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3"/>
  </p:notesMasterIdLst>
  <p:sldIdLst>
    <p:sldId id="256" r:id="rId3"/>
    <p:sldId id="405" r:id="rId4"/>
    <p:sldId id="399" r:id="rId5"/>
    <p:sldId id="406" r:id="rId6"/>
    <p:sldId id="407" r:id="rId7"/>
    <p:sldId id="408" r:id="rId8"/>
    <p:sldId id="409" r:id="rId9"/>
    <p:sldId id="402" r:id="rId10"/>
    <p:sldId id="401" r:id="rId11"/>
    <p:sldId id="403" r:id="rId1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5BF425-215C-4DD8-8CFC-E2329FE3054F}" v="63" dt="2026-02-06T06:40:03.9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nia Albein Urios AIMPLAS" userId="da65c7e2-71e9-485f-8689-271b299b8ee5" providerId="ADAL" clId="{445BF425-215C-4DD8-8CFC-E2329FE3054F}"/>
    <pc:docChg chg="undo custSel addSld delSld modSld sldOrd">
      <pc:chgData name="Sonia Albein Urios AIMPLAS" userId="da65c7e2-71e9-485f-8689-271b299b8ee5" providerId="ADAL" clId="{445BF425-215C-4DD8-8CFC-E2329FE3054F}" dt="2026-02-06T06:40:06.985" v="244" actId="1076"/>
      <pc:docMkLst>
        <pc:docMk/>
      </pc:docMkLst>
      <pc:sldChg chg="addSp delSp modSp mod">
        <pc:chgData name="Sonia Albein Urios AIMPLAS" userId="da65c7e2-71e9-485f-8689-271b299b8ee5" providerId="ADAL" clId="{445BF425-215C-4DD8-8CFC-E2329FE3054F}" dt="2026-02-05T22:20:36.134" v="59" actId="1076"/>
        <pc:sldMkLst>
          <pc:docMk/>
          <pc:sldMk cId="1214323121" sldId="256"/>
        </pc:sldMkLst>
        <pc:spChg chg="mod">
          <ac:chgData name="Sonia Albein Urios AIMPLAS" userId="da65c7e2-71e9-485f-8689-271b299b8ee5" providerId="ADAL" clId="{445BF425-215C-4DD8-8CFC-E2329FE3054F}" dt="2026-02-05T22:15:02.379" v="22" actId="14100"/>
          <ac:spMkLst>
            <pc:docMk/>
            <pc:sldMk cId="1214323121" sldId="256"/>
            <ac:spMk id="4" creationId="{7C66505F-E5CF-1350-0AF1-13DBE474D786}"/>
          </ac:spMkLst>
        </pc:spChg>
        <pc:spChg chg="mod">
          <ac:chgData name="Sonia Albein Urios AIMPLAS" userId="da65c7e2-71e9-485f-8689-271b299b8ee5" providerId="ADAL" clId="{445BF425-215C-4DD8-8CFC-E2329FE3054F}" dt="2026-02-05T22:14:50.887" v="20" actId="1076"/>
          <ac:spMkLst>
            <pc:docMk/>
            <pc:sldMk cId="1214323121" sldId="256"/>
            <ac:spMk id="5" creationId="{403BAE46-4279-CCE9-4558-7E3569B34C0A}"/>
          </ac:spMkLst>
        </pc:spChg>
        <pc:picChg chg="add mod">
          <ac:chgData name="Sonia Albein Urios AIMPLAS" userId="da65c7e2-71e9-485f-8689-271b299b8ee5" providerId="ADAL" clId="{445BF425-215C-4DD8-8CFC-E2329FE3054F}" dt="2026-02-05T22:20:36.134" v="59" actId="1076"/>
          <ac:picMkLst>
            <pc:docMk/>
            <pc:sldMk cId="1214323121" sldId="256"/>
            <ac:picMk id="2" creationId="{5AE80AE6-46F4-3787-144A-9A6E72FDDA50}"/>
          </ac:picMkLst>
        </pc:picChg>
        <pc:picChg chg="del">
          <ac:chgData name="Sonia Albein Urios AIMPLAS" userId="da65c7e2-71e9-485f-8689-271b299b8ee5" providerId="ADAL" clId="{445BF425-215C-4DD8-8CFC-E2329FE3054F}" dt="2026-02-05T22:20:16.091" v="55" actId="478"/>
          <ac:picMkLst>
            <pc:docMk/>
            <pc:sldMk cId="1214323121" sldId="256"/>
            <ac:picMk id="3" creationId="{79EF5162-E26C-50DB-D750-26E0765D8EA2}"/>
          </ac:picMkLst>
        </pc:picChg>
        <pc:picChg chg="mod">
          <ac:chgData name="Sonia Albein Urios AIMPLAS" userId="da65c7e2-71e9-485f-8689-271b299b8ee5" providerId="ADAL" clId="{445BF425-215C-4DD8-8CFC-E2329FE3054F}" dt="2026-02-05T22:14:45.663" v="19" actId="1076"/>
          <ac:picMkLst>
            <pc:docMk/>
            <pc:sldMk cId="1214323121" sldId="256"/>
            <ac:picMk id="7" creationId="{B6A80D38-ECFF-BA86-7DB4-2B0619F1925F}"/>
          </ac:picMkLst>
        </pc:picChg>
      </pc:sldChg>
      <pc:sldChg chg="del">
        <pc:chgData name="Sonia Albein Urios AIMPLAS" userId="da65c7e2-71e9-485f-8689-271b299b8ee5" providerId="ADAL" clId="{445BF425-215C-4DD8-8CFC-E2329FE3054F}" dt="2026-02-05T22:26:57.079" v="65" actId="47"/>
        <pc:sldMkLst>
          <pc:docMk/>
          <pc:sldMk cId="2079799427" sldId="262"/>
        </pc:sldMkLst>
      </pc:sldChg>
      <pc:sldChg chg="del ord">
        <pc:chgData name="Sonia Albein Urios AIMPLAS" userId="da65c7e2-71e9-485f-8689-271b299b8ee5" providerId="ADAL" clId="{445BF425-215C-4DD8-8CFC-E2329FE3054F}" dt="2026-02-05T22:51:45.741" v="161" actId="47"/>
        <pc:sldMkLst>
          <pc:docMk/>
          <pc:sldMk cId="3801008486" sldId="380"/>
        </pc:sldMkLst>
      </pc:sldChg>
      <pc:sldChg chg="del mod modShow">
        <pc:chgData name="Sonia Albein Urios AIMPLAS" userId="da65c7e2-71e9-485f-8689-271b299b8ee5" providerId="ADAL" clId="{445BF425-215C-4DD8-8CFC-E2329FE3054F}" dt="2026-02-05T22:56:50.223" v="200" actId="47"/>
        <pc:sldMkLst>
          <pc:docMk/>
          <pc:sldMk cId="4252149735" sldId="383"/>
        </pc:sldMkLst>
      </pc:sldChg>
      <pc:sldChg chg="del mod modShow">
        <pc:chgData name="Sonia Albein Urios AIMPLAS" userId="da65c7e2-71e9-485f-8689-271b299b8ee5" providerId="ADAL" clId="{445BF425-215C-4DD8-8CFC-E2329FE3054F}" dt="2026-02-06T06:39:45.382" v="240" actId="47"/>
        <pc:sldMkLst>
          <pc:docMk/>
          <pc:sldMk cId="1824580337" sldId="385"/>
        </pc:sldMkLst>
      </pc:sldChg>
      <pc:sldChg chg="del mod modShow">
        <pc:chgData name="Sonia Albein Urios AIMPLAS" userId="da65c7e2-71e9-485f-8689-271b299b8ee5" providerId="ADAL" clId="{445BF425-215C-4DD8-8CFC-E2329FE3054F}" dt="2026-02-05T22:56:51.685" v="201" actId="47"/>
        <pc:sldMkLst>
          <pc:docMk/>
          <pc:sldMk cId="1715055604" sldId="388"/>
        </pc:sldMkLst>
      </pc:sldChg>
      <pc:sldChg chg="del ord">
        <pc:chgData name="Sonia Albein Urios AIMPLAS" userId="da65c7e2-71e9-485f-8689-271b299b8ee5" providerId="ADAL" clId="{445BF425-215C-4DD8-8CFC-E2329FE3054F}" dt="2026-02-05T22:56:53.658" v="203" actId="47"/>
        <pc:sldMkLst>
          <pc:docMk/>
          <pc:sldMk cId="1253184623" sldId="389"/>
        </pc:sldMkLst>
      </pc:sldChg>
      <pc:sldChg chg="del mod modShow">
        <pc:chgData name="Sonia Albein Urios AIMPLAS" userId="da65c7e2-71e9-485f-8689-271b299b8ee5" providerId="ADAL" clId="{445BF425-215C-4DD8-8CFC-E2329FE3054F}" dt="2026-02-05T22:56:52.574" v="202" actId="47"/>
        <pc:sldMkLst>
          <pc:docMk/>
          <pc:sldMk cId="532201284" sldId="398"/>
        </pc:sldMkLst>
      </pc:sldChg>
      <pc:sldChg chg="addSp delSp modSp mod ord modAnim">
        <pc:chgData name="Sonia Albein Urios AIMPLAS" userId="da65c7e2-71e9-485f-8689-271b299b8ee5" providerId="ADAL" clId="{445BF425-215C-4DD8-8CFC-E2329FE3054F}" dt="2026-02-05T22:43:01.800" v="112" actId="1076"/>
        <pc:sldMkLst>
          <pc:docMk/>
          <pc:sldMk cId="4045777920" sldId="399"/>
        </pc:sldMkLst>
        <pc:spChg chg="del mod">
          <ac:chgData name="Sonia Albein Urios AIMPLAS" userId="da65c7e2-71e9-485f-8689-271b299b8ee5" providerId="ADAL" clId="{445BF425-215C-4DD8-8CFC-E2329FE3054F}" dt="2026-02-05T22:42:24.202" v="102" actId="478"/>
          <ac:spMkLst>
            <pc:docMk/>
            <pc:sldMk cId="4045777920" sldId="399"/>
            <ac:spMk id="4" creationId="{46392909-3D43-BDAB-56D1-B32C9AC990F8}"/>
          </ac:spMkLst>
        </pc:spChg>
        <pc:spChg chg="add mod">
          <ac:chgData name="Sonia Albein Urios AIMPLAS" userId="da65c7e2-71e9-485f-8689-271b299b8ee5" providerId="ADAL" clId="{445BF425-215C-4DD8-8CFC-E2329FE3054F}" dt="2026-02-05T22:42:51.634" v="109" actId="1076"/>
          <ac:spMkLst>
            <pc:docMk/>
            <pc:sldMk cId="4045777920" sldId="399"/>
            <ac:spMk id="6" creationId="{25B46233-BC44-C4A5-40B4-D4E661BD85DA}"/>
          </ac:spMkLst>
        </pc:spChg>
        <pc:spChg chg="add mod">
          <ac:chgData name="Sonia Albein Urios AIMPLAS" userId="da65c7e2-71e9-485f-8689-271b299b8ee5" providerId="ADAL" clId="{445BF425-215C-4DD8-8CFC-E2329FE3054F}" dt="2026-02-05T22:42:55.752" v="110" actId="1076"/>
          <ac:spMkLst>
            <pc:docMk/>
            <pc:sldMk cId="4045777920" sldId="399"/>
            <ac:spMk id="8" creationId="{58312318-4F8A-463A-9D46-F7B2F8DBE6E7}"/>
          </ac:spMkLst>
        </pc:spChg>
        <pc:spChg chg="add mod">
          <ac:chgData name="Sonia Albein Urios AIMPLAS" userId="da65c7e2-71e9-485f-8689-271b299b8ee5" providerId="ADAL" clId="{445BF425-215C-4DD8-8CFC-E2329FE3054F}" dt="2026-02-05T22:43:01.800" v="112" actId="1076"/>
          <ac:spMkLst>
            <pc:docMk/>
            <pc:sldMk cId="4045777920" sldId="399"/>
            <ac:spMk id="11" creationId="{A5FD6FF1-C41A-EC6D-3F5E-B3389C72D7AB}"/>
          </ac:spMkLst>
        </pc:spChg>
        <pc:picChg chg="add mod">
          <ac:chgData name="Sonia Albein Urios AIMPLAS" userId="da65c7e2-71e9-485f-8689-271b299b8ee5" providerId="ADAL" clId="{445BF425-215C-4DD8-8CFC-E2329FE3054F}" dt="2026-02-05T22:41:17.827" v="93" actId="1076"/>
          <ac:picMkLst>
            <pc:docMk/>
            <pc:sldMk cId="4045777920" sldId="399"/>
            <ac:picMk id="2" creationId="{BE39F752-B945-6115-A64B-7DF0B978F283}"/>
          </ac:picMkLst>
        </pc:picChg>
        <pc:picChg chg="add mod">
          <ac:chgData name="Sonia Albein Urios AIMPLAS" userId="da65c7e2-71e9-485f-8689-271b299b8ee5" providerId="ADAL" clId="{445BF425-215C-4DD8-8CFC-E2329FE3054F}" dt="2026-02-05T22:41:31.222" v="97" actId="1076"/>
          <ac:picMkLst>
            <pc:docMk/>
            <pc:sldMk cId="4045777920" sldId="399"/>
            <ac:picMk id="3" creationId="{2B95DA73-A1B4-EB8D-9D90-0C0AFCE32B45}"/>
          </ac:picMkLst>
        </pc:picChg>
        <pc:picChg chg="mod">
          <ac:chgData name="Sonia Albein Urios AIMPLAS" userId="da65c7e2-71e9-485f-8689-271b299b8ee5" providerId="ADAL" clId="{445BF425-215C-4DD8-8CFC-E2329FE3054F}" dt="2026-02-05T22:41:21.086" v="94" actId="1076"/>
          <ac:picMkLst>
            <pc:docMk/>
            <pc:sldMk cId="4045777920" sldId="399"/>
            <ac:picMk id="9" creationId="{87279E20-4540-3735-2419-F5B730BBAA5C}"/>
          </ac:picMkLst>
        </pc:picChg>
        <pc:picChg chg="del">
          <ac:chgData name="Sonia Albein Urios AIMPLAS" userId="da65c7e2-71e9-485f-8689-271b299b8ee5" providerId="ADAL" clId="{445BF425-215C-4DD8-8CFC-E2329FE3054F}" dt="2026-02-05T22:41:28.118" v="96" actId="478"/>
          <ac:picMkLst>
            <pc:docMk/>
            <pc:sldMk cId="4045777920" sldId="399"/>
            <ac:picMk id="1026" creationId="{DCB0AA0F-1BEC-A0BC-022E-FC6D19CE3A7C}"/>
          </ac:picMkLst>
        </pc:picChg>
        <pc:picChg chg="mod">
          <ac:chgData name="Sonia Albein Urios AIMPLAS" userId="da65c7e2-71e9-485f-8689-271b299b8ee5" providerId="ADAL" clId="{445BF425-215C-4DD8-8CFC-E2329FE3054F}" dt="2026-02-05T22:41:24.609" v="95" actId="1076"/>
          <ac:picMkLst>
            <pc:docMk/>
            <pc:sldMk cId="4045777920" sldId="399"/>
            <ac:picMk id="1028" creationId="{6E23B6D0-DC5A-B3F1-6451-0FB41D712E2D}"/>
          </ac:picMkLst>
        </pc:picChg>
      </pc:sldChg>
      <pc:sldChg chg="del mod modShow">
        <pc:chgData name="Sonia Albein Urios AIMPLAS" userId="da65c7e2-71e9-485f-8689-271b299b8ee5" providerId="ADAL" clId="{445BF425-215C-4DD8-8CFC-E2329FE3054F}" dt="2026-02-05T22:56:58.008" v="204" actId="47"/>
        <pc:sldMkLst>
          <pc:docMk/>
          <pc:sldMk cId="4202977918" sldId="400"/>
        </pc:sldMkLst>
      </pc:sldChg>
      <pc:sldChg chg="addSp delSp modSp mod setBg">
        <pc:chgData name="Sonia Albein Urios AIMPLAS" userId="da65c7e2-71e9-485f-8689-271b299b8ee5" providerId="ADAL" clId="{445BF425-215C-4DD8-8CFC-E2329FE3054F}" dt="2026-02-05T22:21:14.215" v="62" actId="1076"/>
        <pc:sldMkLst>
          <pc:docMk/>
          <pc:sldMk cId="1117874636" sldId="403"/>
        </pc:sldMkLst>
        <pc:spChg chg="mod">
          <ac:chgData name="Sonia Albein Urios AIMPLAS" userId="da65c7e2-71e9-485f-8689-271b299b8ee5" providerId="ADAL" clId="{445BF425-215C-4DD8-8CFC-E2329FE3054F}" dt="2026-02-05T22:21:08.247" v="61" actId="26606"/>
          <ac:spMkLst>
            <pc:docMk/>
            <pc:sldMk cId="1117874636" sldId="403"/>
            <ac:spMk id="4" creationId="{7C66505F-E5CF-1350-0AF1-13DBE474D786}"/>
          </ac:spMkLst>
        </pc:spChg>
        <pc:spChg chg="mod">
          <ac:chgData name="Sonia Albein Urios AIMPLAS" userId="da65c7e2-71e9-485f-8689-271b299b8ee5" providerId="ADAL" clId="{445BF425-215C-4DD8-8CFC-E2329FE3054F}" dt="2026-02-05T22:21:08.247" v="61" actId="26606"/>
          <ac:spMkLst>
            <pc:docMk/>
            <pc:sldMk cId="1117874636" sldId="403"/>
            <ac:spMk id="5" creationId="{403BAE46-4279-CCE9-4558-7E3569B34C0A}"/>
          </ac:spMkLst>
        </pc:spChg>
        <pc:spChg chg="add">
          <ac:chgData name="Sonia Albein Urios AIMPLAS" userId="da65c7e2-71e9-485f-8689-271b299b8ee5" providerId="ADAL" clId="{445BF425-215C-4DD8-8CFC-E2329FE3054F}" dt="2026-02-05T22:21:08.247" v="61" actId="26606"/>
          <ac:spMkLst>
            <pc:docMk/>
            <pc:sldMk cId="1117874636" sldId="403"/>
            <ac:spMk id="13" creationId="{0A597D97-203B-498B-95D3-E90DC961039F}"/>
          </ac:spMkLst>
        </pc:spChg>
        <pc:spChg chg="add">
          <ac:chgData name="Sonia Albein Urios AIMPLAS" userId="da65c7e2-71e9-485f-8689-271b299b8ee5" providerId="ADAL" clId="{445BF425-215C-4DD8-8CFC-E2329FE3054F}" dt="2026-02-05T22:21:08.247" v="61" actId="26606"/>
          <ac:spMkLst>
            <pc:docMk/>
            <pc:sldMk cId="1117874636" sldId="403"/>
            <ac:spMk id="15" creationId="{6A6EF10E-DF41-4BD3-8EB4-6F646531DC26}"/>
          </ac:spMkLst>
        </pc:spChg>
        <pc:picChg chg="add mod ord">
          <ac:chgData name="Sonia Albein Urios AIMPLAS" userId="da65c7e2-71e9-485f-8689-271b299b8ee5" providerId="ADAL" clId="{445BF425-215C-4DD8-8CFC-E2329FE3054F}" dt="2026-02-05T22:21:08.247" v="61" actId="26606"/>
          <ac:picMkLst>
            <pc:docMk/>
            <pc:sldMk cId="1117874636" sldId="403"/>
            <ac:picMk id="2" creationId="{A1366410-8114-574F-D187-49865B44566E}"/>
          </ac:picMkLst>
        </pc:picChg>
        <pc:picChg chg="del">
          <ac:chgData name="Sonia Albein Urios AIMPLAS" userId="da65c7e2-71e9-485f-8689-271b299b8ee5" providerId="ADAL" clId="{445BF425-215C-4DD8-8CFC-E2329FE3054F}" dt="2026-02-05T22:19:47.421" v="26" actId="478"/>
          <ac:picMkLst>
            <pc:docMk/>
            <pc:sldMk cId="1117874636" sldId="403"/>
            <ac:picMk id="3" creationId="{79EF5162-E26C-50DB-D750-26E0765D8EA2}"/>
          </ac:picMkLst>
        </pc:picChg>
        <pc:picChg chg="mod">
          <ac:chgData name="Sonia Albein Urios AIMPLAS" userId="da65c7e2-71e9-485f-8689-271b299b8ee5" providerId="ADAL" clId="{445BF425-215C-4DD8-8CFC-E2329FE3054F}" dt="2026-02-05T22:21:08.247" v="61" actId="26606"/>
          <ac:picMkLst>
            <pc:docMk/>
            <pc:sldMk cId="1117874636" sldId="403"/>
            <ac:picMk id="7" creationId="{B6A80D38-ECFF-BA86-7DB4-2B0619F1925F}"/>
          </ac:picMkLst>
        </pc:picChg>
        <pc:picChg chg="mod">
          <ac:chgData name="Sonia Albein Urios AIMPLAS" userId="da65c7e2-71e9-485f-8689-271b299b8ee5" providerId="ADAL" clId="{445BF425-215C-4DD8-8CFC-E2329FE3054F}" dt="2026-02-05T22:21:14.215" v="62" actId="1076"/>
          <ac:picMkLst>
            <pc:docMk/>
            <pc:sldMk cId="1117874636" sldId="403"/>
            <ac:picMk id="8" creationId="{357D6836-2B5D-5CE4-CF7C-4F818DEC20BA}"/>
          </ac:picMkLst>
        </pc:picChg>
      </pc:sldChg>
      <pc:sldChg chg="delSp modSp del mod">
        <pc:chgData name="Sonia Albein Urios AIMPLAS" userId="da65c7e2-71e9-485f-8689-271b299b8ee5" providerId="ADAL" clId="{445BF425-215C-4DD8-8CFC-E2329FE3054F}" dt="2026-02-05T22:26:53.736" v="64" actId="47"/>
        <pc:sldMkLst>
          <pc:docMk/>
          <pc:sldMk cId="444594579" sldId="404"/>
        </pc:sldMkLst>
        <pc:picChg chg="mod">
          <ac:chgData name="Sonia Albein Urios AIMPLAS" userId="da65c7e2-71e9-485f-8689-271b299b8ee5" providerId="ADAL" clId="{445BF425-215C-4DD8-8CFC-E2329FE3054F}" dt="2026-02-05T22:20:27.763" v="57" actId="14100"/>
          <ac:picMkLst>
            <pc:docMk/>
            <pc:sldMk cId="444594579" sldId="404"/>
            <ac:picMk id="5" creationId="{F900A0D6-6432-2307-235C-5EFE972F3E0F}"/>
          </ac:picMkLst>
        </pc:picChg>
        <pc:picChg chg="del">
          <ac:chgData name="Sonia Albein Urios AIMPLAS" userId="da65c7e2-71e9-485f-8689-271b299b8ee5" providerId="ADAL" clId="{445BF425-215C-4DD8-8CFC-E2329FE3054F}" dt="2026-02-05T22:20:22.857" v="56" actId="478"/>
          <ac:picMkLst>
            <pc:docMk/>
            <pc:sldMk cId="444594579" sldId="404"/>
            <ac:picMk id="9" creationId="{808728E9-550B-553F-3369-D8754B6BDC3E}"/>
          </ac:picMkLst>
        </pc:picChg>
      </pc:sldChg>
      <pc:sldChg chg="add setBg">
        <pc:chgData name="Sonia Albein Urios AIMPLAS" userId="da65c7e2-71e9-485f-8689-271b299b8ee5" providerId="ADAL" clId="{445BF425-215C-4DD8-8CFC-E2329FE3054F}" dt="2026-02-05T22:25:29.417" v="63"/>
        <pc:sldMkLst>
          <pc:docMk/>
          <pc:sldMk cId="4244884459" sldId="405"/>
        </pc:sldMkLst>
      </pc:sldChg>
      <pc:sldChg chg="addSp delSp modSp add mod delAnim">
        <pc:chgData name="Sonia Albein Urios AIMPLAS" userId="da65c7e2-71e9-485f-8689-271b299b8ee5" providerId="ADAL" clId="{445BF425-215C-4DD8-8CFC-E2329FE3054F}" dt="2026-02-06T06:39:27.367" v="239" actId="14100"/>
        <pc:sldMkLst>
          <pc:docMk/>
          <pc:sldMk cId="1169702899" sldId="406"/>
        </pc:sldMkLst>
        <pc:spChg chg="add mod">
          <ac:chgData name="Sonia Albein Urios AIMPLAS" userId="da65c7e2-71e9-485f-8689-271b299b8ee5" providerId="ADAL" clId="{445BF425-215C-4DD8-8CFC-E2329FE3054F}" dt="2026-02-05T22:44:30.964" v="125" actId="1076"/>
          <ac:spMkLst>
            <pc:docMk/>
            <pc:sldMk cId="1169702899" sldId="406"/>
            <ac:spMk id="5" creationId="{2DA8CE2C-2241-5979-10D9-4A24283A6808}"/>
          </ac:spMkLst>
        </pc:spChg>
        <pc:spChg chg="del">
          <ac:chgData name="Sonia Albein Urios AIMPLAS" userId="da65c7e2-71e9-485f-8689-271b299b8ee5" providerId="ADAL" clId="{445BF425-215C-4DD8-8CFC-E2329FE3054F}" dt="2026-02-05T22:43:09.704" v="114" actId="478"/>
          <ac:spMkLst>
            <pc:docMk/>
            <pc:sldMk cId="1169702899" sldId="406"/>
            <ac:spMk id="6" creationId="{89AAE08E-28A5-85D1-E4E8-791EF7B7BD11}"/>
          </ac:spMkLst>
        </pc:spChg>
        <pc:spChg chg="add mod">
          <ac:chgData name="Sonia Albein Urios AIMPLAS" userId="da65c7e2-71e9-485f-8689-271b299b8ee5" providerId="ADAL" clId="{445BF425-215C-4DD8-8CFC-E2329FE3054F}" dt="2026-02-06T06:39:27.367" v="239" actId="14100"/>
          <ac:spMkLst>
            <pc:docMk/>
            <pc:sldMk cId="1169702899" sldId="406"/>
            <ac:spMk id="7" creationId="{F2EFE1B0-F31C-2E2F-B224-0A35F806E866}"/>
          </ac:spMkLst>
        </pc:spChg>
        <pc:spChg chg="del">
          <ac:chgData name="Sonia Albein Urios AIMPLAS" userId="da65c7e2-71e9-485f-8689-271b299b8ee5" providerId="ADAL" clId="{445BF425-215C-4DD8-8CFC-E2329FE3054F}" dt="2026-02-05T22:43:12.763" v="115" actId="478"/>
          <ac:spMkLst>
            <pc:docMk/>
            <pc:sldMk cId="1169702899" sldId="406"/>
            <ac:spMk id="8" creationId="{6F9D2745-F038-B82A-C711-B6C8C6062011}"/>
          </ac:spMkLst>
        </pc:spChg>
        <pc:spChg chg="mod">
          <ac:chgData name="Sonia Albein Urios AIMPLAS" userId="da65c7e2-71e9-485f-8689-271b299b8ee5" providerId="ADAL" clId="{445BF425-215C-4DD8-8CFC-E2329FE3054F}" dt="2026-02-05T22:44:25.219" v="123"/>
          <ac:spMkLst>
            <pc:docMk/>
            <pc:sldMk cId="1169702899" sldId="406"/>
            <ac:spMk id="11" creationId="{5994FF54-A851-A792-34F7-A605792DD071}"/>
          </ac:spMkLst>
        </pc:spChg>
        <pc:picChg chg="del">
          <ac:chgData name="Sonia Albein Urios AIMPLAS" userId="da65c7e2-71e9-485f-8689-271b299b8ee5" providerId="ADAL" clId="{445BF425-215C-4DD8-8CFC-E2329FE3054F}" dt="2026-02-05T22:43:20.971" v="117" actId="478"/>
          <ac:picMkLst>
            <pc:docMk/>
            <pc:sldMk cId="1169702899" sldId="406"/>
            <ac:picMk id="2" creationId="{E1D782C1-5040-3158-D39F-3B821B8DD747}"/>
          </ac:picMkLst>
        </pc:picChg>
        <pc:picChg chg="del">
          <ac:chgData name="Sonia Albein Urios AIMPLAS" userId="da65c7e2-71e9-485f-8689-271b299b8ee5" providerId="ADAL" clId="{445BF425-215C-4DD8-8CFC-E2329FE3054F}" dt="2026-02-05T22:43:16.654" v="116" actId="478"/>
          <ac:picMkLst>
            <pc:docMk/>
            <pc:sldMk cId="1169702899" sldId="406"/>
            <ac:picMk id="3" creationId="{535CDB1F-BD83-89B9-2BAB-95A65EF75D5D}"/>
          </ac:picMkLst>
        </pc:picChg>
        <pc:picChg chg="del">
          <ac:chgData name="Sonia Albein Urios AIMPLAS" userId="da65c7e2-71e9-485f-8689-271b299b8ee5" providerId="ADAL" clId="{445BF425-215C-4DD8-8CFC-E2329FE3054F}" dt="2026-02-05T22:43:16.654" v="116" actId="478"/>
          <ac:picMkLst>
            <pc:docMk/>
            <pc:sldMk cId="1169702899" sldId="406"/>
            <ac:picMk id="9" creationId="{919B00E2-78BF-76A1-D27B-DB8975038CAE}"/>
          </ac:picMkLst>
        </pc:picChg>
        <pc:picChg chg="add mod">
          <ac:chgData name="Sonia Albein Urios AIMPLAS" userId="da65c7e2-71e9-485f-8689-271b299b8ee5" providerId="ADAL" clId="{445BF425-215C-4DD8-8CFC-E2329FE3054F}" dt="2026-02-05T22:59:39.109" v="231" actId="1076"/>
          <ac:picMkLst>
            <pc:docMk/>
            <pc:sldMk cId="1169702899" sldId="406"/>
            <ac:picMk id="10" creationId="{BD79E51E-5D71-58D3-9454-BA08387BEA40}"/>
          </ac:picMkLst>
        </pc:picChg>
        <pc:picChg chg="add mod">
          <ac:chgData name="Sonia Albein Urios AIMPLAS" userId="da65c7e2-71e9-485f-8689-271b299b8ee5" providerId="ADAL" clId="{445BF425-215C-4DD8-8CFC-E2329FE3054F}" dt="2026-02-05T23:00:00.056" v="235" actId="1076"/>
          <ac:picMkLst>
            <pc:docMk/>
            <pc:sldMk cId="1169702899" sldId="406"/>
            <ac:picMk id="12" creationId="{90D44A67-1681-BA49-7149-FD43F3437F9C}"/>
          </ac:picMkLst>
        </pc:picChg>
        <pc:picChg chg="del">
          <ac:chgData name="Sonia Albein Urios AIMPLAS" userId="da65c7e2-71e9-485f-8689-271b299b8ee5" providerId="ADAL" clId="{445BF425-215C-4DD8-8CFC-E2329FE3054F}" dt="2026-02-05T22:43:23.153" v="118" actId="478"/>
          <ac:picMkLst>
            <pc:docMk/>
            <pc:sldMk cId="1169702899" sldId="406"/>
            <ac:picMk id="1028" creationId="{25C91C88-BBCA-00F4-B25E-67E08BD9C7E4}"/>
          </ac:picMkLst>
        </pc:picChg>
      </pc:sldChg>
      <pc:sldChg chg="addSp delSp modSp add mod ord modAnim">
        <pc:chgData name="Sonia Albein Urios AIMPLAS" userId="da65c7e2-71e9-485f-8689-271b299b8ee5" providerId="ADAL" clId="{445BF425-215C-4DD8-8CFC-E2329FE3054F}" dt="2026-02-05T22:51:34.530" v="160"/>
        <pc:sldMkLst>
          <pc:docMk/>
          <pc:sldMk cId="1544409546" sldId="407"/>
        </pc:sldMkLst>
        <pc:spChg chg="add mod">
          <ac:chgData name="Sonia Albein Urios AIMPLAS" userId="da65c7e2-71e9-485f-8689-271b299b8ee5" providerId="ADAL" clId="{445BF425-215C-4DD8-8CFC-E2329FE3054F}" dt="2026-02-05T22:49:31.440" v="149" actId="1076"/>
          <ac:spMkLst>
            <pc:docMk/>
            <pc:sldMk cId="1544409546" sldId="407"/>
            <ac:spMk id="3" creationId="{9C84FDB1-2D55-E473-4C4D-C4637FAB3238}"/>
          </ac:spMkLst>
        </pc:spChg>
        <pc:spChg chg="del">
          <ac:chgData name="Sonia Albein Urios AIMPLAS" userId="da65c7e2-71e9-485f-8689-271b299b8ee5" providerId="ADAL" clId="{445BF425-215C-4DD8-8CFC-E2329FE3054F}" dt="2026-02-05T22:48:16.871" v="141" actId="478"/>
          <ac:spMkLst>
            <pc:docMk/>
            <pc:sldMk cId="1544409546" sldId="407"/>
            <ac:spMk id="5" creationId="{2D5C6A57-E0B1-FB08-81C9-5766183444D9}"/>
          </ac:spMkLst>
        </pc:spChg>
        <pc:spChg chg="del">
          <ac:chgData name="Sonia Albein Urios AIMPLAS" userId="da65c7e2-71e9-485f-8689-271b299b8ee5" providerId="ADAL" clId="{445BF425-215C-4DD8-8CFC-E2329FE3054F}" dt="2026-02-05T22:48:26.036" v="144" actId="478"/>
          <ac:spMkLst>
            <pc:docMk/>
            <pc:sldMk cId="1544409546" sldId="407"/>
            <ac:spMk id="7" creationId="{113EB65A-8545-DE40-54DE-D83EA8155F18}"/>
          </ac:spMkLst>
        </pc:spChg>
        <pc:spChg chg="mod">
          <ac:chgData name="Sonia Albein Urios AIMPLAS" userId="da65c7e2-71e9-485f-8689-271b299b8ee5" providerId="ADAL" clId="{445BF425-215C-4DD8-8CFC-E2329FE3054F}" dt="2026-02-05T22:47:55.937" v="140" actId="113"/>
          <ac:spMkLst>
            <pc:docMk/>
            <pc:sldMk cId="1544409546" sldId="407"/>
            <ac:spMk id="11" creationId="{A4F97E5B-3613-BEA3-6F43-3D5B64BC12AE}"/>
          </ac:spMkLst>
        </pc:spChg>
        <pc:spChg chg="add mod">
          <ac:chgData name="Sonia Albein Urios AIMPLAS" userId="da65c7e2-71e9-485f-8689-271b299b8ee5" providerId="ADAL" clId="{445BF425-215C-4DD8-8CFC-E2329FE3054F}" dt="2026-02-05T22:50:13.663" v="152"/>
          <ac:spMkLst>
            <pc:docMk/>
            <pc:sldMk cId="1544409546" sldId="407"/>
            <ac:spMk id="12" creationId="{D0607D03-993B-ADA9-519D-1DDE7CDD6FA7}"/>
          </ac:spMkLst>
        </pc:spChg>
        <pc:spChg chg="add mod">
          <ac:chgData name="Sonia Albein Urios AIMPLAS" userId="da65c7e2-71e9-485f-8689-271b299b8ee5" providerId="ADAL" clId="{445BF425-215C-4DD8-8CFC-E2329FE3054F}" dt="2026-02-05T22:51:29.721" v="159" actId="113"/>
          <ac:spMkLst>
            <pc:docMk/>
            <pc:sldMk cId="1544409546" sldId="407"/>
            <ac:spMk id="13" creationId="{C9AEC661-87BB-5353-1DEF-DFC6A3785A53}"/>
          </ac:spMkLst>
        </pc:spChg>
        <pc:picChg chg="add mod">
          <ac:chgData name="Sonia Albein Urios AIMPLAS" userId="da65c7e2-71e9-485f-8689-271b299b8ee5" providerId="ADAL" clId="{445BF425-215C-4DD8-8CFC-E2329FE3054F}" dt="2026-02-05T22:49:24.444" v="147"/>
          <ac:picMkLst>
            <pc:docMk/>
            <pc:sldMk cId="1544409546" sldId="407"/>
            <ac:picMk id="4" creationId="{40041EF3-8E4C-D25A-A211-10755B53025B}"/>
          </ac:picMkLst>
        </pc:picChg>
        <pc:picChg chg="add mod">
          <ac:chgData name="Sonia Albein Urios AIMPLAS" userId="da65c7e2-71e9-485f-8689-271b299b8ee5" providerId="ADAL" clId="{445BF425-215C-4DD8-8CFC-E2329FE3054F}" dt="2026-02-05T22:49:24.444" v="147"/>
          <ac:picMkLst>
            <pc:docMk/>
            <pc:sldMk cId="1544409546" sldId="407"/>
            <ac:picMk id="6" creationId="{110E8E9E-41BD-3AF0-8AA9-B0138D534E8E}"/>
          </ac:picMkLst>
        </pc:picChg>
        <pc:picChg chg="add mod">
          <ac:chgData name="Sonia Albein Urios AIMPLAS" userId="da65c7e2-71e9-485f-8689-271b299b8ee5" providerId="ADAL" clId="{445BF425-215C-4DD8-8CFC-E2329FE3054F}" dt="2026-02-05T22:49:24.444" v="147"/>
          <ac:picMkLst>
            <pc:docMk/>
            <pc:sldMk cId="1544409546" sldId="407"/>
            <ac:picMk id="8" creationId="{2B2E8CD3-6E65-CB37-4301-B8A488882BDC}"/>
          </ac:picMkLst>
        </pc:picChg>
        <pc:picChg chg="add mod">
          <ac:chgData name="Sonia Albein Urios AIMPLAS" userId="da65c7e2-71e9-485f-8689-271b299b8ee5" providerId="ADAL" clId="{445BF425-215C-4DD8-8CFC-E2329FE3054F}" dt="2026-02-05T22:49:24.444" v="147"/>
          <ac:picMkLst>
            <pc:docMk/>
            <pc:sldMk cId="1544409546" sldId="407"/>
            <ac:picMk id="9" creationId="{1AA9CE8F-915A-1F14-BEF0-7763B3BD8B38}"/>
          </ac:picMkLst>
        </pc:picChg>
      </pc:sldChg>
      <pc:sldChg chg="addSp delSp modSp add mod delAnim modAnim">
        <pc:chgData name="Sonia Albein Urios AIMPLAS" userId="da65c7e2-71e9-485f-8689-271b299b8ee5" providerId="ADAL" clId="{445BF425-215C-4DD8-8CFC-E2329FE3054F}" dt="2026-02-06T06:40:06.985" v="244" actId="1076"/>
        <pc:sldMkLst>
          <pc:docMk/>
          <pc:sldMk cId="3799084692" sldId="408"/>
        </pc:sldMkLst>
        <pc:spChg chg="add mod">
          <ac:chgData name="Sonia Albein Urios AIMPLAS" userId="da65c7e2-71e9-485f-8689-271b299b8ee5" providerId="ADAL" clId="{445BF425-215C-4DD8-8CFC-E2329FE3054F}" dt="2026-02-06T06:40:03.911" v="243" actId="14100"/>
          <ac:spMkLst>
            <pc:docMk/>
            <pc:sldMk cId="3799084692" sldId="408"/>
            <ac:spMk id="2" creationId="{3219AF10-8828-6F42-2C89-98B098570BCD}"/>
          </ac:spMkLst>
        </pc:spChg>
        <pc:spChg chg="del">
          <ac:chgData name="Sonia Albein Urios AIMPLAS" userId="da65c7e2-71e9-485f-8689-271b299b8ee5" providerId="ADAL" clId="{445BF425-215C-4DD8-8CFC-E2329FE3054F}" dt="2026-02-05T22:51:56.065" v="163" actId="478"/>
          <ac:spMkLst>
            <pc:docMk/>
            <pc:sldMk cId="3799084692" sldId="408"/>
            <ac:spMk id="3" creationId="{6D018CA4-FB32-4DC6-7AFB-85F59EC82FEA}"/>
          </ac:spMkLst>
        </pc:spChg>
        <pc:spChg chg="add mod">
          <ac:chgData name="Sonia Albein Urios AIMPLAS" userId="da65c7e2-71e9-485f-8689-271b299b8ee5" providerId="ADAL" clId="{445BF425-215C-4DD8-8CFC-E2329FE3054F}" dt="2026-02-05T22:54:03.926" v="185"/>
          <ac:spMkLst>
            <pc:docMk/>
            <pc:sldMk cId="3799084692" sldId="408"/>
            <ac:spMk id="7" creationId="{5D44DAF8-7335-78F9-93A8-523AFC703201}"/>
          </ac:spMkLst>
        </pc:spChg>
        <pc:spChg chg="mod">
          <ac:chgData name="Sonia Albein Urios AIMPLAS" userId="da65c7e2-71e9-485f-8689-271b299b8ee5" providerId="ADAL" clId="{445BF425-215C-4DD8-8CFC-E2329FE3054F}" dt="2026-02-06T06:40:06.985" v="244" actId="1076"/>
          <ac:spMkLst>
            <pc:docMk/>
            <pc:sldMk cId="3799084692" sldId="408"/>
            <ac:spMk id="11" creationId="{AC7D1DA2-24BA-4DED-65EC-5EDEC1AC92C7}"/>
          </ac:spMkLst>
        </pc:spChg>
        <pc:spChg chg="del">
          <ac:chgData name="Sonia Albein Urios AIMPLAS" userId="da65c7e2-71e9-485f-8689-271b299b8ee5" providerId="ADAL" clId="{445BF425-215C-4DD8-8CFC-E2329FE3054F}" dt="2026-02-05T22:51:56.065" v="163" actId="478"/>
          <ac:spMkLst>
            <pc:docMk/>
            <pc:sldMk cId="3799084692" sldId="408"/>
            <ac:spMk id="12" creationId="{C27DAEBC-9320-EB68-190E-4E2A04569892}"/>
          </ac:spMkLst>
        </pc:spChg>
        <pc:spChg chg="del">
          <ac:chgData name="Sonia Albein Urios AIMPLAS" userId="da65c7e2-71e9-485f-8689-271b299b8ee5" providerId="ADAL" clId="{445BF425-215C-4DD8-8CFC-E2329FE3054F}" dt="2026-02-05T22:51:58.878" v="164" actId="478"/>
          <ac:spMkLst>
            <pc:docMk/>
            <pc:sldMk cId="3799084692" sldId="408"/>
            <ac:spMk id="13" creationId="{CB3DF714-C276-8165-C212-E58C7C0ACE35}"/>
          </ac:spMkLst>
        </pc:spChg>
        <pc:spChg chg="add mod">
          <ac:chgData name="Sonia Albein Urios AIMPLAS" userId="da65c7e2-71e9-485f-8689-271b299b8ee5" providerId="ADAL" clId="{445BF425-215C-4DD8-8CFC-E2329FE3054F}" dt="2026-02-05T22:54:16.227" v="189" actId="1076"/>
          <ac:spMkLst>
            <pc:docMk/>
            <pc:sldMk cId="3799084692" sldId="408"/>
            <ac:spMk id="14" creationId="{82827DA8-BD2C-8AEE-81E4-42B844821297}"/>
          </ac:spMkLst>
        </pc:spChg>
        <pc:spChg chg="add mod">
          <ac:chgData name="Sonia Albein Urios AIMPLAS" userId="da65c7e2-71e9-485f-8689-271b299b8ee5" providerId="ADAL" clId="{445BF425-215C-4DD8-8CFC-E2329FE3054F}" dt="2026-02-05T22:54:52.733" v="193" actId="13822"/>
          <ac:spMkLst>
            <pc:docMk/>
            <pc:sldMk cId="3799084692" sldId="408"/>
            <ac:spMk id="15" creationId="{AD174CCB-E964-9E12-D761-3BD1E3F12C97}"/>
          </ac:spMkLst>
        </pc:spChg>
        <pc:spChg chg="add mod">
          <ac:chgData name="Sonia Albein Urios AIMPLAS" userId="da65c7e2-71e9-485f-8689-271b299b8ee5" providerId="ADAL" clId="{445BF425-215C-4DD8-8CFC-E2329FE3054F}" dt="2026-02-05T22:55:02.022" v="197" actId="1076"/>
          <ac:spMkLst>
            <pc:docMk/>
            <pc:sldMk cId="3799084692" sldId="408"/>
            <ac:spMk id="17" creationId="{A01859F8-C05A-54DF-D992-A4426A054C56}"/>
          </ac:spMkLst>
        </pc:spChg>
        <pc:picChg chg="del">
          <ac:chgData name="Sonia Albein Urios AIMPLAS" userId="da65c7e2-71e9-485f-8689-271b299b8ee5" providerId="ADAL" clId="{445BF425-215C-4DD8-8CFC-E2329FE3054F}" dt="2026-02-05T22:51:59.838" v="165" actId="478"/>
          <ac:picMkLst>
            <pc:docMk/>
            <pc:sldMk cId="3799084692" sldId="408"/>
            <ac:picMk id="4" creationId="{CDB7134E-74C4-6503-3793-6D4716C3C99D}"/>
          </ac:picMkLst>
        </pc:picChg>
        <pc:picChg chg="del">
          <ac:chgData name="Sonia Albein Urios AIMPLAS" userId="da65c7e2-71e9-485f-8689-271b299b8ee5" providerId="ADAL" clId="{445BF425-215C-4DD8-8CFC-E2329FE3054F}" dt="2026-02-05T22:51:56.065" v="163" actId="478"/>
          <ac:picMkLst>
            <pc:docMk/>
            <pc:sldMk cId="3799084692" sldId="408"/>
            <ac:picMk id="6" creationId="{91E3D646-BC19-4144-B959-6695262A8331}"/>
          </ac:picMkLst>
        </pc:picChg>
        <pc:picChg chg="del">
          <ac:chgData name="Sonia Albein Urios AIMPLAS" userId="da65c7e2-71e9-485f-8689-271b299b8ee5" providerId="ADAL" clId="{445BF425-215C-4DD8-8CFC-E2329FE3054F}" dt="2026-02-05T22:51:56.065" v="163" actId="478"/>
          <ac:picMkLst>
            <pc:docMk/>
            <pc:sldMk cId="3799084692" sldId="408"/>
            <ac:picMk id="8" creationId="{837F335D-7DAE-5776-15E3-4FADB5BF1E3D}"/>
          </ac:picMkLst>
        </pc:picChg>
        <pc:picChg chg="del">
          <ac:chgData name="Sonia Albein Urios AIMPLAS" userId="da65c7e2-71e9-485f-8689-271b299b8ee5" providerId="ADAL" clId="{445BF425-215C-4DD8-8CFC-E2329FE3054F}" dt="2026-02-05T22:51:56.065" v="163" actId="478"/>
          <ac:picMkLst>
            <pc:docMk/>
            <pc:sldMk cId="3799084692" sldId="408"/>
            <ac:picMk id="9" creationId="{6AE8E0F1-4EF2-5A98-AC0D-6CA4CDE98ED7}"/>
          </ac:picMkLst>
        </pc:picChg>
      </pc:sldChg>
      <pc:sldChg chg="addSp delSp modSp add mod delAnim modAnim">
        <pc:chgData name="Sonia Albein Urios AIMPLAS" userId="da65c7e2-71e9-485f-8689-271b299b8ee5" providerId="ADAL" clId="{445BF425-215C-4DD8-8CFC-E2329FE3054F}" dt="2026-02-05T22:58:54.245" v="228" actId="1076"/>
        <pc:sldMkLst>
          <pc:docMk/>
          <pc:sldMk cId="4286874173" sldId="409"/>
        </pc:sldMkLst>
        <pc:spChg chg="del">
          <ac:chgData name="Sonia Albein Urios AIMPLAS" userId="da65c7e2-71e9-485f-8689-271b299b8ee5" providerId="ADAL" clId="{445BF425-215C-4DD8-8CFC-E2329FE3054F}" dt="2026-02-05T22:57:11.397" v="206" actId="478"/>
          <ac:spMkLst>
            <pc:docMk/>
            <pc:sldMk cId="4286874173" sldId="409"/>
            <ac:spMk id="2" creationId="{6BCD5752-98BD-3FB5-0C63-F5FD3C06CC41}"/>
          </ac:spMkLst>
        </pc:spChg>
        <pc:spChg chg="add mod">
          <ac:chgData name="Sonia Albein Urios AIMPLAS" userId="da65c7e2-71e9-485f-8689-271b299b8ee5" providerId="ADAL" clId="{445BF425-215C-4DD8-8CFC-E2329FE3054F}" dt="2026-02-05T22:58:54.245" v="228" actId="1076"/>
          <ac:spMkLst>
            <pc:docMk/>
            <pc:sldMk cId="4286874173" sldId="409"/>
            <ac:spMk id="4" creationId="{31A867C0-5DF7-F394-B4AE-3F4ADEBD13E9}"/>
          </ac:spMkLst>
        </pc:spChg>
        <pc:spChg chg="add mod">
          <ac:chgData name="Sonia Albein Urios AIMPLAS" userId="da65c7e2-71e9-485f-8689-271b299b8ee5" providerId="ADAL" clId="{445BF425-215C-4DD8-8CFC-E2329FE3054F}" dt="2026-02-05T22:58:20.443" v="224" actId="113"/>
          <ac:spMkLst>
            <pc:docMk/>
            <pc:sldMk cId="4286874173" sldId="409"/>
            <ac:spMk id="6" creationId="{5BA82EB6-6749-FBC4-3A66-DF60436ED295}"/>
          </ac:spMkLst>
        </pc:spChg>
        <pc:spChg chg="del">
          <ac:chgData name="Sonia Albein Urios AIMPLAS" userId="da65c7e2-71e9-485f-8689-271b299b8ee5" providerId="ADAL" clId="{445BF425-215C-4DD8-8CFC-E2329FE3054F}" dt="2026-02-05T22:57:17.631" v="210" actId="478"/>
          <ac:spMkLst>
            <pc:docMk/>
            <pc:sldMk cId="4286874173" sldId="409"/>
            <ac:spMk id="7" creationId="{3119D429-ADFA-AFAC-0334-BACD0F175B3A}"/>
          </ac:spMkLst>
        </pc:spChg>
        <pc:spChg chg="mod">
          <ac:chgData name="Sonia Albein Urios AIMPLAS" userId="da65c7e2-71e9-485f-8689-271b299b8ee5" providerId="ADAL" clId="{445BF425-215C-4DD8-8CFC-E2329FE3054F}" dt="2026-02-05T22:57:42.783" v="215" actId="1076"/>
          <ac:spMkLst>
            <pc:docMk/>
            <pc:sldMk cId="4286874173" sldId="409"/>
            <ac:spMk id="11" creationId="{C35E7ACB-1335-B678-F81A-E56C07F2A7F7}"/>
          </ac:spMkLst>
        </pc:spChg>
        <pc:spChg chg="del">
          <ac:chgData name="Sonia Albein Urios AIMPLAS" userId="da65c7e2-71e9-485f-8689-271b299b8ee5" providerId="ADAL" clId="{445BF425-215C-4DD8-8CFC-E2329FE3054F}" dt="2026-02-05T22:57:13.503" v="207" actId="478"/>
          <ac:spMkLst>
            <pc:docMk/>
            <pc:sldMk cId="4286874173" sldId="409"/>
            <ac:spMk id="14" creationId="{EFDFD21C-94C5-D9DE-C092-90E67BE486B2}"/>
          </ac:spMkLst>
        </pc:spChg>
        <pc:spChg chg="del">
          <ac:chgData name="Sonia Albein Urios AIMPLAS" userId="da65c7e2-71e9-485f-8689-271b299b8ee5" providerId="ADAL" clId="{445BF425-215C-4DD8-8CFC-E2329FE3054F}" dt="2026-02-05T22:57:14.927" v="208" actId="478"/>
          <ac:spMkLst>
            <pc:docMk/>
            <pc:sldMk cId="4286874173" sldId="409"/>
            <ac:spMk id="15" creationId="{3A0E2B76-4CBA-3AC8-806E-299B65486FC0}"/>
          </ac:spMkLst>
        </pc:spChg>
        <pc:spChg chg="del">
          <ac:chgData name="Sonia Albein Urios AIMPLAS" userId="da65c7e2-71e9-485f-8689-271b299b8ee5" providerId="ADAL" clId="{445BF425-215C-4DD8-8CFC-E2329FE3054F}" dt="2026-02-05T22:57:16.590" v="209" actId="478"/>
          <ac:spMkLst>
            <pc:docMk/>
            <pc:sldMk cId="4286874173" sldId="409"/>
            <ac:spMk id="17" creationId="{76268FB7-6BA6-DA70-EB39-B26A0C6FA8D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3F34E0-5210-4991-9BB9-EF0AB8532D29}" type="datetimeFigureOut">
              <a:rPr lang="es-ES" smtClean="0"/>
              <a:t>06/02/2026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28ED9-2C05-45BA-8D87-075F6C47B5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6407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0D9E3B-6553-8C6A-3A1A-F35E284B5E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C836B29-CF71-EE76-C413-A362EE03EA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C2EDFD6-9751-D3DB-0AA2-6B4DC4BE5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47F8B-AA7A-41DB-81C0-037A267C6111}" type="datetimeFigureOut">
              <a:rPr lang="es-ES" smtClean="0"/>
              <a:t>06/02/2026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77C6BCB-42B5-8174-80C1-FFB54DAD0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3E5782-249A-17DB-B081-30914B72E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8817-F5C1-4894-B461-95E0CD5FF6E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066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F165A1-38FE-FFA1-520D-6B96AF036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8658C56-37B1-93EF-34C0-BB463761AE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1C04396-AF44-83D5-27A1-10F79D622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47F8B-AA7A-41DB-81C0-037A267C6111}" type="datetimeFigureOut">
              <a:rPr lang="es-ES" smtClean="0"/>
              <a:t>06/02/2026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BC6A81-DB91-E4BD-F594-54D7F6170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44A8D7F-D490-4305-ECBB-A7ECE463D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8817-F5C1-4894-B461-95E0CD5FF6E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4052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7D1C1E-C39E-9552-56AF-2D261B4CE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25F3899-11FE-EEA9-CEAD-50A0539817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E307903-814E-31C5-77D3-8EBAA4CEF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47F8B-AA7A-41DB-81C0-037A267C6111}" type="datetimeFigureOut">
              <a:rPr lang="es-ES" smtClean="0"/>
              <a:t>06/02/2026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AA692E2-A285-7EC7-0012-D6068FBE4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C3EDD9-E54A-676D-A028-A8ABEFA17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8817-F5C1-4894-B461-95E0CD5FF6E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398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AC6BD0-37FB-BE4B-2B0A-DAF95D5D0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E3442EC-D5C3-27B3-0340-66136C9B2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080F078-19E6-BB62-E1C9-FEAC3EF600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D5C747D-1B51-9694-DBF1-8EE316835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47F8B-AA7A-41DB-81C0-037A267C6111}" type="datetimeFigureOut">
              <a:rPr lang="es-ES" smtClean="0"/>
              <a:t>06/02/2026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739D18A-EF02-3AD9-9457-2978D2588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3645F23-4741-A11C-3340-18D02DBF7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8817-F5C1-4894-B461-95E0CD5FF6E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3236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CF1020-F0C6-BD4C-FF7A-99E2919C4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EA90CD3-570A-A0A9-D02F-8A018F8FE1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C4E5830-9190-B479-6194-E2135AFA81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7588E3E-CFB9-4B9F-06D6-B511D8F3A7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673821D-C205-A3CA-2042-E8D94B40E8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A5600DF-7008-F03F-0F38-21CEBF7B4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47F8B-AA7A-41DB-81C0-037A267C6111}" type="datetimeFigureOut">
              <a:rPr lang="es-ES" smtClean="0"/>
              <a:t>06/02/2026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881CFF2-7997-73BE-5103-E67EB541D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B87A2E2-5614-B086-2A6E-C0C8F9E5C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8817-F5C1-4894-B461-95E0CD5FF6E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3072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290AA3-1D6C-B5A4-668F-238267819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841FD28-EE57-93E6-E405-C8CE02BC1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47F8B-AA7A-41DB-81C0-037A267C6111}" type="datetimeFigureOut">
              <a:rPr lang="es-ES" smtClean="0"/>
              <a:t>06/02/2026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883446F-B316-5C0D-FA74-10D310973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FF71646-037A-64B2-2C30-CA7D0DF27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8817-F5C1-4894-B461-95E0CD5FF6E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9802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AA2BEBF-9FCD-379D-D11E-1357905F0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47F8B-AA7A-41DB-81C0-037A267C6111}" type="datetimeFigureOut">
              <a:rPr lang="es-ES" smtClean="0"/>
              <a:t>06/02/2026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62EF5B3-22EF-9385-4D94-C54529DD2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1C6098-7490-1C66-2AE4-1ABF1CE62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8817-F5C1-4894-B461-95E0CD5FF6E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2873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789E42-E557-D337-9E81-A3F261F9A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C083102-A441-B4B6-402B-054CD452D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B77C6FA-BF4B-2BE7-ECF5-C87D42C3C6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1BBA78E-7722-0E30-790E-6D9950F24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47F8B-AA7A-41DB-81C0-037A267C6111}" type="datetimeFigureOut">
              <a:rPr lang="es-ES" smtClean="0"/>
              <a:t>06/02/2026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CDA486-C144-D701-FD67-029FD1963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7830B95-E1F8-1A3B-9C31-D40EF545C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8817-F5C1-4894-B461-95E0CD5FF6E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97936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ECF9EB-3A19-3B37-E011-899F2CEDE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563CFDA-24DE-C6B6-87BA-C56C4D9CE1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0AA5EEC-2FCE-9D9F-EA26-1D0B85D9C0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1D37D96-4A5B-7C75-6339-7B88D36A4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47F8B-AA7A-41DB-81C0-037A267C6111}" type="datetimeFigureOut">
              <a:rPr lang="es-ES" smtClean="0"/>
              <a:t>06/02/2026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4251AAD-3E83-EC72-7A46-F6943D9C1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70FDC69-C030-1D46-37A1-68C0EADD0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8817-F5C1-4894-B461-95E0CD5FF6E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6269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2BBA8F-9B48-A8F6-6183-B94DFAE3C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71A6F9A-251E-2208-332C-D0DF8905C3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5AA9110-123F-BC36-F6E7-FD34C29DD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47F8B-AA7A-41DB-81C0-037A267C6111}" type="datetimeFigureOut">
              <a:rPr lang="es-ES" smtClean="0"/>
              <a:t>06/02/2026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9E67A2C-BF88-34E0-A14F-8DC0DBD15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B8277DD-0A2C-93FD-37C8-B02185BFC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8817-F5C1-4894-B461-95E0CD5FF6E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2445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6DC12C1-67EB-B46F-1BE9-0D98F01E54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244431F-6932-C021-04EF-335F50536F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536CD0-327B-1EDD-8B10-A1E5CC2F4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47F8B-AA7A-41DB-81C0-037A267C6111}" type="datetimeFigureOut">
              <a:rPr lang="es-ES" smtClean="0"/>
              <a:t>06/02/2026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2B9C7E6-1866-EEDB-CC93-6948EBDAF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54D9E8-8A7E-E2A6-F6B2-EF8CFFEE3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8817-F5C1-4894-B461-95E0CD5FF6E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73064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5F61DF-D1DC-4C87-B301-667F7B7669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775ED6-D32C-496A-976D-351EE8395C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D49565-309E-4DCC-B9CD-2A97CF125A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42CB6F-FDA4-406A-810F-CD0ED8A78F6F}" type="datetimeFigureOut">
              <a:rPr lang="es-ES" smtClean="0"/>
              <a:t>06/02/2026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6E8F48-488F-4A92-9E9C-750823C0F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D7F268-1D2D-4EFA-A8BA-CD54E9066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B1A7C3-6260-4327-9F42-250D0428F0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9958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8E1644-8C86-40F2-BB24-FACE417DA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586E3A-4EB0-4C39-AECF-D1AF3D6565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305A657-4EBF-4F8A-A890-5393CC63B4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42CB6F-FDA4-406A-810F-CD0ED8A78F6F}" type="datetimeFigureOut">
              <a:rPr lang="es-ES" smtClean="0"/>
              <a:t>06/02/2026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069914E-C1BD-4621-87B5-B55B2CAC6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439EDE5-A0D6-41BB-B407-F4830422F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B1A7C3-6260-4327-9F42-250D0428F0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49064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1E5294-8ACF-4A8E-9E27-06CD26AE5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4547584-4028-49B5-9DC5-92E042CA3F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DDE19A0-61D0-4BA8-96F3-D8D11C815D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42CB6F-FDA4-406A-810F-CD0ED8A78F6F}" type="datetimeFigureOut">
              <a:rPr lang="es-ES" smtClean="0"/>
              <a:t>06/02/2026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1B85A0-5775-488C-BE78-0535CB507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9944B31-D490-4B42-BD9A-A2D86A0BC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B1A7C3-6260-4327-9F42-250D0428F0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11225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D17A6F-2535-4663-84A7-DBD3660BB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9C259D5-0148-4F22-B9C2-EBE234C0B1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1D56DF9-FC87-4D9E-9A8E-9B53DC5CC9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C7BE33F-0436-4F07-A857-DDE976B1D8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42CB6F-FDA4-406A-810F-CD0ED8A78F6F}" type="datetimeFigureOut">
              <a:rPr lang="es-ES" smtClean="0"/>
              <a:t>06/02/2026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93AAD0E-1EAE-4CF1-8E59-DEA858F5B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447CAF3-0D5A-4D87-8DA5-9F5D37B32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B1A7C3-6260-4327-9F42-250D0428F0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87074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2F337C-C599-42E9-8ABB-D5B3B389B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E064893-3C79-4766-82FC-911992A619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05B5FC1-7DE6-4033-971E-55294A9E6E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2DBBAFB-7359-4A39-AA6E-901DBD292E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9CEE1B3-3648-4A5D-AEAB-42172B9D33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4F6D564-912D-4FDF-83B9-5860C1484B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42CB6F-FDA4-406A-810F-CD0ED8A78F6F}" type="datetimeFigureOut">
              <a:rPr lang="es-ES" smtClean="0"/>
              <a:t>06/02/2026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534A4B9-478D-42A1-B5CD-341D8379D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E0F3891-C073-42A6-A1FA-BB286EC0A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B1A7C3-6260-4327-9F42-250D0428F0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18447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243C08-FC27-4CCF-A638-7B91E7A29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6474639-E843-46FC-82B1-4B2DC397D3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42CB6F-FDA4-406A-810F-CD0ED8A78F6F}" type="datetimeFigureOut">
              <a:rPr lang="es-ES" smtClean="0"/>
              <a:t>06/02/2026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423251A-35C9-4B06-A74B-E045EE467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85B7B21-5EBB-445B-BC71-602F68624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B1A7C3-6260-4327-9F42-250D0428F0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78161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9001CAB-650B-4863-9CBB-D1034D9B0B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42CB6F-FDA4-406A-810F-CD0ED8A78F6F}" type="datetimeFigureOut">
              <a:rPr lang="es-ES" smtClean="0"/>
              <a:t>06/02/2026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CBBB156-F24C-43B9-B44D-C46299947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5619767-6300-4E10-9F30-B52572D79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B1A7C3-6260-4327-9F42-250D0428F0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25592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EA3ACB-C32C-494C-830D-FC4B9639B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50A770-490C-408E-BDA0-034EEB96FF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CB94143-F6E6-46B8-AD05-B9F8FE3F5F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AC21B83-E630-4BD9-8CBF-6DF031FB44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42CB6F-FDA4-406A-810F-CD0ED8A78F6F}" type="datetimeFigureOut">
              <a:rPr lang="es-ES" smtClean="0"/>
              <a:t>06/02/2026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3E07DB6-2E18-4B9E-AE12-28D0B07F6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CE31D64-D0BA-4DA3-8E50-30383C674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B1A7C3-6260-4327-9F42-250D0428F0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85573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BDCDD7-F17D-4933-AEEB-E254EF538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CC0D90D-6FBD-4B73-B7B4-152F819413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CDE86AD-EC45-4FDC-99F1-8DF103E9DA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DA6984D-04C0-4E41-AD33-0404223759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42CB6F-FDA4-406A-810F-CD0ED8A78F6F}" type="datetimeFigureOut">
              <a:rPr lang="es-ES" smtClean="0"/>
              <a:t>06/02/2026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2F5E965-6169-4EBE-A8C4-1B4D6FFA8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24391D2-A542-40AC-9172-19B409C84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B1A7C3-6260-4327-9F42-250D0428F0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21691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780813-66FB-4A64-98F1-309F89A18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200F5C6-7288-4343-9682-2304D2B954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1E24FC-D6C5-4668-AD85-A3CB916326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42CB6F-FDA4-406A-810F-CD0ED8A78F6F}" type="datetimeFigureOut">
              <a:rPr lang="es-ES" smtClean="0"/>
              <a:t>06/02/2026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B5123E6-9DD6-4187-8E1A-5F7ED23FE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4123932-7721-479C-8C24-B3B2F5FEF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B1A7C3-6260-4327-9F42-250D0428F0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57574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A2A445E-0A41-4C24-AC3C-4478BD03CC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FAE9418-DF3D-45B1-8A5E-2CC5B47CF5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A6A448-B65A-4322-98B0-09BC272EDB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42CB6F-FDA4-406A-810F-CD0ED8A78F6F}" type="datetimeFigureOut">
              <a:rPr lang="es-ES" smtClean="0"/>
              <a:t>06/02/2026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1D92B5E-60BF-4CA3-8C39-657C4B8E7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780AEF-E3C7-4C8A-85DB-D8AB38020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B1A7C3-6260-4327-9F42-250D0428F0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1111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302CEAF-7869-4DC0-2868-A3FD11053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5450D6E-B163-9D70-6B17-0661C393C0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5B9DC0C-0EE5-6ABA-48DE-6685D12CD6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447F8B-AA7A-41DB-81C0-037A267C6111}" type="datetimeFigureOut">
              <a:rPr lang="es-ES" smtClean="0"/>
              <a:t>06/02/2026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1EDC746-A24B-6D61-B76F-146989C9D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2EF2B2B-65BA-A934-0748-B928426F8B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2C8817-F5C1-4894-B461-95E0CD5FF6E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8950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72E3BCA-421F-4407-9356-EC51B0040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99CA78-7A9B-494F-A4D3-3024FB3C9D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4CAB79-198C-401B-BF98-C020836480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4226593-7A26-455B-982D-BD5239F329EE}"/>
              </a:ext>
            </a:extLst>
          </p:cNvPr>
          <p:cNvSpPr/>
          <p:nvPr userDrawn="1"/>
        </p:nvSpPr>
        <p:spPr>
          <a:xfrm>
            <a:off x="0" y="6492875"/>
            <a:ext cx="12192000" cy="365125"/>
          </a:xfrm>
          <a:prstGeom prst="rect">
            <a:avLst/>
          </a:prstGeom>
          <a:solidFill>
            <a:srgbClr val="002B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1AD2D0FA-316A-4982-A913-F1F1E4C32E4A}"/>
              </a:ext>
            </a:extLst>
          </p:cNvPr>
          <p:cNvSpPr/>
          <p:nvPr userDrawn="1"/>
        </p:nvSpPr>
        <p:spPr>
          <a:xfrm>
            <a:off x="11552803" y="6470777"/>
            <a:ext cx="639198" cy="387223"/>
          </a:xfrm>
          <a:prstGeom prst="rect">
            <a:avLst/>
          </a:prstGeom>
          <a:solidFill>
            <a:srgbClr val="56C5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70CFC75-CE4C-4D70-ACB6-E773D5B97EE0}"/>
              </a:ext>
            </a:extLst>
          </p:cNvPr>
          <p:cNvSpPr txBox="1">
            <a:spLocks/>
          </p:cNvSpPr>
          <p:nvPr userDrawn="1"/>
        </p:nvSpPr>
        <p:spPr>
          <a:xfrm>
            <a:off x="11552802" y="6492875"/>
            <a:ext cx="448828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r" defTabSz="914400" rtl="0" eaLnBrk="1" latinLnBrk="0" hangingPunct="1">
              <a:defRPr sz="105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4FEF01-3C97-4AFF-A707-DB7003437931}" type="slidenum">
              <a:rPr lang="es-ES" smtClean="0"/>
              <a:pPr/>
              <a:t>‹Nº›</a:t>
            </a:fld>
            <a:endParaRPr lang="es-ES"/>
          </a:p>
        </p:txBody>
      </p:sp>
      <p:pic>
        <p:nvPicPr>
          <p:cNvPr id="10" name="Imagen 9" descr="Imagen que contiene imágenes prediseñadas&#10;&#10;Descripción generada con confianza alta">
            <a:extLst>
              <a:ext uri="{FF2B5EF4-FFF2-40B4-BE49-F238E27FC236}">
                <a16:creationId xmlns:a16="http://schemas.microsoft.com/office/drawing/2014/main" id="{2C99F2F8-AA69-474B-A8C0-BA328D4B736E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784" y="6559245"/>
            <a:ext cx="1260000" cy="224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152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cid:9336114256862434722435206" TargetMode="External"/><Relationship Id="rId12" Type="http://schemas.openxmlformats.org/officeDocument/2006/relationships/image" Target="../media/image28.jpe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23.png"/><Relationship Id="rId11" Type="http://schemas.openxmlformats.org/officeDocument/2006/relationships/image" Target="../media/image27.jpeg"/><Relationship Id="rId5" Type="http://schemas.openxmlformats.org/officeDocument/2006/relationships/image" Target="../media/image22.jpeg"/><Relationship Id="rId10" Type="http://schemas.openxmlformats.org/officeDocument/2006/relationships/image" Target="../media/image26.jpeg"/><Relationship Id="rId4" Type="http://schemas.openxmlformats.org/officeDocument/2006/relationships/image" Target="../media/image21.png"/><Relationship Id="rId9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Imagen que contiene tabla, agua, frente, pájaro&#10;&#10;El contenido generado por IA puede ser incorrecto.">
            <a:extLst>
              <a:ext uri="{FF2B5EF4-FFF2-40B4-BE49-F238E27FC236}">
                <a16:creationId xmlns:a16="http://schemas.microsoft.com/office/drawing/2014/main" id="{B6A80D38-ECFF-BA86-7DB4-2B0619F1925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-199644" y="-842264"/>
            <a:ext cx="12591288" cy="8394192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C66505F-E5CF-1350-0AF1-13DBE474D786}"/>
              </a:ext>
            </a:extLst>
          </p:cNvPr>
          <p:cNvSpPr txBox="1"/>
          <p:nvPr/>
        </p:nvSpPr>
        <p:spPr>
          <a:xfrm>
            <a:off x="1871472" y="1797784"/>
            <a:ext cx="8068056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Main challenges to implement Waste Incidentally Fished management</a:t>
            </a:r>
          </a:p>
          <a:p>
            <a:pPr algn="ctr"/>
            <a:endParaRPr lang="en-US" sz="2800" b="1" dirty="0"/>
          </a:p>
          <a:p>
            <a:pPr algn="ctr"/>
            <a:r>
              <a:rPr lang="en-US" sz="2800" b="1" dirty="0"/>
              <a:t>The vision of the waste manager</a:t>
            </a:r>
          </a:p>
          <a:p>
            <a:pPr algn="ctr"/>
            <a:endParaRPr lang="en-US" sz="1600" b="1" dirty="0"/>
          </a:p>
          <a:p>
            <a:pPr algn="ctr"/>
            <a:endParaRPr lang="en-US" sz="1600" b="1" dirty="0"/>
          </a:p>
          <a:p>
            <a:pPr algn="ctr"/>
            <a:endParaRPr lang="en-US" sz="1600" b="1" dirty="0"/>
          </a:p>
          <a:p>
            <a:pPr algn="ctr"/>
            <a:r>
              <a:rPr lang="en-US" b="1" dirty="0"/>
              <a:t>Sonia Albein Urios, Head of Circular Economy and Environment at AIMPLAS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03BAE46-4279-CCE9-4558-7E3569B34C0A}"/>
              </a:ext>
            </a:extLst>
          </p:cNvPr>
          <p:cNvSpPr txBox="1"/>
          <p:nvPr/>
        </p:nvSpPr>
        <p:spPr>
          <a:xfrm>
            <a:off x="3256788" y="4496320"/>
            <a:ext cx="5129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/>
              <a:t>salbein@aimplas.es</a:t>
            </a:r>
            <a:endParaRPr lang="es-ES" b="1" dirty="0"/>
          </a:p>
        </p:txBody>
      </p:sp>
      <p:pic>
        <p:nvPicPr>
          <p:cNvPr id="8" name="Imagen 7" descr="Texto, Logotipo&#10;&#10;El contenido generado por IA puede ser incorrecto.">
            <a:extLst>
              <a:ext uri="{FF2B5EF4-FFF2-40B4-BE49-F238E27FC236}">
                <a16:creationId xmlns:a16="http://schemas.microsoft.com/office/drawing/2014/main" id="{357D6836-2B5D-5CE4-CF7C-4F818DEC20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6416" y="35469"/>
            <a:ext cx="1920240" cy="833725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AE80AE6-46F4-3787-144A-9A6E72FDDA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28981"/>
            <a:ext cx="3349218" cy="89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323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C1CFD41-DB6B-8739-0732-C8F164192C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44" y="188640"/>
            <a:ext cx="1882254" cy="1152127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67DF20E-5FCB-FCAA-8D1E-3289E03BF1C1}"/>
              </a:ext>
            </a:extLst>
          </p:cNvPr>
          <p:cNvSpPr txBox="1"/>
          <p:nvPr/>
        </p:nvSpPr>
        <p:spPr>
          <a:xfrm>
            <a:off x="2220648" y="1233044"/>
            <a:ext cx="61796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/>
              <a:t>- Text Calibri 16</a:t>
            </a:r>
          </a:p>
        </p:txBody>
      </p:sp>
      <p:pic>
        <p:nvPicPr>
          <p:cNvPr id="6" name="Imagen 5" descr="Diagrama&#10;&#10;Descripción generada automáticamente con confianza media">
            <a:extLst>
              <a:ext uri="{FF2B5EF4-FFF2-40B4-BE49-F238E27FC236}">
                <a16:creationId xmlns:a16="http://schemas.microsoft.com/office/drawing/2014/main" id="{3BF53728-95D5-FDB9-A56E-686E95D714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8597" y="1233045"/>
            <a:ext cx="9944323" cy="5345074"/>
          </a:xfrm>
          <a:prstGeom prst="rect">
            <a:avLst/>
          </a:prstGeom>
        </p:spPr>
      </p:pic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D418F850-EB1C-BF14-5FF3-C7D3986C4CE7}"/>
              </a:ext>
            </a:extLst>
          </p:cNvPr>
          <p:cNvSpPr/>
          <p:nvPr/>
        </p:nvSpPr>
        <p:spPr>
          <a:xfrm>
            <a:off x="8544272" y="2217937"/>
            <a:ext cx="2880320" cy="1283071"/>
          </a:xfrm>
          <a:prstGeom prst="roundRect">
            <a:avLst/>
          </a:prstGeom>
          <a:noFill/>
          <a:ln w="38100">
            <a:prstDash val="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CA88F6CC-10FA-15F0-CFE7-318DD40816F4}"/>
              </a:ext>
            </a:extLst>
          </p:cNvPr>
          <p:cNvSpPr/>
          <p:nvPr/>
        </p:nvSpPr>
        <p:spPr>
          <a:xfrm>
            <a:off x="8757440" y="4488608"/>
            <a:ext cx="2019080" cy="1028623"/>
          </a:xfrm>
          <a:prstGeom prst="roundRect">
            <a:avLst/>
          </a:prstGeom>
          <a:noFill/>
          <a:ln w="38100">
            <a:prstDash val="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6836EF6E-A3B2-5F3B-14B9-40830C6F1F27}"/>
              </a:ext>
            </a:extLst>
          </p:cNvPr>
          <p:cNvSpPr/>
          <p:nvPr/>
        </p:nvSpPr>
        <p:spPr>
          <a:xfrm>
            <a:off x="8148904" y="5631758"/>
            <a:ext cx="2019080" cy="533545"/>
          </a:xfrm>
          <a:prstGeom prst="roundRect">
            <a:avLst/>
          </a:prstGeom>
          <a:noFill/>
          <a:ln w="38100">
            <a:prstDash val="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F84C69F0-B487-565E-448F-C58F938CBAEF}"/>
              </a:ext>
            </a:extLst>
          </p:cNvPr>
          <p:cNvSpPr/>
          <p:nvPr/>
        </p:nvSpPr>
        <p:spPr>
          <a:xfrm>
            <a:off x="1956217" y="5191079"/>
            <a:ext cx="2627615" cy="1152127"/>
          </a:xfrm>
          <a:prstGeom prst="roundRect">
            <a:avLst/>
          </a:prstGeom>
          <a:noFill/>
          <a:ln w="38100">
            <a:prstDash val="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A7F32B17-DF4A-84BA-83A9-BC5887AC6438}"/>
              </a:ext>
            </a:extLst>
          </p:cNvPr>
          <p:cNvSpPr/>
          <p:nvPr/>
        </p:nvSpPr>
        <p:spPr>
          <a:xfrm>
            <a:off x="1956217" y="638053"/>
            <a:ext cx="2384675" cy="718249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/>
              <a:t>REGULATORY FRAMEWORK</a:t>
            </a: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7515B931-A05B-1C40-2740-AE9C69D4D26B}"/>
              </a:ext>
            </a:extLst>
          </p:cNvPr>
          <p:cNvSpPr/>
          <p:nvPr/>
        </p:nvSpPr>
        <p:spPr>
          <a:xfrm>
            <a:off x="4532138" y="387905"/>
            <a:ext cx="2350957" cy="1152127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HARMONIZATION OF PROTOCOLS, PROCESSES, MEASUREMENTS…</a:t>
            </a:r>
            <a:endParaRPr lang="es-ES_tradnl" dirty="0"/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E38CFCD1-71B2-6991-D2AD-45A295C8E65C}"/>
              </a:ext>
            </a:extLst>
          </p:cNvPr>
          <p:cNvSpPr/>
          <p:nvPr/>
        </p:nvSpPr>
        <p:spPr>
          <a:xfrm>
            <a:off x="9529962" y="682237"/>
            <a:ext cx="2384675" cy="718249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/>
              <a:t>CERTIFICATIONS</a:t>
            </a: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08FD4DD6-630A-4E74-9FFF-8F12B3C4859E}"/>
              </a:ext>
            </a:extLst>
          </p:cNvPr>
          <p:cNvSpPr/>
          <p:nvPr/>
        </p:nvSpPr>
        <p:spPr>
          <a:xfrm>
            <a:off x="6956960" y="646764"/>
            <a:ext cx="2384675" cy="718249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/>
              <a:t>INNOVATION IN DIGITAL TOOLS</a:t>
            </a:r>
          </a:p>
        </p:txBody>
      </p:sp>
    </p:spTree>
    <p:extLst>
      <p:ext uri="{BB962C8B-B14F-4D97-AF65-F5344CB8AC3E}">
        <p14:creationId xmlns:p14="http://schemas.microsoft.com/office/powerpoint/2010/main" val="4244884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tge 8" descr="Imatge que conté xarxa&#10;&#10;Descripció generada automàticament amb un nivell de confiança baix">
            <a:extLst>
              <a:ext uri="{FF2B5EF4-FFF2-40B4-BE49-F238E27FC236}">
                <a16:creationId xmlns:a16="http://schemas.microsoft.com/office/drawing/2014/main" id="{87279E20-4540-3735-2419-F5B730BBAA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07" r="676"/>
          <a:stretch>
            <a:fillRect/>
          </a:stretch>
        </p:blipFill>
        <p:spPr>
          <a:xfrm rot="16200000">
            <a:off x="5483785" y="-814724"/>
            <a:ext cx="2688388" cy="4317826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E23B6D0-DC5A-B3F1-6451-0FB41D712E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" r="3109" b="-1"/>
          <a:stretch>
            <a:fillRect/>
          </a:stretch>
        </p:blipFill>
        <p:spPr bwMode="auto">
          <a:xfrm rot="5400000">
            <a:off x="9189995" y="1455338"/>
            <a:ext cx="2479182" cy="3524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G:\Fotos RP2\IMG_20190507_114406.jpg">
            <a:extLst>
              <a:ext uri="{FF2B5EF4-FFF2-40B4-BE49-F238E27FC236}">
                <a16:creationId xmlns:a16="http://schemas.microsoft.com/office/drawing/2014/main" id="{BE39F752-B945-6115-A64B-7DF0B978F28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83" r="10719" b="-1"/>
          <a:stretch/>
        </p:blipFill>
        <p:spPr>
          <a:xfrm>
            <a:off x="8028718" y="0"/>
            <a:ext cx="4163282" cy="2688383"/>
          </a:xfrm>
          <a:custGeom>
            <a:avLst/>
            <a:gdLst/>
            <a:ahLst/>
            <a:cxnLst/>
            <a:rect l="l" t="t" r="r" b="b"/>
            <a:pathLst>
              <a:path w="7023646" h="3401568">
                <a:moveTo>
                  <a:pt x="749132" y="0"/>
                </a:moveTo>
                <a:lnTo>
                  <a:pt x="7023646" y="0"/>
                </a:lnTo>
                <a:lnTo>
                  <a:pt x="7023646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  <a:noFill/>
        </p:spPr>
      </p:pic>
      <p:pic>
        <p:nvPicPr>
          <p:cNvPr id="3" name="Picture 2" descr="D:\usuarios\Mis documentos\Downloads\IMG_20191015_102345_1.jpg">
            <a:extLst>
              <a:ext uri="{FF2B5EF4-FFF2-40B4-BE49-F238E27FC236}">
                <a16:creationId xmlns:a16="http://schemas.microsoft.com/office/drawing/2014/main" id="{2B95DA73-A1B4-EB8D-9D90-0C0AFCE32B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54553" y="2644878"/>
            <a:ext cx="2119173" cy="1855970"/>
          </a:xfrm>
          <a:prstGeom prst="rect">
            <a:avLst/>
          </a:prstGeom>
          <a:noFill/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5B46233-BC44-C4A5-40B4-D4E661BD85DA}"/>
              </a:ext>
            </a:extLst>
          </p:cNvPr>
          <p:cNvSpPr txBox="1"/>
          <p:nvPr/>
        </p:nvSpPr>
        <p:spPr>
          <a:xfrm>
            <a:off x="508565" y="1727734"/>
            <a:ext cx="41605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Key issues: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Complex mixtures (plastics, organic matter, metals, sand, water)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Contamination due to: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salinity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biofouling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oils and hydrocarbons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High variability between batches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8312318-4F8A-463A-9D46-F7B2F8DBE6E7}"/>
              </a:ext>
            </a:extLst>
          </p:cNvPr>
          <p:cNvSpPr txBox="1"/>
          <p:nvPr/>
        </p:nvSpPr>
        <p:spPr>
          <a:xfrm>
            <a:off x="1204722" y="4702775"/>
            <a:ext cx="60944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Practical impact: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Increased pre-treatment costs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Limited recycling and recovery options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Mechanical recycling often becomes technically unfeasible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5FD6FF1-C41A-EC6D-3F5E-B3389C72D7AB}"/>
              </a:ext>
            </a:extLst>
          </p:cNvPr>
          <p:cNvSpPr txBox="1"/>
          <p:nvPr/>
        </p:nvSpPr>
        <p:spPr>
          <a:xfrm>
            <a:off x="386334" y="539397"/>
            <a:ext cx="38656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Challenge 1: Lack of waste </a:t>
            </a:r>
            <a:r>
              <a:rPr lang="en-US" sz="2400" b="1" dirty="0" err="1"/>
              <a:t>characterisation</a:t>
            </a:r>
            <a:r>
              <a:rPr lang="en-US" sz="2400" b="1" dirty="0"/>
              <a:t> and quality</a:t>
            </a:r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40457779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95B525BE-4857-631E-188C-0ED413E0C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5994FF54-A851-A792-34F7-A605792DD071}"/>
              </a:ext>
            </a:extLst>
          </p:cNvPr>
          <p:cNvSpPr txBox="1"/>
          <p:nvPr/>
        </p:nvSpPr>
        <p:spPr>
          <a:xfrm>
            <a:off x="386334" y="539397"/>
            <a:ext cx="69562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/>
              <a:t>Challenge 2: High costs with limited economic return</a:t>
            </a:r>
            <a:endParaRPr lang="es-ES" sz="2400" b="1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DA8CE2C-2241-5979-10D9-4A24283A6808}"/>
              </a:ext>
            </a:extLst>
          </p:cNvPr>
          <p:cNvSpPr txBox="1"/>
          <p:nvPr/>
        </p:nvSpPr>
        <p:spPr>
          <a:xfrm>
            <a:off x="907542" y="1442734"/>
            <a:ext cx="609447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Main problems: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High costs associated with: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collection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transport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cleaning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manual sorting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Low or null market value of recovered materials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Lack of stable economic incentives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F2EFE1B0-F31C-2E2F-B224-0A35F806E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5392" y="1630822"/>
            <a:ext cx="4434840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Management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is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often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ES" altLang="es-E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economically</a:t>
            </a:r>
            <a:r>
              <a:rPr kumimoji="0" lang="es-ES" altLang="es-E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ES" altLang="es-E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unviable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Strong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dependence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on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: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subsidies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pilot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projects</a:t>
            </a:r>
            <a:endParaRPr kumimoji="0" lang="es-ES" altLang="es-E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Extended Producer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Responsibility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schemes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(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where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applicable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10" name="Picture 6" descr="Carros de compra fabricados con redes de pesca recicladas, nueva ...">
            <a:extLst>
              <a:ext uri="{FF2B5EF4-FFF2-40B4-BE49-F238E27FC236}">
                <a16:creationId xmlns:a16="http://schemas.microsoft.com/office/drawing/2014/main" id="{BD79E51E-5D71-58D3-9454-BA08387BEA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2952" y="3996213"/>
            <a:ext cx="1712120" cy="2091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90D44A67-1681-BA49-7149-FD43F3437F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5490" y="3911232"/>
            <a:ext cx="2261616" cy="2261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97028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66596AC2-7C91-9D5F-02FD-93A6324CB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A4F97E5B-3613-BEA3-6F43-3D5B64BC12AE}"/>
              </a:ext>
            </a:extLst>
          </p:cNvPr>
          <p:cNvSpPr txBox="1"/>
          <p:nvPr/>
        </p:nvSpPr>
        <p:spPr>
          <a:xfrm>
            <a:off x="386334" y="539397"/>
            <a:ext cx="69562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Challenge 3: Technical and technological barriers</a:t>
            </a:r>
            <a:endParaRPr lang="es-ES" sz="2400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C84FDB1-2D55-E473-4C4D-C4637FAB3238}"/>
              </a:ext>
            </a:extLst>
          </p:cNvPr>
          <p:cNvSpPr txBox="1"/>
          <p:nvPr/>
        </p:nvSpPr>
        <p:spPr>
          <a:xfrm>
            <a:off x="386334" y="1271454"/>
            <a:ext cx="328955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Common limitations: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Existing technologies not adapted to highly degraded or contaminated waste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Lack of industrial-scale, cost-effective solutions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Difficulty in meeting recycled material quality requirements</a:t>
            </a:r>
          </a:p>
        </p:txBody>
      </p:sp>
      <p:pic>
        <p:nvPicPr>
          <p:cNvPr id="4" name="Imagen 3" descr="Imagen que contiene edificio, camino, azul, interior&#10;&#10;Descripción generada automáticamente">
            <a:extLst>
              <a:ext uri="{FF2B5EF4-FFF2-40B4-BE49-F238E27FC236}">
                <a16:creationId xmlns:a16="http://schemas.microsoft.com/office/drawing/2014/main" id="{40041EF3-8E4C-D25A-A211-10755B5302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3813" y="2022109"/>
            <a:ext cx="4153785" cy="3115339"/>
          </a:xfrm>
          <a:prstGeom prst="rect">
            <a:avLst/>
          </a:prstGeom>
        </p:spPr>
      </p:pic>
      <p:pic>
        <p:nvPicPr>
          <p:cNvPr id="6" name="Imagen 5" descr="Imagen que contiene interior, tabla, negro, café&#10;&#10;Descripción generada automáticamente">
            <a:extLst>
              <a:ext uri="{FF2B5EF4-FFF2-40B4-BE49-F238E27FC236}">
                <a16:creationId xmlns:a16="http://schemas.microsoft.com/office/drawing/2014/main" id="{110E8E9E-41BD-3AF0-8AA9-B0138D534E8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636" b="25393"/>
          <a:stretch/>
        </p:blipFill>
        <p:spPr>
          <a:xfrm>
            <a:off x="6305864" y="4133717"/>
            <a:ext cx="1417949" cy="1281865"/>
          </a:xfrm>
          <a:prstGeom prst="rect">
            <a:avLst/>
          </a:prstGeom>
        </p:spPr>
      </p:pic>
      <p:pic>
        <p:nvPicPr>
          <p:cNvPr id="8" name="Imagen 7" descr="Imagen que contiene edificio, sostener, calle, café&#10;&#10;Descripción generada automáticamente">
            <a:extLst>
              <a:ext uri="{FF2B5EF4-FFF2-40B4-BE49-F238E27FC236}">
                <a16:creationId xmlns:a16="http://schemas.microsoft.com/office/drawing/2014/main" id="{2B2E8CD3-6E65-CB37-4301-B8A488882BD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277" t="21665" r="18219" b="9850"/>
          <a:stretch/>
        </p:blipFill>
        <p:spPr>
          <a:xfrm rot="16200000">
            <a:off x="6444738" y="1570589"/>
            <a:ext cx="1146259" cy="1424007"/>
          </a:xfrm>
          <a:prstGeom prst="rect">
            <a:avLst/>
          </a:prstGeom>
        </p:spPr>
      </p:pic>
      <p:pic>
        <p:nvPicPr>
          <p:cNvPr id="9" name="Imagen 8" descr="Imagen que contiene perro, café, sostener, blanco&#10;&#10;Descripción generada automáticamente">
            <a:extLst>
              <a:ext uri="{FF2B5EF4-FFF2-40B4-BE49-F238E27FC236}">
                <a16:creationId xmlns:a16="http://schemas.microsoft.com/office/drawing/2014/main" id="{1AA9CE8F-915A-1F14-BEF0-7763B3BD8B3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459" t="16606" r="17326" b="9487"/>
          <a:stretch/>
        </p:blipFill>
        <p:spPr>
          <a:xfrm>
            <a:off x="6299807" y="2855722"/>
            <a:ext cx="1424006" cy="1277995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D0607D03-993B-ADA9-519D-1DDE7CDD6FA7}"/>
              </a:ext>
            </a:extLst>
          </p:cNvPr>
          <p:cNvSpPr txBox="1"/>
          <p:nvPr/>
        </p:nvSpPr>
        <p:spPr>
          <a:xfrm>
            <a:off x="386334" y="4001982"/>
            <a:ext cx="60944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>
                <a:solidFill>
                  <a:prstClr val="black"/>
                </a:solidFill>
              </a:rPr>
              <a:t>1- Separation by NIR (with more than 80% of the material treated, separated correctly).
2- Modification of equipment parameters (purity, detection area)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C9AEC661-87BB-5353-1DEF-DFC6A3785A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0370" y="353069"/>
            <a:ext cx="462774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1800" b="1" i="0" u="none" strike="noStrike" cap="none" normalizeH="0" baseline="0">
                <a:ln>
                  <a:noFill/>
                </a:ln>
                <a:solidFill>
                  <a:schemeClr val="accent5"/>
                </a:solidFill>
                <a:effectLst/>
                <a:latin typeface="Arial" panose="020B0604020202020204" pitchFamily="34" charset="0"/>
              </a:rPr>
              <a:t>advanced pre-treatment solutions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1800" b="1" i="0" u="none" strike="noStrike" cap="none" normalizeH="0" baseline="0">
                <a:ln>
                  <a:noFill/>
                </a:ln>
                <a:solidFill>
                  <a:schemeClr val="accent5"/>
                </a:solidFill>
                <a:effectLst/>
                <a:latin typeface="Arial" panose="020B0604020202020204" pitchFamily="34" charset="0"/>
              </a:rPr>
              <a:t>material compatibilisation strategies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1800" b="1" i="0" u="none" strike="noStrike" cap="none" normalizeH="0" baseline="0">
                <a:ln>
                  <a:noFill/>
                </a:ln>
                <a:solidFill>
                  <a:schemeClr val="accent5"/>
                </a:solidFill>
                <a:effectLst/>
                <a:latin typeface="Arial" panose="020B0604020202020204" pitchFamily="34" charset="0"/>
              </a:rPr>
              <a:t>chemical recycling or hybrid recovery routes</a:t>
            </a:r>
          </a:p>
        </p:txBody>
      </p:sp>
    </p:spTree>
    <p:extLst>
      <p:ext uri="{BB962C8B-B14F-4D97-AF65-F5344CB8AC3E}">
        <p14:creationId xmlns:p14="http://schemas.microsoft.com/office/powerpoint/2010/main" val="15444095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9798F15D-6217-A81D-A9F8-22B9534A3B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AC7D1DA2-24BA-4DED-65EC-5EDEC1AC92C7}"/>
              </a:ext>
            </a:extLst>
          </p:cNvPr>
          <p:cNvSpPr txBox="1"/>
          <p:nvPr/>
        </p:nvSpPr>
        <p:spPr>
          <a:xfrm>
            <a:off x="521208" y="539396"/>
            <a:ext cx="406907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Challenge 4: Regulatory framework and responsibility</a:t>
            </a:r>
            <a:endParaRPr lang="es-ES" sz="2400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219AF10-8828-6F42-2C89-98B098570B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208" y="1678245"/>
            <a:ext cx="4965192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Unclear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definition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of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: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waste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ownership</a:t>
            </a:r>
            <a:endParaRPr kumimoji="0" lang="es-ES" altLang="es-E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financial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responsibility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for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management</a:t>
            </a:r>
            <a:endParaRPr kumimoji="0" lang="es-ES" altLang="es-E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Regulations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designed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for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conventional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waste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streams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Barriers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to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recognising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these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materials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as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secondary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raw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materials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D44DAF8-7335-78F9-93A8-523AFC703201}"/>
              </a:ext>
            </a:extLst>
          </p:cNvPr>
          <p:cNvSpPr txBox="1"/>
          <p:nvPr/>
        </p:nvSpPr>
        <p:spPr>
          <a:xfrm>
            <a:off x="5696712" y="539396"/>
            <a:ext cx="51183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algn="ctr">
              <a:defRPr sz="2400" b="1"/>
            </a:lvl1pPr>
          </a:lstStyle>
          <a:p>
            <a:r>
              <a:rPr lang="en-US" dirty="0"/>
              <a:t>Challenge 5: Lack of coordination among stakeholders</a:t>
            </a:r>
            <a:endParaRPr lang="es-ES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2827DA8-BD2C-8AEE-81E4-42B844821297}"/>
              </a:ext>
            </a:extLst>
          </p:cNvPr>
          <p:cNvSpPr txBox="1"/>
          <p:nvPr/>
        </p:nvSpPr>
        <p:spPr>
          <a:xfrm>
            <a:off x="6476238" y="1506724"/>
            <a:ext cx="442341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Key stakeholders involved: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public authorities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waste management companies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manufacturing and converting industries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primary sector (fishing, ports, cleaning services)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research and technology </a:t>
            </a:r>
            <a:r>
              <a:rPr lang="en-US" dirty="0" err="1"/>
              <a:t>centres</a:t>
            </a:r>
            <a:endParaRPr lang="en-US" dirty="0"/>
          </a:p>
        </p:txBody>
      </p:sp>
      <p:sp>
        <p:nvSpPr>
          <p:cNvPr id="15" name="Flecha: hacia abajo 14">
            <a:extLst>
              <a:ext uri="{FF2B5EF4-FFF2-40B4-BE49-F238E27FC236}">
                <a16:creationId xmlns:a16="http://schemas.microsoft.com/office/drawing/2014/main" id="{AD174CCB-E964-9E12-D761-3BD1E3F12C97}"/>
              </a:ext>
            </a:extLst>
          </p:cNvPr>
          <p:cNvSpPr/>
          <p:nvPr/>
        </p:nvSpPr>
        <p:spPr>
          <a:xfrm>
            <a:off x="7362063" y="3674380"/>
            <a:ext cx="1325880" cy="676656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A01859F8-C05A-54DF-D992-A4426A054C56}"/>
              </a:ext>
            </a:extLst>
          </p:cNvPr>
          <p:cNvSpPr txBox="1"/>
          <p:nvPr/>
        </p:nvSpPr>
        <p:spPr>
          <a:xfrm>
            <a:off x="6924294" y="4474113"/>
            <a:ext cx="285064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Typical problems: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Fragmented initiatives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Limited continuity after pilot projects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Weak value chain integration</a:t>
            </a:r>
          </a:p>
        </p:txBody>
      </p:sp>
    </p:spTree>
    <p:extLst>
      <p:ext uri="{BB962C8B-B14F-4D97-AF65-F5344CB8AC3E}">
        <p14:creationId xmlns:p14="http://schemas.microsoft.com/office/powerpoint/2010/main" val="37990846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  <p:bldP spid="15" grpId="0" animBg="1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D616803F-6DE1-0E7C-9A85-531B5AEBB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C35E7ACB-1335-B678-F81A-E56C07F2A7F7}"/>
              </a:ext>
            </a:extLst>
          </p:cNvPr>
          <p:cNvSpPr txBox="1"/>
          <p:nvPr/>
        </p:nvSpPr>
        <p:spPr>
          <a:xfrm>
            <a:off x="2407157" y="1152045"/>
            <a:ext cx="61150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Closing: from challenge to opportunity</a:t>
            </a:r>
            <a:endParaRPr lang="es-ES" sz="2400" b="1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1A867C0-5DF7-F394-B4AE-3F4ADEBD13E9}"/>
              </a:ext>
            </a:extLst>
          </p:cNvPr>
          <p:cNvSpPr txBox="1"/>
          <p:nvPr/>
        </p:nvSpPr>
        <p:spPr>
          <a:xfrm>
            <a:off x="2291715" y="2021485"/>
            <a:ext cx="670941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From the waste manager’s perspective, progress requires:</a:t>
            </a: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Solutions designed around </a:t>
            </a:r>
            <a:r>
              <a:rPr lang="en-US" b="1" dirty="0"/>
              <a:t>real waste</a:t>
            </a:r>
            <a:r>
              <a:rPr lang="en-US" dirty="0"/>
              <a:t>, not </a:t>
            </a:r>
            <a:r>
              <a:rPr lang="en-US" dirty="0" err="1"/>
              <a:t>idealised</a:t>
            </a:r>
            <a:r>
              <a:rPr lang="en-US" dirty="0"/>
              <a:t> streams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Applied technological innovation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Economically viable business models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Regulatory support and incentives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A full value-chain approach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BA82EB6-6749-FBC4-3A66-DF60436ED295}"/>
              </a:ext>
            </a:extLst>
          </p:cNvPr>
          <p:cNvSpPr txBox="1"/>
          <p:nvPr/>
        </p:nvSpPr>
        <p:spPr>
          <a:xfrm>
            <a:off x="2599182" y="4331131"/>
            <a:ext cx="60944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</a:rPr>
              <a:t>Without effective collaboration, circular economy solutions will not succeed.</a:t>
            </a:r>
            <a:endParaRPr lang="es-ES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8741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69B8BBF-0723-500C-C898-FB8555AFD9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49" y="72950"/>
            <a:ext cx="4525397" cy="358465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BEBC518-C03D-28BA-7730-2BCAB1A24A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15"/>
          <a:stretch/>
        </p:blipFill>
        <p:spPr>
          <a:xfrm>
            <a:off x="247649" y="3429000"/>
            <a:ext cx="7600951" cy="338862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F7F7DAF-5418-F0A3-6BE9-8A492A6CFA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5300" y="2217510"/>
            <a:ext cx="3930219" cy="4482608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7F5E1249-E2BF-00CA-EC18-5E8C5DD3455C}"/>
              </a:ext>
            </a:extLst>
          </p:cNvPr>
          <p:cNvSpPr txBox="1"/>
          <p:nvPr/>
        </p:nvSpPr>
        <p:spPr>
          <a:xfrm>
            <a:off x="5695950" y="857250"/>
            <a:ext cx="51720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>
                <a:solidFill>
                  <a:srgbClr val="4472C4"/>
                </a:solidFill>
              </a:rPr>
              <a:t>AIMPLAS encompasses different roles at Ecoefishent, such as the development of gelatin-based coatings for packaging and the recycling of fishing nets to produce packaging for cosmetics.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B80BEC5F-714D-9839-2D3B-6A89217F4D88}"/>
              </a:ext>
            </a:extLst>
          </p:cNvPr>
          <p:cNvSpPr/>
          <p:nvPr/>
        </p:nvSpPr>
        <p:spPr>
          <a:xfrm>
            <a:off x="5592932" y="612559"/>
            <a:ext cx="5575177" cy="160495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6466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CEDA468-4A02-75E6-DB8D-5976CE8A4D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178" y="188595"/>
            <a:ext cx="1791001" cy="91377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3C9B18B-5325-17B5-F882-198A3DB534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6791" y="5908129"/>
            <a:ext cx="1456805" cy="353729"/>
          </a:xfrm>
          <a:prstGeom prst="rect">
            <a:avLst/>
          </a:prstGeom>
        </p:spPr>
      </p:pic>
      <p:pic>
        <p:nvPicPr>
          <p:cNvPr id="7" name="Immagine 5">
            <a:extLst>
              <a:ext uri="{FF2B5EF4-FFF2-40B4-BE49-F238E27FC236}">
                <a16:creationId xmlns:a16="http://schemas.microsoft.com/office/drawing/2014/main" id="{C1580859-CA88-C4ED-85ED-AF96BC69022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389" r="12874"/>
          <a:stretch/>
        </p:blipFill>
        <p:spPr>
          <a:xfrm rot="5400000">
            <a:off x="284152" y="1255356"/>
            <a:ext cx="1913167" cy="2117113"/>
          </a:xfrm>
          <a:prstGeom prst="rect">
            <a:avLst/>
          </a:prstGeom>
        </p:spPr>
      </p:pic>
      <p:pic>
        <p:nvPicPr>
          <p:cNvPr id="8" name="Imagen 7" descr="Imagen que contiene pasto, exterior, azul, verde&#10;&#10;Descripción generada automáticamente">
            <a:extLst>
              <a:ext uri="{FF2B5EF4-FFF2-40B4-BE49-F238E27FC236}">
                <a16:creationId xmlns:a16="http://schemas.microsoft.com/office/drawing/2014/main" id="{52D29A94-45A0-75F2-7E3F-8E463E2F2880}"/>
              </a:ext>
            </a:extLst>
          </p:cNvPr>
          <p:cNvPicPr>
            <a:picLocks noChangeAspect="1"/>
          </p:cNvPicPr>
          <p:nvPr/>
        </p:nvPicPr>
        <p:blipFill rotWithShape="1"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56" b="20056"/>
          <a:stretch>
            <a:fillRect/>
          </a:stretch>
        </p:blipFill>
        <p:spPr bwMode="auto">
          <a:xfrm>
            <a:off x="3064203" y="1353995"/>
            <a:ext cx="2399147" cy="19165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3C4D162-E8DA-2FFE-2329-237B7D3068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0" y="1330140"/>
            <a:ext cx="2117113" cy="21138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99BB40F-115D-FD5C-91CB-CC4CF0C8509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307192" y="3618895"/>
            <a:ext cx="1913167" cy="2550890"/>
          </a:xfrm>
          <a:prstGeom prst="rect">
            <a:avLst/>
          </a:prstGeom>
          <a:noFill/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76EE7EE-56CC-80DF-17FF-86CBF063BC1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147596" y="3635674"/>
            <a:ext cx="1913167" cy="2550890"/>
          </a:xfrm>
          <a:prstGeom prst="rect">
            <a:avLst/>
          </a:prstGeom>
          <a:noFill/>
        </p:spPr>
      </p:pic>
      <p:pic>
        <p:nvPicPr>
          <p:cNvPr id="12" name="Immagine 14" descr="Immagine che contiene testo&#10;&#10;Descrizione generata automaticamente">
            <a:extLst>
              <a:ext uri="{FF2B5EF4-FFF2-40B4-BE49-F238E27FC236}">
                <a16:creationId xmlns:a16="http://schemas.microsoft.com/office/drawing/2014/main" id="{E62D3CE3-B4C9-3D47-AF7D-8C3FAF114241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63" r="18218"/>
          <a:stretch/>
        </p:blipFill>
        <p:spPr>
          <a:xfrm rot="5400000">
            <a:off x="403029" y="3722802"/>
            <a:ext cx="1913169" cy="234307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FDB6D4B-493D-86EE-616B-49D6E9DFF64B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20" b="29354"/>
          <a:stretch/>
        </p:blipFill>
        <p:spPr bwMode="auto">
          <a:xfrm>
            <a:off x="9580908" y="2387052"/>
            <a:ext cx="2352675" cy="254725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F606AAB2-0E89-D833-2CA1-87086F4B262B}"/>
              </a:ext>
            </a:extLst>
          </p:cNvPr>
          <p:cNvCxnSpPr>
            <a:cxnSpLocks/>
            <a:stCxn id="9" idx="3"/>
            <a:endCxn id="13" idx="1"/>
          </p:cNvCxnSpPr>
          <p:nvPr/>
        </p:nvCxnSpPr>
        <p:spPr>
          <a:xfrm>
            <a:off x="8213113" y="2387052"/>
            <a:ext cx="1367795" cy="12736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2414EA6D-A6F7-CF8C-41F8-D5D1BED68B7E}"/>
              </a:ext>
            </a:extLst>
          </p:cNvPr>
          <p:cNvCxnSpPr>
            <a:cxnSpLocks/>
            <a:stCxn id="11" idx="2"/>
            <a:endCxn id="13" idx="1"/>
          </p:cNvCxnSpPr>
          <p:nvPr/>
        </p:nvCxnSpPr>
        <p:spPr>
          <a:xfrm flipV="1">
            <a:off x="8379625" y="3660681"/>
            <a:ext cx="1201283" cy="12504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CuadroTexto 15">
            <a:extLst>
              <a:ext uri="{FF2B5EF4-FFF2-40B4-BE49-F238E27FC236}">
                <a16:creationId xmlns:a16="http://schemas.microsoft.com/office/drawing/2014/main" id="{6EF8C968-8309-FAAA-1066-1F6FCE11874D}"/>
              </a:ext>
            </a:extLst>
          </p:cNvPr>
          <p:cNvSpPr txBox="1"/>
          <p:nvPr/>
        </p:nvSpPr>
        <p:spPr>
          <a:xfrm>
            <a:off x="9558857" y="4934310"/>
            <a:ext cx="2352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25% Redes de pesca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254668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A597D97-203B-498B-95D3-E90DC961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1366410-8114-574F-D187-49865B4456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244" r="23097" b="-1"/>
          <a:stretch>
            <a:fillRect/>
          </a:stretch>
        </p:blipFill>
        <p:spPr>
          <a:xfrm>
            <a:off x="4267201" y="10"/>
            <a:ext cx="7924800" cy="3383270"/>
          </a:xfrm>
          <a:prstGeom prst="rect">
            <a:avLst/>
          </a:prstGeom>
        </p:spPr>
      </p:pic>
      <p:pic>
        <p:nvPicPr>
          <p:cNvPr id="7" name="Imagen 6" descr="Imagen que contiene tabla, agua, frente, pájaro&#10;&#10;El contenido generado por IA puede ser incorrecto.">
            <a:extLst>
              <a:ext uri="{FF2B5EF4-FFF2-40B4-BE49-F238E27FC236}">
                <a16:creationId xmlns:a16="http://schemas.microsoft.com/office/drawing/2014/main" id="{B6A80D38-ECFF-BA86-7DB4-2B0619F192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2918" r="2" b="2"/>
          <a:stretch>
            <a:fillRect/>
          </a:stretch>
        </p:blipFill>
        <p:spPr>
          <a:xfrm>
            <a:off x="4650916" y="3474720"/>
            <a:ext cx="7555832" cy="3383280"/>
          </a:xfrm>
          <a:prstGeom prst="rect">
            <a:avLst/>
          </a:prstGeom>
        </p:spPr>
      </p:pic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6A6EF10E-DF41-4BD3-8EB4-6F646531DC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244272" cy="6858000"/>
          </a:xfrm>
          <a:custGeom>
            <a:avLst/>
            <a:gdLst>
              <a:gd name="connsiteX0" fmla="*/ 0 w 6244272"/>
              <a:gd name="connsiteY0" fmla="*/ 0 h 6858000"/>
              <a:gd name="connsiteX1" fmla="*/ 732568 w 6244272"/>
              <a:gd name="connsiteY1" fmla="*/ 0 h 6858000"/>
              <a:gd name="connsiteX2" fmla="*/ 947849 w 6244272"/>
              <a:gd name="connsiteY2" fmla="*/ 0 h 6858000"/>
              <a:gd name="connsiteX3" fmla="*/ 1823619 w 6244272"/>
              <a:gd name="connsiteY3" fmla="*/ 0 h 6858000"/>
              <a:gd name="connsiteX4" fmla="*/ 5235673 w 6244272"/>
              <a:gd name="connsiteY4" fmla="*/ 0 h 6858000"/>
              <a:gd name="connsiteX5" fmla="*/ 4933297 w 6244272"/>
              <a:gd name="connsiteY5" fmla="*/ 110269 h 6858000"/>
              <a:gd name="connsiteX6" fmla="*/ 4976910 w 6244272"/>
              <a:gd name="connsiteY6" fmla="*/ 135168 h 6858000"/>
              <a:gd name="connsiteX7" fmla="*/ 5238580 w 6244272"/>
              <a:gd name="connsiteY7" fmla="*/ 71141 h 6858000"/>
              <a:gd name="connsiteX8" fmla="*/ 5290914 w 6244272"/>
              <a:gd name="connsiteY8" fmla="*/ 88927 h 6858000"/>
              <a:gd name="connsiteX9" fmla="*/ 5264747 w 6244272"/>
              <a:gd name="connsiteY9" fmla="*/ 163625 h 6858000"/>
              <a:gd name="connsiteX10" fmla="*/ 5151357 w 6244272"/>
              <a:gd name="connsiteY10" fmla="*/ 192082 h 6858000"/>
              <a:gd name="connsiteX11" fmla="*/ 4974002 w 6244272"/>
              <a:gd name="connsiteY11" fmla="*/ 373491 h 6858000"/>
              <a:gd name="connsiteX12" fmla="*/ 5241488 w 6244272"/>
              <a:gd name="connsiteY12" fmla="*/ 352148 h 6858000"/>
              <a:gd name="connsiteX13" fmla="*/ 5288007 w 6244272"/>
              <a:gd name="connsiteY13" fmla="*/ 394834 h 6858000"/>
              <a:gd name="connsiteX14" fmla="*/ 5305452 w 6244272"/>
              <a:gd name="connsiteY14" fmla="*/ 451747 h 6858000"/>
              <a:gd name="connsiteX15" fmla="*/ 5383953 w 6244272"/>
              <a:gd name="connsiteY15" fmla="*/ 359262 h 6858000"/>
              <a:gd name="connsiteX16" fmla="*/ 5450825 w 6244272"/>
              <a:gd name="connsiteY16" fmla="*/ 334364 h 6858000"/>
              <a:gd name="connsiteX17" fmla="*/ 5471177 w 6244272"/>
              <a:gd name="connsiteY17" fmla="*/ 416176 h 6858000"/>
              <a:gd name="connsiteX18" fmla="*/ 5410121 w 6244272"/>
              <a:gd name="connsiteY18" fmla="*/ 505101 h 6858000"/>
              <a:gd name="connsiteX19" fmla="*/ 5247303 w 6244272"/>
              <a:gd name="connsiteY19" fmla="*/ 558458 h 6858000"/>
              <a:gd name="connsiteX20" fmla="*/ 5421750 w 6244272"/>
              <a:gd name="connsiteY20" fmla="*/ 558458 h 6858000"/>
              <a:gd name="connsiteX21" fmla="*/ 5622364 w 6244272"/>
              <a:gd name="connsiteY21" fmla="*/ 522887 h 6858000"/>
              <a:gd name="connsiteX22" fmla="*/ 5834608 w 6244272"/>
              <a:gd name="connsiteY22" fmla="*/ 533558 h 6858000"/>
              <a:gd name="connsiteX23" fmla="*/ 6035223 w 6244272"/>
              <a:gd name="connsiteY23" fmla="*/ 462417 h 6858000"/>
              <a:gd name="connsiteX24" fmla="*/ 6238745 w 6244272"/>
              <a:gd name="connsiteY24" fmla="*/ 465975 h 6858000"/>
              <a:gd name="connsiteX25" fmla="*/ 5337434 w 6244272"/>
              <a:gd name="connsiteY25" fmla="*/ 910606 h 6858000"/>
              <a:gd name="connsiteX26" fmla="*/ 5381046 w 6244272"/>
              <a:gd name="connsiteY26" fmla="*/ 921277 h 6858000"/>
              <a:gd name="connsiteX27" fmla="*/ 5439195 w 6244272"/>
              <a:gd name="connsiteY27" fmla="*/ 949734 h 6858000"/>
              <a:gd name="connsiteX28" fmla="*/ 5395583 w 6244272"/>
              <a:gd name="connsiteY28" fmla="*/ 1006647 h 6858000"/>
              <a:gd name="connsiteX29" fmla="*/ 5160079 w 6244272"/>
              <a:gd name="connsiteY29" fmla="*/ 1113358 h 6858000"/>
              <a:gd name="connsiteX30" fmla="*/ 5101930 w 6244272"/>
              <a:gd name="connsiteY30" fmla="*/ 1220069 h 6858000"/>
              <a:gd name="connsiteX31" fmla="*/ 5174617 w 6244272"/>
              <a:gd name="connsiteY31" fmla="*/ 1209399 h 6858000"/>
              <a:gd name="connsiteX32" fmla="*/ 5238580 w 6244272"/>
              <a:gd name="connsiteY32" fmla="*/ 1230741 h 6858000"/>
              <a:gd name="connsiteX33" fmla="*/ 5212414 w 6244272"/>
              <a:gd name="connsiteY33" fmla="*/ 1365909 h 6858000"/>
              <a:gd name="connsiteX34" fmla="*/ 4878056 w 6244272"/>
              <a:gd name="connsiteY34" fmla="*/ 1540204 h 6858000"/>
              <a:gd name="connsiteX35" fmla="*/ 4848982 w 6244272"/>
              <a:gd name="connsiteY35" fmla="*/ 1597117 h 6858000"/>
              <a:gd name="connsiteX36" fmla="*/ 4889686 w 6244272"/>
              <a:gd name="connsiteY36" fmla="*/ 1636245 h 6858000"/>
              <a:gd name="connsiteX37" fmla="*/ 4997261 w 6244272"/>
              <a:gd name="connsiteY37" fmla="*/ 1657587 h 6858000"/>
              <a:gd name="connsiteX38" fmla="*/ 4846074 w 6244272"/>
              <a:gd name="connsiteY38" fmla="*/ 1849668 h 6858000"/>
              <a:gd name="connsiteX39" fmla="*/ 4790832 w 6244272"/>
              <a:gd name="connsiteY39" fmla="*/ 1903025 h 6858000"/>
              <a:gd name="connsiteX40" fmla="*/ 4694886 w 6244272"/>
              <a:gd name="connsiteY40" fmla="*/ 1984836 h 6858000"/>
              <a:gd name="connsiteX41" fmla="*/ 4694886 w 6244272"/>
              <a:gd name="connsiteY41" fmla="*/ 2013292 h 6858000"/>
              <a:gd name="connsiteX42" fmla="*/ 4822814 w 6244272"/>
              <a:gd name="connsiteY42" fmla="*/ 2102219 h 6858000"/>
              <a:gd name="connsiteX43" fmla="*/ 5055411 w 6244272"/>
              <a:gd name="connsiteY43" fmla="*/ 2077320 h 6858000"/>
              <a:gd name="connsiteX44" fmla="*/ 4712331 w 6244272"/>
              <a:gd name="connsiteY44" fmla="*/ 2208931 h 6858000"/>
              <a:gd name="connsiteX45" fmla="*/ 5822979 w 6244272"/>
              <a:gd name="connsiteY45" fmla="*/ 1892353 h 6858000"/>
              <a:gd name="connsiteX46" fmla="*/ 5753200 w 6244272"/>
              <a:gd name="connsiteY46" fmla="*/ 1974165 h 6858000"/>
              <a:gd name="connsiteX47" fmla="*/ 5363601 w 6244272"/>
              <a:gd name="connsiteY47" fmla="*/ 2191146 h 6858000"/>
              <a:gd name="connsiteX48" fmla="*/ 5253118 w 6244272"/>
              <a:gd name="connsiteY48" fmla="*/ 2326314 h 6858000"/>
              <a:gd name="connsiteX49" fmla="*/ 5136819 w 6244272"/>
              <a:gd name="connsiteY49" fmla="*/ 2401012 h 6858000"/>
              <a:gd name="connsiteX50" fmla="*/ 4974002 w 6244272"/>
              <a:gd name="connsiteY50" fmla="*/ 2401012 h 6858000"/>
              <a:gd name="connsiteX51" fmla="*/ 4857704 w 6244272"/>
              <a:gd name="connsiteY51" fmla="*/ 2518395 h 6858000"/>
              <a:gd name="connsiteX52" fmla="*/ 4976910 w 6244272"/>
              <a:gd name="connsiteY52" fmla="*/ 2543294 h 6858000"/>
              <a:gd name="connsiteX53" fmla="*/ 5116467 w 6244272"/>
              <a:gd name="connsiteY53" fmla="*/ 2525509 h 6858000"/>
              <a:gd name="connsiteX54" fmla="*/ 5273470 w 6244272"/>
              <a:gd name="connsiteY54" fmla="*/ 2564636 h 6858000"/>
              <a:gd name="connsiteX55" fmla="*/ 5418843 w 6244272"/>
              <a:gd name="connsiteY55" fmla="*/ 2532623 h 6858000"/>
              <a:gd name="connsiteX56" fmla="*/ 5593290 w 6244272"/>
              <a:gd name="connsiteY56" fmla="*/ 2553965 h 6858000"/>
              <a:gd name="connsiteX57" fmla="*/ 5648532 w 6244272"/>
              <a:gd name="connsiteY57" fmla="*/ 2692689 h 6858000"/>
              <a:gd name="connsiteX58" fmla="*/ 5665976 w 6244272"/>
              <a:gd name="connsiteY58" fmla="*/ 2703362 h 6858000"/>
              <a:gd name="connsiteX59" fmla="*/ 5988704 w 6244272"/>
              <a:gd name="connsiteY59" fmla="*/ 2923898 h 6858000"/>
              <a:gd name="connsiteX60" fmla="*/ 6078835 w 6244272"/>
              <a:gd name="connsiteY60" fmla="*/ 2941684 h 6858000"/>
              <a:gd name="connsiteX61" fmla="*/ 5546771 w 6244272"/>
              <a:gd name="connsiteY61" fmla="*/ 3329402 h 6858000"/>
              <a:gd name="connsiteX62" fmla="*/ 5904388 w 6244272"/>
              <a:gd name="connsiteY62" fmla="*/ 3229805 h 6858000"/>
              <a:gd name="connsiteX63" fmla="*/ 5953814 w 6244272"/>
              <a:gd name="connsiteY63" fmla="*/ 3393429 h 6858000"/>
              <a:gd name="connsiteX64" fmla="*/ 5785182 w 6244272"/>
              <a:gd name="connsiteY64" fmla="*/ 3539269 h 6858000"/>
              <a:gd name="connsiteX65" fmla="*/ 5724125 w 6244272"/>
              <a:gd name="connsiteY65" fmla="*/ 3827390 h 6858000"/>
              <a:gd name="connsiteX66" fmla="*/ 5753200 w 6244272"/>
              <a:gd name="connsiteY66" fmla="*/ 4090612 h 6858000"/>
              <a:gd name="connsiteX67" fmla="*/ 5825886 w 6244272"/>
              <a:gd name="connsiteY67" fmla="*/ 4172424 h 6858000"/>
              <a:gd name="connsiteX68" fmla="*/ 5930554 w 6244272"/>
              <a:gd name="connsiteY68" fmla="*/ 4321821 h 6858000"/>
              <a:gd name="connsiteX69" fmla="*/ 5994519 w 6244272"/>
              <a:gd name="connsiteY69" fmla="*/ 4414305 h 6858000"/>
              <a:gd name="connsiteX70" fmla="*/ 6218393 w 6244272"/>
              <a:gd name="connsiteY70" fmla="*/ 4378734 h 6858000"/>
              <a:gd name="connsiteX71" fmla="*/ 5918925 w 6244272"/>
              <a:gd name="connsiteY71" fmla="*/ 4613499 h 6858000"/>
              <a:gd name="connsiteX72" fmla="*/ 6160243 w 6244272"/>
              <a:gd name="connsiteY72" fmla="*/ 4585042 h 6858000"/>
              <a:gd name="connsiteX73" fmla="*/ 6238745 w 6244272"/>
              <a:gd name="connsiteY73" fmla="*/ 4602828 h 6858000"/>
              <a:gd name="connsiteX74" fmla="*/ 6195133 w 6244272"/>
              <a:gd name="connsiteY74" fmla="*/ 4677526 h 6858000"/>
              <a:gd name="connsiteX75" fmla="*/ 6017778 w 6244272"/>
              <a:gd name="connsiteY75" fmla="*/ 4805580 h 6858000"/>
              <a:gd name="connsiteX76" fmla="*/ 5651439 w 6244272"/>
              <a:gd name="connsiteY76" fmla="*/ 5154171 h 6858000"/>
              <a:gd name="connsiteX77" fmla="*/ 6006149 w 6244272"/>
              <a:gd name="connsiteY77" fmla="*/ 4994104 h 6858000"/>
              <a:gd name="connsiteX78" fmla="*/ 5633994 w 6244272"/>
              <a:gd name="connsiteY78" fmla="*/ 5353367 h 6858000"/>
              <a:gd name="connsiteX79" fmla="*/ 5552586 w 6244272"/>
              <a:gd name="connsiteY79" fmla="*/ 5474306 h 6858000"/>
              <a:gd name="connsiteX80" fmla="*/ 5383953 w 6244272"/>
              <a:gd name="connsiteY80" fmla="*/ 5769542 h 6858000"/>
              <a:gd name="connsiteX81" fmla="*/ 5392675 w 6244272"/>
              <a:gd name="connsiteY81" fmla="*/ 5801555 h 6858000"/>
              <a:gd name="connsiteX82" fmla="*/ 5584568 w 6244272"/>
              <a:gd name="connsiteY82" fmla="*/ 5755314 h 6858000"/>
              <a:gd name="connsiteX83" fmla="*/ 5334526 w 6244272"/>
              <a:gd name="connsiteY83" fmla="*/ 6004307 h 6858000"/>
              <a:gd name="connsiteX84" fmla="*/ 5075763 w 6244272"/>
              <a:gd name="connsiteY84" fmla="*/ 6196388 h 6858000"/>
              <a:gd name="connsiteX85" fmla="*/ 5258933 w 6244272"/>
              <a:gd name="connsiteY85" fmla="*/ 6167932 h 6858000"/>
              <a:gd name="connsiteX86" fmla="*/ 5511881 w 6244272"/>
              <a:gd name="connsiteY86" fmla="*/ 6057663 h 6858000"/>
              <a:gd name="connsiteX87" fmla="*/ 5599105 w 6244272"/>
              <a:gd name="connsiteY87" fmla="*/ 6100347 h 6858000"/>
              <a:gd name="connsiteX88" fmla="*/ 5360693 w 6244272"/>
              <a:gd name="connsiteY88" fmla="*/ 6281757 h 6858000"/>
              <a:gd name="connsiteX89" fmla="*/ 5224043 w 6244272"/>
              <a:gd name="connsiteY89" fmla="*/ 6367127 h 6858000"/>
              <a:gd name="connsiteX90" fmla="*/ 5168801 w 6244272"/>
              <a:gd name="connsiteY90" fmla="*/ 6431153 h 6858000"/>
              <a:gd name="connsiteX91" fmla="*/ 5011799 w 6244272"/>
              <a:gd name="connsiteY91" fmla="*/ 6658805 h 6858000"/>
              <a:gd name="connsiteX92" fmla="*/ 4651275 w 6244272"/>
              <a:gd name="connsiteY92" fmla="*/ 6858000 h 6858000"/>
              <a:gd name="connsiteX93" fmla="*/ 1823619 w 6244272"/>
              <a:gd name="connsiteY93" fmla="*/ 6858000 h 6858000"/>
              <a:gd name="connsiteX94" fmla="*/ 947849 w 6244272"/>
              <a:gd name="connsiteY94" fmla="*/ 6858000 h 6858000"/>
              <a:gd name="connsiteX95" fmla="*/ 732568 w 6244272"/>
              <a:gd name="connsiteY95" fmla="*/ 6858000 h 6858000"/>
              <a:gd name="connsiteX96" fmla="*/ 0 w 6244272"/>
              <a:gd name="connsiteY9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6244272" h="6858000">
                <a:moveTo>
                  <a:pt x="0" y="0"/>
                </a:moveTo>
                <a:lnTo>
                  <a:pt x="732568" y="0"/>
                </a:lnTo>
                <a:lnTo>
                  <a:pt x="947849" y="0"/>
                </a:lnTo>
                <a:lnTo>
                  <a:pt x="1823619" y="0"/>
                </a:lnTo>
                <a:lnTo>
                  <a:pt x="5235673" y="0"/>
                </a:lnTo>
                <a:cubicBezTo>
                  <a:pt x="5133912" y="35571"/>
                  <a:pt x="5035058" y="78255"/>
                  <a:pt x="4933297" y="110269"/>
                </a:cubicBezTo>
                <a:cubicBezTo>
                  <a:pt x="4947835" y="145839"/>
                  <a:pt x="4962372" y="138725"/>
                  <a:pt x="4976910" y="135168"/>
                </a:cubicBezTo>
                <a:cubicBezTo>
                  <a:pt x="5064133" y="120941"/>
                  <a:pt x="5154264" y="110269"/>
                  <a:pt x="5238580" y="71141"/>
                </a:cubicBezTo>
                <a:cubicBezTo>
                  <a:pt x="5258933" y="64027"/>
                  <a:pt x="5282192" y="64027"/>
                  <a:pt x="5290914" y="88927"/>
                </a:cubicBezTo>
                <a:cubicBezTo>
                  <a:pt x="5305452" y="124497"/>
                  <a:pt x="5285100" y="145839"/>
                  <a:pt x="5264747" y="163625"/>
                </a:cubicBezTo>
                <a:cubicBezTo>
                  <a:pt x="5229858" y="195638"/>
                  <a:pt x="5189154" y="188525"/>
                  <a:pt x="5151357" y="192082"/>
                </a:cubicBezTo>
                <a:cubicBezTo>
                  <a:pt x="5046689" y="209867"/>
                  <a:pt x="4997261" y="259665"/>
                  <a:pt x="4974002" y="373491"/>
                </a:cubicBezTo>
                <a:cubicBezTo>
                  <a:pt x="5064133" y="327250"/>
                  <a:pt x="5154264" y="384162"/>
                  <a:pt x="5241488" y="352148"/>
                </a:cubicBezTo>
                <a:cubicBezTo>
                  <a:pt x="5264747" y="345034"/>
                  <a:pt x="5299637" y="355706"/>
                  <a:pt x="5288007" y="394834"/>
                </a:cubicBezTo>
                <a:cubicBezTo>
                  <a:pt x="5276378" y="430405"/>
                  <a:pt x="5238580" y="458860"/>
                  <a:pt x="5305452" y="451747"/>
                </a:cubicBezTo>
                <a:cubicBezTo>
                  <a:pt x="5354879" y="448189"/>
                  <a:pt x="5369416" y="405504"/>
                  <a:pt x="5383953" y="359262"/>
                </a:cubicBezTo>
                <a:cubicBezTo>
                  <a:pt x="5395583" y="334364"/>
                  <a:pt x="5427565" y="320135"/>
                  <a:pt x="5450825" y="334364"/>
                </a:cubicBezTo>
                <a:cubicBezTo>
                  <a:pt x="5479899" y="348592"/>
                  <a:pt x="5471177" y="387720"/>
                  <a:pt x="5471177" y="416176"/>
                </a:cubicBezTo>
                <a:cubicBezTo>
                  <a:pt x="5474085" y="469532"/>
                  <a:pt x="5450825" y="494431"/>
                  <a:pt x="5410121" y="505101"/>
                </a:cubicBezTo>
                <a:cubicBezTo>
                  <a:pt x="5360693" y="519330"/>
                  <a:pt x="5311267" y="537116"/>
                  <a:pt x="5247303" y="558458"/>
                </a:cubicBezTo>
                <a:cubicBezTo>
                  <a:pt x="5317082" y="594028"/>
                  <a:pt x="5369416" y="586915"/>
                  <a:pt x="5421750" y="558458"/>
                </a:cubicBezTo>
                <a:cubicBezTo>
                  <a:pt x="5485714" y="526444"/>
                  <a:pt x="5570030" y="483759"/>
                  <a:pt x="5622364" y="522887"/>
                </a:cubicBezTo>
                <a:cubicBezTo>
                  <a:pt x="5700865" y="579800"/>
                  <a:pt x="5764829" y="544229"/>
                  <a:pt x="5834608" y="533558"/>
                </a:cubicBezTo>
                <a:cubicBezTo>
                  <a:pt x="5979982" y="512216"/>
                  <a:pt x="5889850" y="480203"/>
                  <a:pt x="6035223" y="462417"/>
                </a:cubicBezTo>
                <a:cubicBezTo>
                  <a:pt x="6093372" y="455303"/>
                  <a:pt x="6154429" y="426847"/>
                  <a:pt x="6238745" y="465975"/>
                </a:cubicBezTo>
                <a:cubicBezTo>
                  <a:pt x="5857868" y="672284"/>
                  <a:pt x="5677606" y="658055"/>
                  <a:pt x="5337434" y="910606"/>
                </a:cubicBezTo>
                <a:cubicBezTo>
                  <a:pt x="5351971" y="935506"/>
                  <a:pt x="5366508" y="924835"/>
                  <a:pt x="5381046" y="921277"/>
                </a:cubicBezTo>
                <a:cubicBezTo>
                  <a:pt x="5404305" y="917720"/>
                  <a:pt x="5433380" y="903491"/>
                  <a:pt x="5439195" y="949734"/>
                </a:cubicBezTo>
                <a:cubicBezTo>
                  <a:pt x="5442103" y="985305"/>
                  <a:pt x="5424657" y="1003089"/>
                  <a:pt x="5395583" y="1006647"/>
                </a:cubicBezTo>
                <a:cubicBezTo>
                  <a:pt x="5311267" y="1020875"/>
                  <a:pt x="5235673" y="1070674"/>
                  <a:pt x="5160079" y="1113358"/>
                </a:cubicBezTo>
                <a:cubicBezTo>
                  <a:pt x="5125190" y="1131144"/>
                  <a:pt x="5087393" y="1156043"/>
                  <a:pt x="5101930" y="1220069"/>
                </a:cubicBezTo>
                <a:cubicBezTo>
                  <a:pt x="5131004" y="1237855"/>
                  <a:pt x="5151357" y="1212955"/>
                  <a:pt x="5174617" y="1209399"/>
                </a:cubicBezTo>
                <a:cubicBezTo>
                  <a:pt x="5197876" y="1205842"/>
                  <a:pt x="5253118" y="1220069"/>
                  <a:pt x="5238580" y="1230741"/>
                </a:cubicBezTo>
                <a:cubicBezTo>
                  <a:pt x="5171709" y="1269868"/>
                  <a:pt x="5293822" y="1365909"/>
                  <a:pt x="5212414" y="1365909"/>
                </a:cubicBezTo>
                <a:cubicBezTo>
                  <a:pt x="5078671" y="1365909"/>
                  <a:pt x="5005984" y="1536647"/>
                  <a:pt x="4878056" y="1540204"/>
                </a:cubicBezTo>
                <a:cubicBezTo>
                  <a:pt x="4857704" y="1540204"/>
                  <a:pt x="4848982" y="1572219"/>
                  <a:pt x="4848982" y="1597117"/>
                </a:cubicBezTo>
                <a:cubicBezTo>
                  <a:pt x="4848982" y="1629132"/>
                  <a:pt x="4869333" y="1632688"/>
                  <a:pt x="4889686" y="1636245"/>
                </a:cubicBezTo>
                <a:cubicBezTo>
                  <a:pt x="4921668" y="1639802"/>
                  <a:pt x="4956557" y="1597117"/>
                  <a:pt x="4997261" y="1657587"/>
                </a:cubicBezTo>
                <a:cubicBezTo>
                  <a:pt x="4921668" y="1693158"/>
                  <a:pt x="4843167" y="1728729"/>
                  <a:pt x="4846074" y="1849668"/>
                </a:cubicBezTo>
                <a:cubicBezTo>
                  <a:pt x="4846074" y="1881683"/>
                  <a:pt x="4814092" y="1895910"/>
                  <a:pt x="4790832" y="1903025"/>
                </a:cubicBezTo>
                <a:cubicBezTo>
                  <a:pt x="4750128" y="1917252"/>
                  <a:pt x="4718146" y="1938595"/>
                  <a:pt x="4694886" y="1984836"/>
                </a:cubicBezTo>
                <a:cubicBezTo>
                  <a:pt x="4694886" y="1995507"/>
                  <a:pt x="4694886" y="2002622"/>
                  <a:pt x="4694886" y="2013292"/>
                </a:cubicBezTo>
                <a:cubicBezTo>
                  <a:pt x="4700701" y="2123562"/>
                  <a:pt x="4758850" y="2120004"/>
                  <a:pt x="4822814" y="2102219"/>
                </a:cubicBezTo>
                <a:cubicBezTo>
                  <a:pt x="4898408" y="2080877"/>
                  <a:pt x="4974002" y="2038192"/>
                  <a:pt x="5055411" y="2077320"/>
                </a:cubicBezTo>
                <a:cubicBezTo>
                  <a:pt x="4942020" y="2130676"/>
                  <a:pt x="4817000" y="2134233"/>
                  <a:pt x="4712331" y="2208931"/>
                </a:cubicBezTo>
                <a:cubicBezTo>
                  <a:pt x="5101930" y="2223159"/>
                  <a:pt x="5445010" y="1984836"/>
                  <a:pt x="5822979" y="1892353"/>
                </a:cubicBezTo>
                <a:cubicBezTo>
                  <a:pt x="5811349" y="1952823"/>
                  <a:pt x="5779367" y="1967051"/>
                  <a:pt x="5753200" y="1974165"/>
                </a:cubicBezTo>
                <a:cubicBezTo>
                  <a:pt x="5613642" y="2020407"/>
                  <a:pt x="5491529" y="2112891"/>
                  <a:pt x="5363601" y="2191146"/>
                </a:cubicBezTo>
                <a:cubicBezTo>
                  <a:pt x="5311267" y="2223159"/>
                  <a:pt x="5273470" y="2258731"/>
                  <a:pt x="5253118" y="2326314"/>
                </a:cubicBezTo>
                <a:cubicBezTo>
                  <a:pt x="5235673" y="2390340"/>
                  <a:pt x="5200783" y="2418796"/>
                  <a:pt x="5136819" y="2401012"/>
                </a:cubicBezTo>
                <a:cubicBezTo>
                  <a:pt x="5084485" y="2386784"/>
                  <a:pt x="5029243" y="2393898"/>
                  <a:pt x="4974002" y="2401012"/>
                </a:cubicBezTo>
                <a:cubicBezTo>
                  <a:pt x="4912946" y="2408126"/>
                  <a:pt x="4843167" y="2479267"/>
                  <a:pt x="4857704" y="2518395"/>
                </a:cubicBezTo>
                <a:cubicBezTo>
                  <a:pt x="4886778" y="2582422"/>
                  <a:pt x="4936205" y="2550408"/>
                  <a:pt x="4976910" y="2543294"/>
                </a:cubicBezTo>
                <a:cubicBezTo>
                  <a:pt x="5026336" y="2536181"/>
                  <a:pt x="5116467" y="2518395"/>
                  <a:pt x="5116467" y="2525509"/>
                </a:cubicBezTo>
                <a:cubicBezTo>
                  <a:pt x="5148450" y="2685576"/>
                  <a:pt x="5221136" y="2564636"/>
                  <a:pt x="5273470" y="2564636"/>
                </a:cubicBezTo>
                <a:cubicBezTo>
                  <a:pt x="5322897" y="2564636"/>
                  <a:pt x="5372323" y="2546851"/>
                  <a:pt x="5418843" y="2532623"/>
                </a:cubicBezTo>
                <a:cubicBezTo>
                  <a:pt x="5479899" y="2514837"/>
                  <a:pt x="5535140" y="2546851"/>
                  <a:pt x="5593290" y="2553965"/>
                </a:cubicBezTo>
                <a:cubicBezTo>
                  <a:pt x="5645624" y="2561080"/>
                  <a:pt x="5616550" y="2653563"/>
                  <a:pt x="5648532" y="2692689"/>
                </a:cubicBezTo>
                <a:cubicBezTo>
                  <a:pt x="5654346" y="2703362"/>
                  <a:pt x="5660161" y="2703362"/>
                  <a:pt x="5665976" y="2703362"/>
                </a:cubicBezTo>
                <a:cubicBezTo>
                  <a:pt x="5683421" y="2980812"/>
                  <a:pt x="5988704" y="2913227"/>
                  <a:pt x="5988704" y="2923898"/>
                </a:cubicBezTo>
                <a:cubicBezTo>
                  <a:pt x="6014871" y="2941684"/>
                  <a:pt x="6046853" y="2899000"/>
                  <a:pt x="6078835" y="2941684"/>
                </a:cubicBezTo>
                <a:cubicBezTo>
                  <a:pt x="5942185" y="3137322"/>
                  <a:pt x="5732847" y="3183563"/>
                  <a:pt x="5546771" y="3329402"/>
                </a:cubicBezTo>
                <a:cubicBezTo>
                  <a:pt x="5700865" y="3379202"/>
                  <a:pt x="5790997" y="3208463"/>
                  <a:pt x="5904388" y="3229805"/>
                </a:cubicBezTo>
                <a:cubicBezTo>
                  <a:pt x="5959629" y="3283162"/>
                  <a:pt x="5793904" y="3368530"/>
                  <a:pt x="5953814" y="3393429"/>
                </a:cubicBezTo>
                <a:cubicBezTo>
                  <a:pt x="5884036" y="3439672"/>
                  <a:pt x="5834608" y="3485914"/>
                  <a:pt x="5785182" y="3539269"/>
                </a:cubicBezTo>
                <a:cubicBezTo>
                  <a:pt x="5700865" y="3635309"/>
                  <a:pt x="5683421" y="3699337"/>
                  <a:pt x="5724125" y="3827390"/>
                </a:cubicBezTo>
                <a:cubicBezTo>
                  <a:pt x="5750293" y="3912759"/>
                  <a:pt x="5788089" y="3991015"/>
                  <a:pt x="5753200" y="4090612"/>
                </a:cubicBezTo>
                <a:cubicBezTo>
                  <a:pt x="5729940" y="4158196"/>
                  <a:pt x="5738663" y="4204438"/>
                  <a:pt x="5825886" y="4172424"/>
                </a:cubicBezTo>
                <a:cubicBezTo>
                  <a:pt x="5918925" y="4140411"/>
                  <a:pt x="5953814" y="4200882"/>
                  <a:pt x="5930554" y="4321821"/>
                </a:cubicBezTo>
                <a:cubicBezTo>
                  <a:pt x="5916018" y="4400076"/>
                  <a:pt x="5930554" y="4424975"/>
                  <a:pt x="5994519" y="4414305"/>
                </a:cubicBezTo>
                <a:cubicBezTo>
                  <a:pt x="6064297" y="4403633"/>
                  <a:pt x="6131169" y="4353835"/>
                  <a:pt x="6218393" y="4378734"/>
                </a:cubicBezTo>
                <a:cubicBezTo>
                  <a:pt x="6148614" y="4521016"/>
                  <a:pt x="6000333" y="4478331"/>
                  <a:pt x="5918925" y="4613499"/>
                </a:cubicBezTo>
                <a:cubicBezTo>
                  <a:pt x="6014871" y="4613499"/>
                  <a:pt x="6090465" y="4613499"/>
                  <a:pt x="6160243" y="4585042"/>
                </a:cubicBezTo>
                <a:cubicBezTo>
                  <a:pt x="6189318" y="4574373"/>
                  <a:pt x="6221300" y="4560144"/>
                  <a:pt x="6238745" y="4602828"/>
                </a:cubicBezTo>
                <a:cubicBezTo>
                  <a:pt x="6259098" y="4652628"/>
                  <a:pt x="6218393" y="4670412"/>
                  <a:pt x="6195133" y="4677526"/>
                </a:cubicBezTo>
                <a:cubicBezTo>
                  <a:pt x="6128261" y="4702425"/>
                  <a:pt x="6075928" y="4759339"/>
                  <a:pt x="6017778" y="4805580"/>
                </a:cubicBezTo>
                <a:cubicBezTo>
                  <a:pt x="5892758" y="4905177"/>
                  <a:pt x="5756107" y="4990547"/>
                  <a:pt x="5651439" y="5154171"/>
                </a:cubicBezTo>
                <a:cubicBezTo>
                  <a:pt x="5782275" y="5111487"/>
                  <a:pt x="5881128" y="5011889"/>
                  <a:pt x="6006149" y="4994104"/>
                </a:cubicBezTo>
                <a:cubicBezTo>
                  <a:pt x="5898572" y="5143500"/>
                  <a:pt x="5761922" y="5243097"/>
                  <a:pt x="5633994" y="5353367"/>
                </a:cubicBezTo>
                <a:cubicBezTo>
                  <a:pt x="5596197" y="5385379"/>
                  <a:pt x="5558400" y="5406721"/>
                  <a:pt x="5552586" y="5474306"/>
                </a:cubicBezTo>
                <a:cubicBezTo>
                  <a:pt x="5535140" y="5605917"/>
                  <a:pt x="5488622" y="5712629"/>
                  <a:pt x="5383953" y="5769542"/>
                </a:cubicBezTo>
                <a:cubicBezTo>
                  <a:pt x="5383953" y="5769542"/>
                  <a:pt x="5389768" y="5790884"/>
                  <a:pt x="5392675" y="5801555"/>
                </a:cubicBezTo>
                <a:cubicBezTo>
                  <a:pt x="5456640" y="5805112"/>
                  <a:pt x="5506066" y="5726858"/>
                  <a:pt x="5584568" y="5755314"/>
                </a:cubicBezTo>
                <a:cubicBezTo>
                  <a:pt x="5506066" y="5862025"/>
                  <a:pt x="5442103" y="5954508"/>
                  <a:pt x="5334526" y="6004307"/>
                </a:cubicBezTo>
                <a:cubicBezTo>
                  <a:pt x="5247303" y="6043434"/>
                  <a:pt x="5139727" y="6068335"/>
                  <a:pt x="5075763" y="6196388"/>
                </a:cubicBezTo>
                <a:cubicBezTo>
                  <a:pt x="5148450" y="6221287"/>
                  <a:pt x="5203691" y="6189274"/>
                  <a:pt x="5258933" y="6167932"/>
                </a:cubicBezTo>
                <a:cubicBezTo>
                  <a:pt x="5343249" y="6132361"/>
                  <a:pt x="5427565" y="6093234"/>
                  <a:pt x="5511881" y="6057663"/>
                </a:cubicBezTo>
                <a:cubicBezTo>
                  <a:pt x="5543864" y="6043434"/>
                  <a:pt x="5578753" y="6036320"/>
                  <a:pt x="5599105" y="6100347"/>
                </a:cubicBezTo>
                <a:cubicBezTo>
                  <a:pt x="5491529" y="6114575"/>
                  <a:pt x="5427565" y="6199945"/>
                  <a:pt x="5360693" y="6281757"/>
                </a:cubicBezTo>
                <a:cubicBezTo>
                  <a:pt x="5322897" y="6327999"/>
                  <a:pt x="5290914" y="6388469"/>
                  <a:pt x="5224043" y="6367127"/>
                </a:cubicBezTo>
                <a:cubicBezTo>
                  <a:pt x="5189154" y="6356456"/>
                  <a:pt x="5165894" y="6388469"/>
                  <a:pt x="5168801" y="6431153"/>
                </a:cubicBezTo>
                <a:cubicBezTo>
                  <a:pt x="5183339" y="6580550"/>
                  <a:pt x="5099022" y="6630349"/>
                  <a:pt x="5011799" y="6658805"/>
                </a:cubicBezTo>
                <a:cubicBezTo>
                  <a:pt x="4883871" y="6701489"/>
                  <a:pt x="4770480" y="6786859"/>
                  <a:pt x="4651275" y="6858000"/>
                </a:cubicBezTo>
                <a:lnTo>
                  <a:pt x="1823619" y="6858000"/>
                </a:lnTo>
                <a:lnTo>
                  <a:pt x="947849" y="6858000"/>
                </a:lnTo>
                <a:lnTo>
                  <a:pt x="732568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C66505F-E5CF-1350-0AF1-13DBE474D786}"/>
              </a:ext>
            </a:extLst>
          </p:cNvPr>
          <p:cNvSpPr txBox="1"/>
          <p:nvPr/>
        </p:nvSpPr>
        <p:spPr>
          <a:xfrm>
            <a:off x="643468" y="609600"/>
            <a:ext cx="3992700" cy="38771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THANK YOU!!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03BAE46-4279-CCE9-4558-7E3569B34C0A}"/>
              </a:ext>
            </a:extLst>
          </p:cNvPr>
          <p:cNvSpPr txBox="1"/>
          <p:nvPr/>
        </p:nvSpPr>
        <p:spPr>
          <a:xfrm>
            <a:off x="643467" y="4638783"/>
            <a:ext cx="4007449" cy="13439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Sonia Albein Urios – salbein@aimplas.es</a:t>
            </a:r>
          </a:p>
        </p:txBody>
      </p:sp>
      <p:pic>
        <p:nvPicPr>
          <p:cNvPr id="8" name="Imagen 7" descr="Texto, Logotipo&#10;&#10;El contenido generado por IA puede ser incorrecto.">
            <a:extLst>
              <a:ext uri="{FF2B5EF4-FFF2-40B4-BE49-F238E27FC236}">
                <a16:creationId xmlns:a16="http://schemas.microsoft.com/office/drawing/2014/main" id="{357D6836-2B5D-5CE4-CF7C-4F818DEC20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520"/>
            <a:ext cx="1920240" cy="83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87463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Metadata/LabelInfo.xml><?xml version="1.0" encoding="utf-8"?>
<clbl:labelList xmlns:clbl="http://schemas.microsoft.com/office/2020/mipLabelMetadata">
  <clbl:label id="{03b69930-e0f8-4e74-a3cb-7870f945e23e}" enabled="0" method="" siteId="{03b69930-e0f8-4e74-a3cb-7870f945e23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590</TotalTime>
  <Words>412</Words>
  <Application>Microsoft Office PowerPoint</Application>
  <PresentationFormat>Panorámica</PresentationFormat>
  <Paragraphs>77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10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Calibri Light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Javier Grau Forner AIMPLAS</dc:creator>
  <cp:lastModifiedBy>Sonia Albein Urios AIMPLAS</cp:lastModifiedBy>
  <cp:revision>4</cp:revision>
  <dcterms:created xsi:type="dcterms:W3CDTF">2025-12-16T07:29:01Z</dcterms:created>
  <dcterms:modified xsi:type="dcterms:W3CDTF">2026-02-06T06:40:14Z</dcterms:modified>
</cp:coreProperties>
</file>