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1" r:id="rId4"/>
    <p:sldMasterId id="2147483672" r:id="rId5"/>
  </p:sldMasterIdLst>
  <p:notesMasterIdLst>
    <p:notesMasterId r:id="rId20"/>
  </p:notesMasterIdLst>
  <p:sldIdLst>
    <p:sldId id="256" r:id="rId6"/>
    <p:sldId id="257" r:id="rId7"/>
    <p:sldId id="258" r:id="rId8"/>
    <p:sldId id="259" r:id="rId9"/>
    <p:sldId id="314" r:id="rId10"/>
    <p:sldId id="329" r:id="rId11"/>
    <p:sldId id="338" r:id="rId12"/>
    <p:sldId id="332" r:id="rId13"/>
    <p:sldId id="333" r:id="rId14"/>
    <p:sldId id="334" r:id="rId15"/>
    <p:sldId id="336" r:id="rId16"/>
    <p:sldId id="342" r:id="rId17"/>
    <p:sldId id="337" r:id="rId18"/>
    <p:sldId id="297" r:id="rId19"/>
  </p:sldIdLst>
  <p:sldSz cx="9144000" cy="5143500" type="screen16x9"/>
  <p:notesSz cx="6858000" cy="9144000"/>
  <p:embeddedFontLst>
    <p:embeddedFont>
      <p:font typeface="Times" panose="02020603050405020304" pitchFamily="18" charset="0"/>
      <p:regular r:id="rId21"/>
      <p:bold r:id="rId22"/>
      <p:italic r:id="rId23"/>
      <p:boldItalic r:id="rId2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D42E38F7-1F84-47D3-86A9-AE4D35D45E1C}">
  <a:tblStyle styleId="{D42E38F7-1F84-47D3-86A9-AE4D35D45E1C}"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2044" autoAdjust="0"/>
  </p:normalViewPr>
  <p:slideViewPr>
    <p:cSldViewPr snapToGrid="0">
      <p:cViewPr>
        <p:scale>
          <a:sx n="92" d="100"/>
          <a:sy n="92" d="100"/>
        </p:scale>
        <p:origin x="536" y="-97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font" Target="fonts/font1.fntdata"/><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4.fntdata"/><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font" Target="fonts/font2.fntdata"/><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1324c6fdd0c_0_3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3" name="Google Shape;133;g1324c6fdd0c_0_39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lang="en" dirty="0"/>
          </a:p>
        </p:txBody>
      </p:sp>
      <p:sp>
        <p:nvSpPr>
          <p:cNvPr id="134" name="Google Shape;134;g1324c6fdd0c_0_39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1324c6fdd0c_0_2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5" name="Google Shape;145;g1324c6fdd0c_0_26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SzPts val="1100"/>
              <a:buNone/>
            </a:pPr>
            <a:endParaRPr lang="en" sz="1100"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dirty="0">
              <a:latin typeface="Arial"/>
              <a:ea typeface="Arial"/>
              <a:cs typeface="Arial"/>
              <a:sym typeface="Arial"/>
            </a:endParaRPr>
          </a:p>
        </p:txBody>
      </p:sp>
      <p:sp>
        <p:nvSpPr>
          <p:cNvPr id="146" name="Google Shape;146;g1324c6fdd0c_0_26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1324c6fdd0c_0_2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1" name="Google Shape;171;g1324c6fdd0c_0_29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endParaRPr dirty="0"/>
          </a:p>
        </p:txBody>
      </p:sp>
      <p:sp>
        <p:nvSpPr>
          <p:cNvPr id="172" name="Google Shape;172;g1324c6fdd0c_0_29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1324c6fdd0c_0_1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5" name="Google Shape;185;g1324c6fdd0c_0_17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endParaRPr dirty="0">
              <a:solidFill>
                <a:schemeClr val="dk1"/>
              </a:solidFill>
              <a:latin typeface="Calibri"/>
              <a:ea typeface="Calibri"/>
              <a:cs typeface="Calibri"/>
              <a:sym typeface="Calibri"/>
            </a:endParaRPr>
          </a:p>
          <a:p>
            <a:pPr marL="0" lvl="0" indent="0" algn="l" rtl="0">
              <a:lnSpc>
                <a:spcPct val="115000"/>
              </a:lnSpc>
              <a:spcBef>
                <a:spcPts val="1200"/>
              </a:spcBef>
              <a:spcAft>
                <a:spcPts val="1200"/>
              </a:spcAft>
              <a:buClr>
                <a:schemeClr val="dk1"/>
              </a:buClr>
              <a:buSzPts val="1100"/>
              <a:buFont typeface="Arial"/>
              <a:buNone/>
            </a:pPr>
            <a:endParaRPr sz="1400" dirty="0">
              <a:solidFill>
                <a:srgbClr val="333333"/>
              </a:solidFill>
              <a:highlight>
                <a:srgbClr val="FFFFFF"/>
              </a:highlight>
            </a:endParaRPr>
          </a:p>
        </p:txBody>
      </p:sp>
      <p:sp>
        <p:nvSpPr>
          <p:cNvPr id="186" name="Google Shape;186;g1324c6fdd0c_0_17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a:extLst>
            <a:ext uri="{FF2B5EF4-FFF2-40B4-BE49-F238E27FC236}">
              <a16:creationId xmlns:a16="http://schemas.microsoft.com/office/drawing/2014/main" id="{788BB960-379E-C40F-7BBF-0DD5460C047E}"/>
            </a:ext>
          </a:extLst>
        </p:cNvPr>
        <p:cNvGrpSpPr/>
        <p:nvPr/>
      </p:nvGrpSpPr>
      <p:grpSpPr>
        <a:xfrm>
          <a:off x="0" y="0"/>
          <a:ext cx="0" cy="0"/>
          <a:chOff x="0" y="0"/>
          <a:chExt cx="0" cy="0"/>
        </a:xfrm>
      </p:grpSpPr>
      <p:sp>
        <p:nvSpPr>
          <p:cNvPr id="184" name="Google Shape;184;g1324c6fdd0c_0_178:notes">
            <a:extLst>
              <a:ext uri="{FF2B5EF4-FFF2-40B4-BE49-F238E27FC236}">
                <a16:creationId xmlns:a16="http://schemas.microsoft.com/office/drawing/2014/main" id="{F35C4469-D855-A237-0E5B-5F60E281083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5" name="Google Shape;185;g1324c6fdd0c_0_178:notes">
            <a:extLst>
              <a:ext uri="{FF2B5EF4-FFF2-40B4-BE49-F238E27FC236}">
                <a16:creationId xmlns:a16="http://schemas.microsoft.com/office/drawing/2014/main" id="{A504BDBE-8FA5-4CE2-A6DC-CAEB82F2D739}"/>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endParaRPr dirty="0">
              <a:solidFill>
                <a:schemeClr val="dk1"/>
              </a:solidFill>
              <a:latin typeface="Calibri"/>
              <a:ea typeface="Calibri"/>
              <a:cs typeface="Calibri"/>
              <a:sym typeface="Calibri"/>
            </a:endParaRPr>
          </a:p>
          <a:p>
            <a:pPr marL="0" lvl="0" indent="0" algn="l" rtl="0">
              <a:lnSpc>
                <a:spcPct val="115000"/>
              </a:lnSpc>
              <a:spcBef>
                <a:spcPts val="1200"/>
              </a:spcBef>
              <a:spcAft>
                <a:spcPts val="1200"/>
              </a:spcAft>
              <a:buClr>
                <a:schemeClr val="dk1"/>
              </a:buClr>
              <a:buSzPts val="1100"/>
              <a:buFont typeface="Arial"/>
              <a:buNone/>
            </a:pPr>
            <a:endParaRPr sz="1400" dirty="0">
              <a:solidFill>
                <a:srgbClr val="333333"/>
              </a:solidFill>
              <a:highlight>
                <a:srgbClr val="FFFFFF"/>
              </a:highlight>
            </a:endParaRPr>
          </a:p>
        </p:txBody>
      </p:sp>
      <p:sp>
        <p:nvSpPr>
          <p:cNvPr id="186" name="Google Shape;186;g1324c6fdd0c_0_178:notes">
            <a:extLst>
              <a:ext uri="{FF2B5EF4-FFF2-40B4-BE49-F238E27FC236}">
                <a16:creationId xmlns:a16="http://schemas.microsoft.com/office/drawing/2014/main" id="{C99E5BFE-EF22-1135-C213-A8024261B7C2}"/>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
              <a:t>5</a:t>
            </a:fld>
            <a:endParaRPr/>
          </a:p>
        </p:txBody>
      </p:sp>
    </p:spTree>
    <p:extLst>
      <p:ext uri="{BB962C8B-B14F-4D97-AF65-F5344CB8AC3E}">
        <p14:creationId xmlns:p14="http://schemas.microsoft.com/office/powerpoint/2010/main" val="18024724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pPr marL="158750" indent="0">
              <a:buNone/>
            </a:pPr>
            <a:r>
              <a:rPr lang="nl-NL" dirty="0" err="1"/>
              <a:t>What</a:t>
            </a:r>
            <a:r>
              <a:rPr lang="nl-NL" dirty="0"/>
              <a:t> is Fishing For Litter? </a:t>
            </a:r>
          </a:p>
        </p:txBody>
      </p:sp>
    </p:spTree>
    <p:extLst>
      <p:ext uri="{BB962C8B-B14F-4D97-AF65-F5344CB8AC3E}">
        <p14:creationId xmlns:p14="http://schemas.microsoft.com/office/powerpoint/2010/main" val="2673891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endParaRPr lang="nl-NL" dirty="0"/>
          </a:p>
        </p:txBody>
      </p:sp>
    </p:spTree>
    <p:extLst>
      <p:ext uri="{BB962C8B-B14F-4D97-AF65-F5344CB8AC3E}">
        <p14:creationId xmlns:p14="http://schemas.microsoft.com/office/powerpoint/2010/main" val="22572479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1324c6fdd0c_0_3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3" name="Google Shape;133;g1324c6fdd0c_0_39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 dirty="0"/>
              <a:t>Thank you</a:t>
            </a:r>
            <a:endParaRPr dirty="0"/>
          </a:p>
        </p:txBody>
      </p:sp>
      <p:sp>
        <p:nvSpPr>
          <p:cNvPr id="134" name="Google Shape;134;g1324c6fdd0c_0_39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
              <a:t>14</a:t>
            </a:fld>
            <a:endParaRPr/>
          </a:p>
        </p:txBody>
      </p:sp>
    </p:spTree>
    <p:extLst>
      <p:ext uri="{BB962C8B-B14F-4D97-AF65-F5344CB8AC3E}">
        <p14:creationId xmlns:p14="http://schemas.microsoft.com/office/powerpoint/2010/main" val="3382020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457200" y="205978"/>
            <a:ext cx="8229600" cy="8574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Clr>
                <a:schemeClr val="dk1"/>
              </a:buClr>
              <a:buSzPts val="18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52" name="Google Shape;52;p13"/>
          <p:cNvSpPr txBox="1">
            <a:spLocks noGrp="1"/>
          </p:cNvSpPr>
          <p:nvPr>
            <p:ph type="body" idx="1"/>
          </p:nvPr>
        </p:nvSpPr>
        <p:spPr>
          <a:xfrm>
            <a:off x="457200" y="1200150"/>
            <a:ext cx="8229600" cy="33945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360"/>
              </a:spcBef>
              <a:spcAft>
                <a:spcPts val="0"/>
              </a:spcAft>
              <a:buClr>
                <a:schemeClr val="dk1"/>
              </a:buClr>
              <a:buSzPts val="1800"/>
              <a:buChar char="•"/>
              <a:defRPr/>
            </a:lvl1pPr>
            <a:lvl2pPr marL="914400" lvl="1" indent="-342900" algn="l" rtl="0">
              <a:lnSpc>
                <a:spcPct val="100000"/>
              </a:lnSpc>
              <a:spcBef>
                <a:spcPts val="360"/>
              </a:spcBef>
              <a:spcAft>
                <a:spcPts val="0"/>
              </a:spcAft>
              <a:buClr>
                <a:schemeClr val="dk1"/>
              </a:buClr>
              <a:buSzPts val="1800"/>
              <a:buChar char="–"/>
              <a:defRPr/>
            </a:lvl2pPr>
            <a:lvl3pPr marL="1371600" lvl="2" indent="-342900" algn="l" rtl="0">
              <a:lnSpc>
                <a:spcPct val="100000"/>
              </a:lnSpc>
              <a:spcBef>
                <a:spcPts val="360"/>
              </a:spcBef>
              <a:spcAft>
                <a:spcPts val="0"/>
              </a:spcAft>
              <a:buClr>
                <a:schemeClr val="dk1"/>
              </a:buClr>
              <a:buSzPts val="1800"/>
              <a:buChar char="•"/>
              <a:defRPr/>
            </a:lvl3pPr>
            <a:lvl4pPr marL="1828800" lvl="3" indent="-342900" algn="l" rtl="0">
              <a:lnSpc>
                <a:spcPct val="100000"/>
              </a:lnSpc>
              <a:spcBef>
                <a:spcPts val="360"/>
              </a:spcBef>
              <a:spcAft>
                <a:spcPts val="0"/>
              </a:spcAft>
              <a:buClr>
                <a:schemeClr val="dk1"/>
              </a:buClr>
              <a:buSzPts val="1800"/>
              <a:buChar char="–"/>
              <a:defRPr/>
            </a:lvl4pPr>
            <a:lvl5pPr marL="2286000" lvl="4" indent="-342900" algn="l" rtl="0">
              <a:lnSpc>
                <a:spcPct val="100000"/>
              </a:lnSpc>
              <a:spcBef>
                <a:spcPts val="360"/>
              </a:spcBef>
              <a:spcAft>
                <a:spcPts val="0"/>
              </a:spcAft>
              <a:buClr>
                <a:schemeClr val="dk1"/>
              </a:buClr>
              <a:buSzPts val="1800"/>
              <a:buChar char="»"/>
              <a:defRPr/>
            </a:lvl5pPr>
            <a:lvl6pPr marL="2743200" lvl="5" indent="-342900" algn="l" rtl="0">
              <a:lnSpc>
                <a:spcPct val="100000"/>
              </a:lnSpc>
              <a:spcBef>
                <a:spcPts val="360"/>
              </a:spcBef>
              <a:spcAft>
                <a:spcPts val="0"/>
              </a:spcAft>
              <a:buClr>
                <a:schemeClr val="dk1"/>
              </a:buClr>
              <a:buSzPts val="1800"/>
              <a:buChar char="•"/>
              <a:defRPr/>
            </a:lvl6pPr>
            <a:lvl7pPr marL="3200400" lvl="6" indent="-342900" algn="l" rtl="0">
              <a:lnSpc>
                <a:spcPct val="100000"/>
              </a:lnSpc>
              <a:spcBef>
                <a:spcPts val="360"/>
              </a:spcBef>
              <a:spcAft>
                <a:spcPts val="0"/>
              </a:spcAft>
              <a:buClr>
                <a:schemeClr val="dk1"/>
              </a:buClr>
              <a:buSzPts val="1800"/>
              <a:buChar char="•"/>
              <a:defRPr/>
            </a:lvl7pPr>
            <a:lvl8pPr marL="3657600" lvl="7" indent="-342900" algn="l" rtl="0">
              <a:lnSpc>
                <a:spcPct val="100000"/>
              </a:lnSpc>
              <a:spcBef>
                <a:spcPts val="360"/>
              </a:spcBef>
              <a:spcAft>
                <a:spcPts val="0"/>
              </a:spcAft>
              <a:buClr>
                <a:schemeClr val="dk1"/>
              </a:buClr>
              <a:buSzPts val="1800"/>
              <a:buChar char="•"/>
              <a:defRPr/>
            </a:lvl8pPr>
            <a:lvl9pPr marL="4114800" lvl="8" indent="-342900" algn="l" rtl="0">
              <a:lnSpc>
                <a:spcPct val="100000"/>
              </a:lnSpc>
              <a:spcBef>
                <a:spcPts val="360"/>
              </a:spcBef>
              <a:spcAft>
                <a:spcPts val="0"/>
              </a:spcAft>
              <a:buClr>
                <a:schemeClr val="dk1"/>
              </a:buClr>
              <a:buSzPts val="1800"/>
              <a:buChar char="•"/>
              <a:defRPr/>
            </a:lvl9pPr>
          </a:lstStyle>
          <a:p>
            <a:endParaRPr/>
          </a:p>
        </p:txBody>
      </p:sp>
      <p:sp>
        <p:nvSpPr>
          <p:cNvPr id="53" name="Google Shape;53;p13"/>
          <p:cNvSpPr txBox="1">
            <a:spLocks noGrp="1"/>
          </p:cNvSpPr>
          <p:nvPr>
            <p:ph type="dt" idx="10"/>
          </p:nvPr>
        </p:nvSpPr>
        <p:spPr>
          <a:xfrm>
            <a:off x="457200" y="4767263"/>
            <a:ext cx="2133600" cy="2739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54" name="Google Shape;54;p13"/>
          <p:cNvSpPr txBox="1">
            <a:spLocks noGrp="1"/>
          </p:cNvSpPr>
          <p:nvPr>
            <p:ph type="ftr" idx="11"/>
          </p:nvPr>
        </p:nvSpPr>
        <p:spPr>
          <a:xfrm>
            <a:off x="3124200" y="4767263"/>
            <a:ext cx="2895600" cy="2739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55" name="Google Shape;55;p13"/>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‹nr.›</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2"/>
        <p:cNvGrpSpPr/>
        <p:nvPr/>
      </p:nvGrpSpPr>
      <p:grpSpPr>
        <a:xfrm>
          <a:off x="0" y="0"/>
          <a:ext cx="0" cy="0"/>
          <a:chOff x="0" y="0"/>
          <a:chExt cx="0" cy="0"/>
        </a:xfrm>
      </p:grpSpPr>
      <p:sp>
        <p:nvSpPr>
          <p:cNvPr id="63" name="Google Shape;63;p15"/>
          <p:cNvSpPr txBox="1">
            <a:spLocks noGrp="1"/>
          </p:cNvSpPr>
          <p:nvPr>
            <p:ph type="title"/>
          </p:nvPr>
        </p:nvSpPr>
        <p:spPr>
          <a:xfrm>
            <a:off x="457200" y="205978"/>
            <a:ext cx="8229600" cy="8574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Clr>
                <a:schemeClr val="dk1"/>
              </a:buClr>
              <a:buSzPts val="18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64" name="Google Shape;64;p15"/>
          <p:cNvSpPr txBox="1">
            <a:spLocks noGrp="1"/>
          </p:cNvSpPr>
          <p:nvPr>
            <p:ph type="body" idx="1"/>
          </p:nvPr>
        </p:nvSpPr>
        <p:spPr>
          <a:xfrm>
            <a:off x="457200" y="1200150"/>
            <a:ext cx="8229600" cy="33945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360"/>
              </a:spcBef>
              <a:spcAft>
                <a:spcPts val="0"/>
              </a:spcAft>
              <a:buClr>
                <a:schemeClr val="dk1"/>
              </a:buClr>
              <a:buSzPts val="1800"/>
              <a:buChar char="•"/>
              <a:defRPr/>
            </a:lvl1pPr>
            <a:lvl2pPr marL="914400" lvl="1" indent="-342900" algn="l" rtl="0">
              <a:lnSpc>
                <a:spcPct val="100000"/>
              </a:lnSpc>
              <a:spcBef>
                <a:spcPts val="360"/>
              </a:spcBef>
              <a:spcAft>
                <a:spcPts val="0"/>
              </a:spcAft>
              <a:buClr>
                <a:schemeClr val="dk1"/>
              </a:buClr>
              <a:buSzPts val="1800"/>
              <a:buChar char="–"/>
              <a:defRPr/>
            </a:lvl2pPr>
            <a:lvl3pPr marL="1371600" lvl="2" indent="-342900" algn="l" rtl="0">
              <a:lnSpc>
                <a:spcPct val="100000"/>
              </a:lnSpc>
              <a:spcBef>
                <a:spcPts val="360"/>
              </a:spcBef>
              <a:spcAft>
                <a:spcPts val="0"/>
              </a:spcAft>
              <a:buClr>
                <a:schemeClr val="dk1"/>
              </a:buClr>
              <a:buSzPts val="1800"/>
              <a:buChar char="•"/>
              <a:defRPr/>
            </a:lvl3pPr>
            <a:lvl4pPr marL="1828800" lvl="3" indent="-342900" algn="l" rtl="0">
              <a:lnSpc>
                <a:spcPct val="100000"/>
              </a:lnSpc>
              <a:spcBef>
                <a:spcPts val="360"/>
              </a:spcBef>
              <a:spcAft>
                <a:spcPts val="0"/>
              </a:spcAft>
              <a:buClr>
                <a:schemeClr val="dk1"/>
              </a:buClr>
              <a:buSzPts val="1800"/>
              <a:buChar char="–"/>
              <a:defRPr/>
            </a:lvl4pPr>
            <a:lvl5pPr marL="2286000" lvl="4" indent="-342900" algn="l" rtl="0">
              <a:lnSpc>
                <a:spcPct val="100000"/>
              </a:lnSpc>
              <a:spcBef>
                <a:spcPts val="360"/>
              </a:spcBef>
              <a:spcAft>
                <a:spcPts val="0"/>
              </a:spcAft>
              <a:buClr>
                <a:schemeClr val="dk1"/>
              </a:buClr>
              <a:buSzPts val="1800"/>
              <a:buChar char="»"/>
              <a:defRPr/>
            </a:lvl5pPr>
            <a:lvl6pPr marL="2743200" lvl="5" indent="-342900" algn="l" rtl="0">
              <a:lnSpc>
                <a:spcPct val="100000"/>
              </a:lnSpc>
              <a:spcBef>
                <a:spcPts val="360"/>
              </a:spcBef>
              <a:spcAft>
                <a:spcPts val="0"/>
              </a:spcAft>
              <a:buClr>
                <a:schemeClr val="dk1"/>
              </a:buClr>
              <a:buSzPts val="1800"/>
              <a:buChar char="•"/>
              <a:defRPr/>
            </a:lvl6pPr>
            <a:lvl7pPr marL="3200400" lvl="6" indent="-342900" algn="l" rtl="0">
              <a:lnSpc>
                <a:spcPct val="100000"/>
              </a:lnSpc>
              <a:spcBef>
                <a:spcPts val="360"/>
              </a:spcBef>
              <a:spcAft>
                <a:spcPts val="0"/>
              </a:spcAft>
              <a:buClr>
                <a:schemeClr val="dk1"/>
              </a:buClr>
              <a:buSzPts val="1800"/>
              <a:buChar char="•"/>
              <a:defRPr/>
            </a:lvl7pPr>
            <a:lvl8pPr marL="3657600" lvl="7" indent="-342900" algn="l" rtl="0">
              <a:lnSpc>
                <a:spcPct val="100000"/>
              </a:lnSpc>
              <a:spcBef>
                <a:spcPts val="360"/>
              </a:spcBef>
              <a:spcAft>
                <a:spcPts val="0"/>
              </a:spcAft>
              <a:buClr>
                <a:schemeClr val="dk1"/>
              </a:buClr>
              <a:buSzPts val="1800"/>
              <a:buChar char="•"/>
              <a:defRPr/>
            </a:lvl8pPr>
            <a:lvl9pPr marL="4114800" lvl="8" indent="-342900" algn="l" rtl="0">
              <a:lnSpc>
                <a:spcPct val="100000"/>
              </a:lnSpc>
              <a:spcBef>
                <a:spcPts val="360"/>
              </a:spcBef>
              <a:spcAft>
                <a:spcPts val="0"/>
              </a:spcAft>
              <a:buClr>
                <a:schemeClr val="dk1"/>
              </a:buClr>
              <a:buSzPts val="1800"/>
              <a:buChar char="•"/>
              <a:defRPr/>
            </a:lvl9pPr>
          </a:lstStyle>
          <a:p>
            <a:endParaRPr/>
          </a:p>
        </p:txBody>
      </p:sp>
      <p:sp>
        <p:nvSpPr>
          <p:cNvPr id="65" name="Google Shape;65;p15"/>
          <p:cNvSpPr txBox="1">
            <a:spLocks noGrp="1"/>
          </p:cNvSpPr>
          <p:nvPr>
            <p:ph type="dt" idx="10"/>
          </p:nvPr>
        </p:nvSpPr>
        <p:spPr>
          <a:xfrm>
            <a:off x="457200" y="4767263"/>
            <a:ext cx="2133600" cy="2739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66" name="Google Shape;66;p15"/>
          <p:cNvSpPr txBox="1">
            <a:spLocks noGrp="1"/>
          </p:cNvSpPr>
          <p:nvPr>
            <p:ph type="ftr" idx="11"/>
          </p:nvPr>
        </p:nvSpPr>
        <p:spPr>
          <a:xfrm>
            <a:off x="3124200" y="4767263"/>
            <a:ext cx="2895600" cy="2739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67" name="Google Shape;67;p15"/>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‹nr.›</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68"/>
        <p:cNvGrpSpPr/>
        <p:nvPr/>
      </p:nvGrpSpPr>
      <p:grpSpPr>
        <a:xfrm>
          <a:off x="0" y="0"/>
          <a:ext cx="0" cy="0"/>
          <a:chOff x="0" y="0"/>
          <a:chExt cx="0" cy="0"/>
        </a:xfrm>
      </p:grpSpPr>
      <p:sp>
        <p:nvSpPr>
          <p:cNvPr id="69" name="Google Shape;69;p16"/>
          <p:cNvSpPr txBox="1">
            <a:spLocks noGrp="1"/>
          </p:cNvSpPr>
          <p:nvPr>
            <p:ph type="ctrTitle"/>
          </p:nvPr>
        </p:nvSpPr>
        <p:spPr>
          <a:xfrm>
            <a:off x="685800" y="1597819"/>
            <a:ext cx="7772400" cy="11025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Clr>
                <a:schemeClr val="dk1"/>
              </a:buClr>
              <a:buSzPts val="18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70" name="Google Shape;70;p16"/>
          <p:cNvSpPr txBox="1">
            <a:spLocks noGrp="1"/>
          </p:cNvSpPr>
          <p:nvPr>
            <p:ph type="subTitle" idx="1"/>
          </p:nvPr>
        </p:nvSpPr>
        <p:spPr>
          <a:xfrm>
            <a:off x="1371600" y="2914650"/>
            <a:ext cx="6400800" cy="1314600"/>
          </a:xfrm>
          <a:prstGeom prst="rect">
            <a:avLst/>
          </a:prstGeom>
          <a:noFill/>
          <a:ln>
            <a:noFill/>
          </a:ln>
        </p:spPr>
        <p:txBody>
          <a:bodyPr spcFirstLastPara="1" wrap="square" lIns="91425" tIns="45700" rIns="91425" bIns="45700" anchor="t" anchorCtr="0">
            <a:normAutofit/>
          </a:bodyPr>
          <a:lstStyle>
            <a:lvl1pPr lvl="0" algn="ctr" rtl="0">
              <a:lnSpc>
                <a:spcPct val="100000"/>
              </a:lnSpc>
              <a:spcBef>
                <a:spcPts val="640"/>
              </a:spcBef>
              <a:spcAft>
                <a:spcPts val="0"/>
              </a:spcAft>
              <a:buClr>
                <a:srgbClr val="888888"/>
              </a:buClr>
              <a:buSzPts val="3200"/>
              <a:buNone/>
              <a:defRPr>
                <a:solidFill>
                  <a:srgbClr val="888888"/>
                </a:solidFill>
              </a:defRPr>
            </a:lvl1pPr>
            <a:lvl2pPr lvl="1" algn="ctr" rtl="0">
              <a:lnSpc>
                <a:spcPct val="100000"/>
              </a:lnSpc>
              <a:spcBef>
                <a:spcPts val="560"/>
              </a:spcBef>
              <a:spcAft>
                <a:spcPts val="0"/>
              </a:spcAft>
              <a:buClr>
                <a:srgbClr val="888888"/>
              </a:buClr>
              <a:buSzPts val="2800"/>
              <a:buNone/>
              <a:defRPr>
                <a:solidFill>
                  <a:srgbClr val="888888"/>
                </a:solidFill>
              </a:defRPr>
            </a:lvl2pPr>
            <a:lvl3pPr lvl="2" algn="ctr" rtl="0">
              <a:lnSpc>
                <a:spcPct val="100000"/>
              </a:lnSpc>
              <a:spcBef>
                <a:spcPts val="480"/>
              </a:spcBef>
              <a:spcAft>
                <a:spcPts val="0"/>
              </a:spcAft>
              <a:buClr>
                <a:srgbClr val="888888"/>
              </a:buClr>
              <a:buSzPts val="2400"/>
              <a:buNone/>
              <a:defRPr>
                <a:solidFill>
                  <a:srgbClr val="888888"/>
                </a:solidFill>
              </a:defRPr>
            </a:lvl3pPr>
            <a:lvl4pPr lvl="3" algn="ctr" rtl="0">
              <a:lnSpc>
                <a:spcPct val="100000"/>
              </a:lnSpc>
              <a:spcBef>
                <a:spcPts val="400"/>
              </a:spcBef>
              <a:spcAft>
                <a:spcPts val="0"/>
              </a:spcAft>
              <a:buClr>
                <a:srgbClr val="888888"/>
              </a:buClr>
              <a:buSzPts val="2000"/>
              <a:buNone/>
              <a:defRPr>
                <a:solidFill>
                  <a:srgbClr val="888888"/>
                </a:solidFill>
              </a:defRPr>
            </a:lvl4pPr>
            <a:lvl5pPr lvl="4" algn="ctr" rtl="0">
              <a:lnSpc>
                <a:spcPct val="100000"/>
              </a:lnSpc>
              <a:spcBef>
                <a:spcPts val="400"/>
              </a:spcBef>
              <a:spcAft>
                <a:spcPts val="0"/>
              </a:spcAft>
              <a:buClr>
                <a:srgbClr val="888888"/>
              </a:buClr>
              <a:buSzPts val="2000"/>
              <a:buNone/>
              <a:defRPr>
                <a:solidFill>
                  <a:srgbClr val="888888"/>
                </a:solidFill>
              </a:defRPr>
            </a:lvl5pPr>
            <a:lvl6pPr lvl="5" algn="ctr" rtl="0">
              <a:lnSpc>
                <a:spcPct val="100000"/>
              </a:lnSpc>
              <a:spcBef>
                <a:spcPts val="400"/>
              </a:spcBef>
              <a:spcAft>
                <a:spcPts val="0"/>
              </a:spcAft>
              <a:buClr>
                <a:srgbClr val="888888"/>
              </a:buClr>
              <a:buSzPts val="2000"/>
              <a:buNone/>
              <a:defRPr>
                <a:solidFill>
                  <a:srgbClr val="888888"/>
                </a:solidFill>
              </a:defRPr>
            </a:lvl6pPr>
            <a:lvl7pPr lvl="6" algn="ctr" rtl="0">
              <a:lnSpc>
                <a:spcPct val="100000"/>
              </a:lnSpc>
              <a:spcBef>
                <a:spcPts val="400"/>
              </a:spcBef>
              <a:spcAft>
                <a:spcPts val="0"/>
              </a:spcAft>
              <a:buClr>
                <a:srgbClr val="888888"/>
              </a:buClr>
              <a:buSzPts val="2000"/>
              <a:buNone/>
              <a:defRPr>
                <a:solidFill>
                  <a:srgbClr val="888888"/>
                </a:solidFill>
              </a:defRPr>
            </a:lvl7pPr>
            <a:lvl8pPr lvl="7" algn="ctr" rtl="0">
              <a:lnSpc>
                <a:spcPct val="100000"/>
              </a:lnSpc>
              <a:spcBef>
                <a:spcPts val="400"/>
              </a:spcBef>
              <a:spcAft>
                <a:spcPts val="0"/>
              </a:spcAft>
              <a:buClr>
                <a:srgbClr val="888888"/>
              </a:buClr>
              <a:buSzPts val="2000"/>
              <a:buNone/>
              <a:defRPr>
                <a:solidFill>
                  <a:srgbClr val="888888"/>
                </a:solidFill>
              </a:defRPr>
            </a:lvl8pPr>
            <a:lvl9pPr lvl="8" algn="ctr" rtl="0">
              <a:lnSpc>
                <a:spcPct val="100000"/>
              </a:lnSpc>
              <a:spcBef>
                <a:spcPts val="400"/>
              </a:spcBef>
              <a:spcAft>
                <a:spcPts val="0"/>
              </a:spcAft>
              <a:buClr>
                <a:srgbClr val="888888"/>
              </a:buClr>
              <a:buSzPts val="2000"/>
              <a:buNone/>
              <a:defRPr>
                <a:solidFill>
                  <a:srgbClr val="888888"/>
                </a:solidFill>
              </a:defRPr>
            </a:lvl9pPr>
          </a:lstStyle>
          <a:p>
            <a:endParaRPr/>
          </a:p>
        </p:txBody>
      </p:sp>
      <p:sp>
        <p:nvSpPr>
          <p:cNvPr id="71" name="Google Shape;71;p16"/>
          <p:cNvSpPr txBox="1">
            <a:spLocks noGrp="1"/>
          </p:cNvSpPr>
          <p:nvPr>
            <p:ph type="dt" idx="10"/>
          </p:nvPr>
        </p:nvSpPr>
        <p:spPr>
          <a:xfrm>
            <a:off x="457200" y="4767263"/>
            <a:ext cx="2133600" cy="2739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72" name="Google Shape;72;p16"/>
          <p:cNvSpPr txBox="1">
            <a:spLocks noGrp="1"/>
          </p:cNvSpPr>
          <p:nvPr>
            <p:ph type="ftr" idx="11"/>
          </p:nvPr>
        </p:nvSpPr>
        <p:spPr>
          <a:xfrm>
            <a:off x="3124200" y="4767263"/>
            <a:ext cx="2895600" cy="2739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73" name="Google Shape;73;p16"/>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‹nr.›</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4"/>
        <p:cNvGrpSpPr/>
        <p:nvPr/>
      </p:nvGrpSpPr>
      <p:grpSpPr>
        <a:xfrm>
          <a:off x="0" y="0"/>
          <a:ext cx="0" cy="0"/>
          <a:chOff x="0" y="0"/>
          <a:chExt cx="0" cy="0"/>
        </a:xfrm>
      </p:grpSpPr>
      <p:sp>
        <p:nvSpPr>
          <p:cNvPr id="75" name="Google Shape;75;p17"/>
          <p:cNvSpPr txBox="1">
            <a:spLocks noGrp="1"/>
          </p:cNvSpPr>
          <p:nvPr>
            <p:ph type="title"/>
          </p:nvPr>
        </p:nvSpPr>
        <p:spPr>
          <a:xfrm>
            <a:off x="722313" y="3305175"/>
            <a:ext cx="7772400" cy="1021500"/>
          </a:xfrm>
          <a:prstGeom prst="rect">
            <a:avLst/>
          </a:prstGeom>
          <a:noFill/>
          <a:ln>
            <a:noFill/>
          </a:ln>
        </p:spPr>
        <p:txBody>
          <a:bodyPr spcFirstLastPara="1" wrap="square" lIns="91425" tIns="45700" rIns="91425" bIns="45700" anchor="t" anchorCtr="0">
            <a:normAutofit/>
          </a:bodyPr>
          <a:lstStyle>
            <a:lvl1pPr lvl="0" algn="l" rtl="0">
              <a:lnSpc>
                <a:spcPct val="100000"/>
              </a:lnSpc>
              <a:spcBef>
                <a:spcPts val="0"/>
              </a:spcBef>
              <a:spcAft>
                <a:spcPts val="0"/>
              </a:spcAft>
              <a:buClr>
                <a:schemeClr val="dk1"/>
              </a:buClr>
              <a:buSzPts val="4000"/>
              <a:buFont typeface="Calibri"/>
              <a:buNone/>
              <a:defRPr sz="4000" b="1" cap="none"/>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76" name="Google Shape;76;p17"/>
          <p:cNvSpPr txBox="1">
            <a:spLocks noGrp="1"/>
          </p:cNvSpPr>
          <p:nvPr>
            <p:ph type="body" idx="1"/>
          </p:nvPr>
        </p:nvSpPr>
        <p:spPr>
          <a:xfrm>
            <a:off x="722313" y="2180035"/>
            <a:ext cx="7772400" cy="1125300"/>
          </a:xfrm>
          <a:prstGeom prst="rect">
            <a:avLst/>
          </a:prstGeom>
          <a:noFill/>
          <a:ln>
            <a:noFill/>
          </a:ln>
        </p:spPr>
        <p:txBody>
          <a:bodyPr spcFirstLastPara="1" wrap="square" lIns="91425" tIns="45700" rIns="91425" bIns="45700" anchor="b" anchorCtr="0">
            <a:normAutofit/>
          </a:bodyPr>
          <a:lstStyle>
            <a:lvl1pPr marL="457200" lvl="0" indent="-228600" algn="l" rtl="0">
              <a:lnSpc>
                <a:spcPct val="100000"/>
              </a:lnSpc>
              <a:spcBef>
                <a:spcPts val="400"/>
              </a:spcBef>
              <a:spcAft>
                <a:spcPts val="0"/>
              </a:spcAft>
              <a:buClr>
                <a:srgbClr val="888888"/>
              </a:buClr>
              <a:buSzPts val="2000"/>
              <a:buNone/>
              <a:defRPr sz="2000">
                <a:solidFill>
                  <a:srgbClr val="888888"/>
                </a:solidFill>
              </a:defRPr>
            </a:lvl1pPr>
            <a:lvl2pPr marL="914400" lvl="1" indent="-228600" algn="l" rtl="0">
              <a:lnSpc>
                <a:spcPct val="100000"/>
              </a:lnSpc>
              <a:spcBef>
                <a:spcPts val="360"/>
              </a:spcBef>
              <a:spcAft>
                <a:spcPts val="0"/>
              </a:spcAft>
              <a:buClr>
                <a:srgbClr val="888888"/>
              </a:buClr>
              <a:buSzPts val="1800"/>
              <a:buNone/>
              <a:defRPr sz="1800">
                <a:solidFill>
                  <a:srgbClr val="888888"/>
                </a:solidFill>
              </a:defRPr>
            </a:lvl2pPr>
            <a:lvl3pPr marL="1371600" lvl="2" indent="-228600" algn="l" rtl="0">
              <a:lnSpc>
                <a:spcPct val="100000"/>
              </a:lnSpc>
              <a:spcBef>
                <a:spcPts val="320"/>
              </a:spcBef>
              <a:spcAft>
                <a:spcPts val="0"/>
              </a:spcAft>
              <a:buClr>
                <a:srgbClr val="888888"/>
              </a:buClr>
              <a:buSzPts val="1600"/>
              <a:buNone/>
              <a:defRPr sz="1600">
                <a:solidFill>
                  <a:srgbClr val="888888"/>
                </a:solidFill>
              </a:defRPr>
            </a:lvl3pPr>
            <a:lvl4pPr marL="1828800" lvl="3" indent="-228600" algn="l" rtl="0">
              <a:lnSpc>
                <a:spcPct val="100000"/>
              </a:lnSpc>
              <a:spcBef>
                <a:spcPts val="280"/>
              </a:spcBef>
              <a:spcAft>
                <a:spcPts val="0"/>
              </a:spcAft>
              <a:buClr>
                <a:srgbClr val="888888"/>
              </a:buClr>
              <a:buSzPts val="1400"/>
              <a:buNone/>
              <a:defRPr sz="1400">
                <a:solidFill>
                  <a:srgbClr val="888888"/>
                </a:solidFill>
              </a:defRPr>
            </a:lvl4pPr>
            <a:lvl5pPr marL="2286000" lvl="4" indent="-228600" algn="l" rtl="0">
              <a:lnSpc>
                <a:spcPct val="100000"/>
              </a:lnSpc>
              <a:spcBef>
                <a:spcPts val="280"/>
              </a:spcBef>
              <a:spcAft>
                <a:spcPts val="0"/>
              </a:spcAft>
              <a:buClr>
                <a:srgbClr val="888888"/>
              </a:buClr>
              <a:buSzPts val="1400"/>
              <a:buNone/>
              <a:defRPr sz="1400">
                <a:solidFill>
                  <a:srgbClr val="888888"/>
                </a:solidFill>
              </a:defRPr>
            </a:lvl5pPr>
            <a:lvl6pPr marL="2743200" lvl="5" indent="-228600" algn="l" rtl="0">
              <a:lnSpc>
                <a:spcPct val="100000"/>
              </a:lnSpc>
              <a:spcBef>
                <a:spcPts val="280"/>
              </a:spcBef>
              <a:spcAft>
                <a:spcPts val="0"/>
              </a:spcAft>
              <a:buClr>
                <a:srgbClr val="888888"/>
              </a:buClr>
              <a:buSzPts val="1400"/>
              <a:buNone/>
              <a:defRPr sz="1400">
                <a:solidFill>
                  <a:srgbClr val="888888"/>
                </a:solidFill>
              </a:defRPr>
            </a:lvl6pPr>
            <a:lvl7pPr marL="3200400" lvl="6" indent="-228600" algn="l" rtl="0">
              <a:lnSpc>
                <a:spcPct val="100000"/>
              </a:lnSpc>
              <a:spcBef>
                <a:spcPts val="280"/>
              </a:spcBef>
              <a:spcAft>
                <a:spcPts val="0"/>
              </a:spcAft>
              <a:buClr>
                <a:srgbClr val="888888"/>
              </a:buClr>
              <a:buSzPts val="1400"/>
              <a:buNone/>
              <a:defRPr sz="1400">
                <a:solidFill>
                  <a:srgbClr val="888888"/>
                </a:solidFill>
              </a:defRPr>
            </a:lvl7pPr>
            <a:lvl8pPr marL="3657600" lvl="7" indent="-228600" algn="l" rtl="0">
              <a:lnSpc>
                <a:spcPct val="100000"/>
              </a:lnSpc>
              <a:spcBef>
                <a:spcPts val="280"/>
              </a:spcBef>
              <a:spcAft>
                <a:spcPts val="0"/>
              </a:spcAft>
              <a:buClr>
                <a:srgbClr val="888888"/>
              </a:buClr>
              <a:buSzPts val="1400"/>
              <a:buNone/>
              <a:defRPr sz="1400">
                <a:solidFill>
                  <a:srgbClr val="888888"/>
                </a:solidFill>
              </a:defRPr>
            </a:lvl8pPr>
            <a:lvl9pPr marL="4114800" lvl="8" indent="-228600" algn="l" rtl="0">
              <a:lnSpc>
                <a:spcPct val="100000"/>
              </a:lnSpc>
              <a:spcBef>
                <a:spcPts val="280"/>
              </a:spcBef>
              <a:spcAft>
                <a:spcPts val="0"/>
              </a:spcAft>
              <a:buClr>
                <a:srgbClr val="888888"/>
              </a:buClr>
              <a:buSzPts val="1400"/>
              <a:buNone/>
              <a:defRPr sz="1400">
                <a:solidFill>
                  <a:srgbClr val="888888"/>
                </a:solidFill>
              </a:defRPr>
            </a:lvl9pPr>
          </a:lstStyle>
          <a:p>
            <a:endParaRPr/>
          </a:p>
        </p:txBody>
      </p:sp>
      <p:sp>
        <p:nvSpPr>
          <p:cNvPr id="77" name="Google Shape;77;p17"/>
          <p:cNvSpPr txBox="1">
            <a:spLocks noGrp="1"/>
          </p:cNvSpPr>
          <p:nvPr>
            <p:ph type="dt" idx="10"/>
          </p:nvPr>
        </p:nvSpPr>
        <p:spPr>
          <a:xfrm>
            <a:off x="457200" y="4767263"/>
            <a:ext cx="2133600" cy="2739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78" name="Google Shape;78;p17"/>
          <p:cNvSpPr txBox="1">
            <a:spLocks noGrp="1"/>
          </p:cNvSpPr>
          <p:nvPr>
            <p:ph type="ftr" idx="11"/>
          </p:nvPr>
        </p:nvSpPr>
        <p:spPr>
          <a:xfrm>
            <a:off x="3124200" y="4767263"/>
            <a:ext cx="2895600" cy="2739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79" name="Google Shape;79;p17"/>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‹nr.›</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80"/>
        <p:cNvGrpSpPr/>
        <p:nvPr/>
      </p:nvGrpSpPr>
      <p:grpSpPr>
        <a:xfrm>
          <a:off x="0" y="0"/>
          <a:ext cx="0" cy="0"/>
          <a:chOff x="0" y="0"/>
          <a:chExt cx="0" cy="0"/>
        </a:xfrm>
      </p:grpSpPr>
      <p:sp>
        <p:nvSpPr>
          <p:cNvPr id="81" name="Google Shape;81;p18"/>
          <p:cNvSpPr txBox="1">
            <a:spLocks noGrp="1"/>
          </p:cNvSpPr>
          <p:nvPr>
            <p:ph type="title"/>
          </p:nvPr>
        </p:nvSpPr>
        <p:spPr>
          <a:xfrm>
            <a:off x="457200" y="205978"/>
            <a:ext cx="8229600" cy="8574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Clr>
                <a:schemeClr val="dk1"/>
              </a:buClr>
              <a:buSzPts val="18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82" name="Google Shape;82;p18"/>
          <p:cNvSpPr txBox="1">
            <a:spLocks noGrp="1"/>
          </p:cNvSpPr>
          <p:nvPr>
            <p:ph type="body" idx="1"/>
          </p:nvPr>
        </p:nvSpPr>
        <p:spPr>
          <a:xfrm>
            <a:off x="457200" y="1200150"/>
            <a:ext cx="4038600" cy="3394500"/>
          </a:xfrm>
          <a:prstGeom prst="rect">
            <a:avLst/>
          </a:prstGeom>
          <a:noFill/>
          <a:ln>
            <a:noFill/>
          </a:ln>
        </p:spPr>
        <p:txBody>
          <a:bodyPr spcFirstLastPara="1" wrap="square" lIns="91425" tIns="45700" rIns="91425" bIns="45700" anchor="t" anchorCtr="0">
            <a:normAutofit/>
          </a:bodyPr>
          <a:lstStyle>
            <a:lvl1pPr marL="457200" lvl="0" indent="-406400" algn="l" rtl="0">
              <a:lnSpc>
                <a:spcPct val="100000"/>
              </a:lnSpc>
              <a:spcBef>
                <a:spcPts val="560"/>
              </a:spcBef>
              <a:spcAft>
                <a:spcPts val="0"/>
              </a:spcAft>
              <a:buClr>
                <a:schemeClr val="dk1"/>
              </a:buClr>
              <a:buSzPts val="2800"/>
              <a:buChar char="•"/>
              <a:defRPr sz="2800"/>
            </a:lvl1pPr>
            <a:lvl2pPr marL="914400" lvl="1" indent="-381000" algn="l" rtl="0">
              <a:lnSpc>
                <a:spcPct val="100000"/>
              </a:lnSpc>
              <a:spcBef>
                <a:spcPts val="480"/>
              </a:spcBef>
              <a:spcAft>
                <a:spcPts val="0"/>
              </a:spcAft>
              <a:buClr>
                <a:schemeClr val="dk1"/>
              </a:buClr>
              <a:buSzPts val="2400"/>
              <a:buChar char="–"/>
              <a:defRPr sz="2400"/>
            </a:lvl2pPr>
            <a:lvl3pPr marL="1371600" lvl="2" indent="-355600" algn="l" rtl="0">
              <a:lnSpc>
                <a:spcPct val="100000"/>
              </a:lnSpc>
              <a:spcBef>
                <a:spcPts val="400"/>
              </a:spcBef>
              <a:spcAft>
                <a:spcPts val="0"/>
              </a:spcAft>
              <a:buClr>
                <a:schemeClr val="dk1"/>
              </a:buClr>
              <a:buSzPts val="2000"/>
              <a:buChar char="•"/>
              <a:defRPr sz="2000"/>
            </a:lvl3pPr>
            <a:lvl4pPr marL="1828800" lvl="3" indent="-342900" algn="l" rtl="0">
              <a:lnSpc>
                <a:spcPct val="100000"/>
              </a:lnSpc>
              <a:spcBef>
                <a:spcPts val="360"/>
              </a:spcBef>
              <a:spcAft>
                <a:spcPts val="0"/>
              </a:spcAft>
              <a:buClr>
                <a:schemeClr val="dk1"/>
              </a:buClr>
              <a:buSzPts val="1800"/>
              <a:buChar char="–"/>
              <a:defRPr sz="1800"/>
            </a:lvl4pPr>
            <a:lvl5pPr marL="2286000" lvl="4" indent="-342900" algn="l" rtl="0">
              <a:lnSpc>
                <a:spcPct val="100000"/>
              </a:lnSpc>
              <a:spcBef>
                <a:spcPts val="360"/>
              </a:spcBef>
              <a:spcAft>
                <a:spcPts val="0"/>
              </a:spcAft>
              <a:buClr>
                <a:schemeClr val="dk1"/>
              </a:buClr>
              <a:buSzPts val="1800"/>
              <a:buChar char="»"/>
              <a:defRPr sz="1800"/>
            </a:lvl5pPr>
            <a:lvl6pPr marL="2743200" lvl="5" indent="-342900" algn="l" rtl="0">
              <a:lnSpc>
                <a:spcPct val="100000"/>
              </a:lnSpc>
              <a:spcBef>
                <a:spcPts val="360"/>
              </a:spcBef>
              <a:spcAft>
                <a:spcPts val="0"/>
              </a:spcAft>
              <a:buClr>
                <a:schemeClr val="dk1"/>
              </a:buClr>
              <a:buSzPts val="1800"/>
              <a:buChar char="•"/>
              <a:defRPr sz="1800"/>
            </a:lvl6pPr>
            <a:lvl7pPr marL="3200400" lvl="6" indent="-342900" algn="l" rtl="0">
              <a:lnSpc>
                <a:spcPct val="100000"/>
              </a:lnSpc>
              <a:spcBef>
                <a:spcPts val="360"/>
              </a:spcBef>
              <a:spcAft>
                <a:spcPts val="0"/>
              </a:spcAft>
              <a:buClr>
                <a:schemeClr val="dk1"/>
              </a:buClr>
              <a:buSzPts val="1800"/>
              <a:buChar char="•"/>
              <a:defRPr sz="1800"/>
            </a:lvl7pPr>
            <a:lvl8pPr marL="3657600" lvl="7" indent="-342900" algn="l" rtl="0">
              <a:lnSpc>
                <a:spcPct val="100000"/>
              </a:lnSpc>
              <a:spcBef>
                <a:spcPts val="360"/>
              </a:spcBef>
              <a:spcAft>
                <a:spcPts val="0"/>
              </a:spcAft>
              <a:buClr>
                <a:schemeClr val="dk1"/>
              </a:buClr>
              <a:buSzPts val="1800"/>
              <a:buChar char="•"/>
              <a:defRPr sz="1800"/>
            </a:lvl8pPr>
            <a:lvl9pPr marL="4114800" lvl="8" indent="-342900" algn="l" rtl="0">
              <a:lnSpc>
                <a:spcPct val="100000"/>
              </a:lnSpc>
              <a:spcBef>
                <a:spcPts val="360"/>
              </a:spcBef>
              <a:spcAft>
                <a:spcPts val="0"/>
              </a:spcAft>
              <a:buClr>
                <a:schemeClr val="dk1"/>
              </a:buClr>
              <a:buSzPts val="1800"/>
              <a:buChar char="•"/>
              <a:defRPr sz="1800"/>
            </a:lvl9pPr>
          </a:lstStyle>
          <a:p>
            <a:endParaRPr/>
          </a:p>
        </p:txBody>
      </p:sp>
      <p:sp>
        <p:nvSpPr>
          <p:cNvPr id="83" name="Google Shape;83;p18"/>
          <p:cNvSpPr txBox="1">
            <a:spLocks noGrp="1"/>
          </p:cNvSpPr>
          <p:nvPr>
            <p:ph type="body" idx="2"/>
          </p:nvPr>
        </p:nvSpPr>
        <p:spPr>
          <a:xfrm>
            <a:off x="4648200" y="1200150"/>
            <a:ext cx="4038600" cy="3394500"/>
          </a:xfrm>
          <a:prstGeom prst="rect">
            <a:avLst/>
          </a:prstGeom>
          <a:noFill/>
          <a:ln>
            <a:noFill/>
          </a:ln>
        </p:spPr>
        <p:txBody>
          <a:bodyPr spcFirstLastPara="1" wrap="square" lIns="91425" tIns="45700" rIns="91425" bIns="45700" anchor="t" anchorCtr="0">
            <a:normAutofit/>
          </a:bodyPr>
          <a:lstStyle>
            <a:lvl1pPr marL="457200" lvl="0" indent="-406400" algn="l" rtl="0">
              <a:lnSpc>
                <a:spcPct val="100000"/>
              </a:lnSpc>
              <a:spcBef>
                <a:spcPts val="560"/>
              </a:spcBef>
              <a:spcAft>
                <a:spcPts val="0"/>
              </a:spcAft>
              <a:buClr>
                <a:schemeClr val="dk1"/>
              </a:buClr>
              <a:buSzPts val="2800"/>
              <a:buChar char="•"/>
              <a:defRPr sz="2800"/>
            </a:lvl1pPr>
            <a:lvl2pPr marL="914400" lvl="1" indent="-381000" algn="l" rtl="0">
              <a:lnSpc>
                <a:spcPct val="100000"/>
              </a:lnSpc>
              <a:spcBef>
                <a:spcPts val="480"/>
              </a:spcBef>
              <a:spcAft>
                <a:spcPts val="0"/>
              </a:spcAft>
              <a:buClr>
                <a:schemeClr val="dk1"/>
              </a:buClr>
              <a:buSzPts val="2400"/>
              <a:buChar char="–"/>
              <a:defRPr sz="2400"/>
            </a:lvl2pPr>
            <a:lvl3pPr marL="1371600" lvl="2" indent="-355600" algn="l" rtl="0">
              <a:lnSpc>
                <a:spcPct val="100000"/>
              </a:lnSpc>
              <a:spcBef>
                <a:spcPts val="400"/>
              </a:spcBef>
              <a:spcAft>
                <a:spcPts val="0"/>
              </a:spcAft>
              <a:buClr>
                <a:schemeClr val="dk1"/>
              </a:buClr>
              <a:buSzPts val="2000"/>
              <a:buChar char="•"/>
              <a:defRPr sz="2000"/>
            </a:lvl3pPr>
            <a:lvl4pPr marL="1828800" lvl="3" indent="-342900" algn="l" rtl="0">
              <a:lnSpc>
                <a:spcPct val="100000"/>
              </a:lnSpc>
              <a:spcBef>
                <a:spcPts val="360"/>
              </a:spcBef>
              <a:spcAft>
                <a:spcPts val="0"/>
              </a:spcAft>
              <a:buClr>
                <a:schemeClr val="dk1"/>
              </a:buClr>
              <a:buSzPts val="1800"/>
              <a:buChar char="–"/>
              <a:defRPr sz="1800"/>
            </a:lvl4pPr>
            <a:lvl5pPr marL="2286000" lvl="4" indent="-342900" algn="l" rtl="0">
              <a:lnSpc>
                <a:spcPct val="100000"/>
              </a:lnSpc>
              <a:spcBef>
                <a:spcPts val="360"/>
              </a:spcBef>
              <a:spcAft>
                <a:spcPts val="0"/>
              </a:spcAft>
              <a:buClr>
                <a:schemeClr val="dk1"/>
              </a:buClr>
              <a:buSzPts val="1800"/>
              <a:buChar char="»"/>
              <a:defRPr sz="1800"/>
            </a:lvl5pPr>
            <a:lvl6pPr marL="2743200" lvl="5" indent="-342900" algn="l" rtl="0">
              <a:lnSpc>
                <a:spcPct val="100000"/>
              </a:lnSpc>
              <a:spcBef>
                <a:spcPts val="360"/>
              </a:spcBef>
              <a:spcAft>
                <a:spcPts val="0"/>
              </a:spcAft>
              <a:buClr>
                <a:schemeClr val="dk1"/>
              </a:buClr>
              <a:buSzPts val="1800"/>
              <a:buChar char="•"/>
              <a:defRPr sz="1800"/>
            </a:lvl6pPr>
            <a:lvl7pPr marL="3200400" lvl="6" indent="-342900" algn="l" rtl="0">
              <a:lnSpc>
                <a:spcPct val="100000"/>
              </a:lnSpc>
              <a:spcBef>
                <a:spcPts val="360"/>
              </a:spcBef>
              <a:spcAft>
                <a:spcPts val="0"/>
              </a:spcAft>
              <a:buClr>
                <a:schemeClr val="dk1"/>
              </a:buClr>
              <a:buSzPts val="1800"/>
              <a:buChar char="•"/>
              <a:defRPr sz="1800"/>
            </a:lvl7pPr>
            <a:lvl8pPr marL="3657600" lvl="7" indent="-342900" algn="l" rtl="0">
              <a:lnSpc>
                <a:spcPct val="100000"/>
              </a:lnSpc>
              <a:spcBef>
                <a:spcPts val="360"/>
              </a:spcBef>
              <a:spcAft>
                <a:spcPts val="0"/>
              </a:spcAft>
              <a:buClr>
                <a:schemeClr val="dk1"/>
              </a:buClr>
              <a:buSzPts val="1800"/>
              <a:buChar char="•"/>
              <a:defRPr sz="1800"/>
            </a:lvl8pPr>
            <a:lvl9pPr marL="4114800" lvl="8" indent="-342900" algn="l" rtl="0">
              <a:lnSpc>
                <a:spcPct val="100000"/>
              </a:lnSpc>
              <a:spcBef>
                <a:spcPts val="360"/>
              </a:spcBef>
              <a:spcAft>
                <a:spcPts val="0"/>
              </a:spcAft>
              <a:buClr>
                <a:schemeClr val="dk1"/>
              </a:buClr>
              <a:buSzPts val="1800"/>
              <a:buChar char="•"/>
              <a:defRPr sz="1800"/>
            </a:lvl9pPr>
          </a:lstStyle>
          <a:p>
            <a:endParaRPr/>
          </a:p>
        </p:txBody>
      </p:sp>
      <p:sp>
        <p:nvSpPr>
          <p:cNvPr id="84" name="Google Shape;84;p18"/>
          <p:cNvSpPr txBox="1">
            <a:spLocks noGrp="1"/>
          </p:cNvSpPr>
          <p:nvPr>
            <p:ph type="dt" idx="10"/>
          </p:nvPr>
        </p:nvSpPr>
        <p:spPr>
          <a:xfrm>
            <a:off x="457200" y="4767263"/>
            <a:ext cx="2133600" cy="2739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85" name="Google Shape;85;p18"/>
          <p:cNvSpPr txBox="1">
            <a:spLocks noGrp="1"/>
          </p:cNvSpPr>
          <p:nvPr>
            <p:ph type="ftr" idx="11"/>
          </p:nvPr>
        </p:nvSpPr>
        <p:spPr>
          <a:xfrm>
            <a:off x="3124200" y="4767263"/>
            <a:ext cx="2895600" cy="2739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86" name="Google Shape;86;p18"/>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‹nr.›</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87"/>
        <p:cNvGrpSpPr/>
        <p:nvPr/>
      </p:nvGrpSpPr>
      <p:grpSpPr>
        <a:xfrm>
          <a:off x="0" y="0"/>
          <a:ext cx="0" cy="0"/>
          <a:chOff x="0" y="0"/>
          <a:chExt cx="0" cy="0"/>
        </a:xfrm>
      </p:grpSpPr>
      <p:sp>
        <p:nvSpPr>
          <p:cNvPr id="88" name="Google Shape;88;p19"/>
          <p:cNvSpPr txBox="1">
            <a:spLocks noGrp="1"/>
          </p:cNvSpPr>
          <p:nvPr>
            <p:ph type="title"/>
          </p:nvPr>
        </p:nvSpPr>
        <p:spPr>
          <a:xfrm>
            <a:off x="457200" y="205978"/>
            <a:ext cx="8229600" cy="8574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Clr>
                <a:schemeClr val="dk1"/>
              </a:buClr>
              <a:buSzPts val="4400"/>
              <a:buFont typeface="Calibri"/>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89" name="Google Shape;89;p19"/>
          <p:cNvSpPr txBox="1">
            <a:spLocks noGrp="1"/>
          </p:cNvSpPr>
          <p:nvPr>
            <p:ph type="body" idx="1"/>
          </p:nvPr>
        </p:nvSpPr>
        <p:spPr>
          <a:xfrm>
            <a:off x="457200" y="1151335"/>
            <a:ext cx="4040100" cy="480000"/>
          </a:xfrm>
          <a:prstGeom prst="rect">
            <a:avLst/>
          </a:prstGeom>
          <a:noFill/>
          <a:ln>
            <a:noFill/>
          </a:ln>
        </p:spPr>
        <p:txBody>
          <a:bodyPr spcFirstLastPara="1" wrap="square" lIns="91425" tIns="45700" rIns="91425" bIns="45700" anchor="b" anchorCtr="0">
            <a:normAutofit/>
          </a:bodyPr>
          <a:lstStyle>
            <a:lvl1pPr marL="457200" lvl="0" indent="-228600" algn="l" rtl="0">
              <a:lnSpc>
                <a:spcPct val="100000"/>
              </a:lnSpc>
              <a:spcBef>
                <a:spcPts val="480"/>
              </a:spcBef>
              <a:spcAft>
                <a:spcPts val="0"/>
              </a:spcAft>
              <a:buClr>
                <a:schemeClr val="dk1"/>
              </a:buClr>
              <a:buSzPts val="2400"/>
              <a:buNone/>
              <a:defRPr sz="2400" b="1"/>
            </a:lvl1pPr>
            <a:lvl2pPr marL="914400" lvl="1" indent="-228600" algn="l" rtl="0">
              <a:lnSpc>
                <a:spcPct val="100000"/>
              </a:lnSpc>
              <a:spcBef>
                <a:spcPts val="400"/>
              </a:spcBef>
              <a:spcAft>
                <a:spcPts val="0"/>
              </a:spcAft>
              <a:buClr>
                <a:schemeClr val="dk1"/>
              </a:buClr>
              <a:buSzPts val="2000"/>
              <a:buNone/>
              <a:defRPr sz="2000" b="1"/>
            </a:lvl2pPr>
            <a:lvl3pPr marL="1371600" lvl="2" indent="-228600" algn="l" rtl="0">
              <a:lnSpc>
                <a:spcPct val="100000"/>
              </a:lnSpc>
              <a:spcBef>
                <a:spcPts val="360"/>
              </a:spcBef>
              <a:spcAft>
                <a:spcPts val="0"/>
              </a:spcAft>
              <a:buClr>
                <a:schemeClr val="dk1"/>
              </a:buClr>
              <a:buSzPts val="1800"/>
              <a:buNone/>
              <a:defRPr sz="1800" b="1"/>
            </a:lvl3pPr>
            <a:lvl4pPr marL="1828800" lvl="3" indent="-228600" algn="l" rtl="0">
              <a:lnSpc>
                <a:spcPct val="100000"/>
              </a:lnSpc>
              <a:spcBef>
                <a:spcPts val="320"/>
              </a:spcBef>
              <a:spcAft>
                <a:spcPts val="0"/>
              </a:spcAft>
              <a:buClr>
                <a:schemeClr val="dk1"/>
              </a:buClr>
              <a:buSzPts val="1600"/>
              <a:buNone/>
              <a:defRPr sz="1600" b="1"/>
            </a:lvl4pPr>
            <a:lvl5pPr marL="2286000" lvl="4" indent="-228600" algn="l" rtl="0">
              <a:lnSpc>
                <a:spcPct val="100000"/>
              </a:lnSpc>
              <a:spcBef>
                <a:spcPts val="320"/>
              </a:spcBef>
              <a:spcAft>
                <a:spcPts val="0"/>
              </a:spcAft>
              <a:buClr>
                <a:schemeClr val="dk1"/>
              </a:buClr>
              <a:buSzPts val="1600"/>
              <a:buNone/>
              <a:defRPr sz="1600" b="1"/>
            </a:lvl5pPr>
            <a:lvl6pPr marL="2743200" lvl="5" indent="-228600" algn="l" rtl="0">
              <a:lnSpc>
                <a:spcPct val="100000"/>
              </a:lnSpc>
              <a:spcBef>
                <a:spcPts val="320"/>
              </a:spcBef>
              <a:spcAft>
                <a:spcPts val="0"/>
              </a:spcAft>
              <a:buClr>
                <a:schemeClr val="dk1"/>
              </a:buClr>
              <a:buSzPts val="1600"/>
              <a:buNone/>
              <a:defRPr sz="1600" b="1"/>
            </a:lvl6pPr>
            <a:lvl7pPr marL="3200400" lvl="6" indent="-228600" algn="l" rtl="0">
              <a:lnSpc>
                <a:spcPct val="100000"/>
              </a:lnSpc>
              <a:spcBef>
                <a:spcPts val="320"/>
              </a:spcBef>
              <a:spcAft>
                <a:spcPts val="0"/>
              </a:spcAft>
              <a:buClr>
                <a:schemeClr val="dk1"/>
              </a:buClr>
              <a:buSzPts val="1600"/>
              <a:buNone/>
              <a:defRPr sz="1600" b="1"/>
            </a:lvl7pPr>
            <a:lvl8pPr marL="3657600" lvl="7" indent="-228600" algn="l" rtl="0">
              <a:lnSpc>
                <a:spcPct val="100000"/>
              </a:lnSpc>
              <a:spcBef>
                <a:spcPts val="320"/>
              </a:spcBef>
              <a:spcAft>
                <a:spcPts val="0"/>
              </a:spcAft>
              <a:buClr>
                <a:schemeClr val="dk1"/>
              </a:buClr>
              <a:buSzPts val="1600"/>
              <a:buNone/>
              <a:defRPr sz="1600" b="1"/>
            </a:lvl8pPr>
            <a:lvl9pPr marL="4114800" lvl="8" indent="-228600" algn="l" rtl="0">
              <a:lnSpc>
                <a:spcPct val="100000"/>
              </a:lnSpc>
              <a:spcBef>
                <a:spcPts val="320"/>
              </a:spcBef>
              <a:spcAft>
                <a:spcPts val="0"/>
              </a:spcAft>
              <a:buClr>
                <a:schemeClr val="dk1"/>
              </a:buClr>
              <a:buSzPts val="1600"/>
              <a:buNone/>
              <a:defRPr sz="1600" b="1"/>
            </a:lvl9pPr>
          </a:lstStyle>
          <a:p>
            <a:endParaRPr/>
          </a:p>
        </p:txBody>
      </p:sp>
      <p:sp>
        <p:nvSpPr>
          <p:cNvPr id="90" name="Google Shape;90;p19"/>
          <p:cNvSpPr txBox="1">
            <a:spLocks noGrp="1"/>
          </p:cNvSpPr>
          <p:nvPr>
            <p:ph type="body" idx="2"/>
          </p:nvPr>
        </p:nvSpPr>
        <p:spPr>
          <a:xfrm>
            <a:off x="457200" y="1631156"/>
            <a:ext cx="4040100" cy="2963400"/>
          </a:xfrm>
          <a:prstGeom prst="rect">
            <a:avLst/>
          </a:prstGeom>
          <a:noFill/>
          <a:ln>
            <a:noFill/>
          </a:ln>
        </p:spPr>
        <p:txBody>
          <a:bodyPr spcFirstLastPara="1" wrap="square" lIns="91425" tIns="45700" rIns="91425" bIns="45700" anchor="t" anchorCtr="0">
            <a:normAutofit/>
          </a:bodyPr>
          <a:lstStyle>
            <a:lvl1pPr marL="457200" lvl="0" indent="-381000" algn="l" rtl="0">
              <a:lnSpc>
                <a:spcPct val="100000"/>
              </a:lnSpc>
              <a:spcBef>
                <a:spcPts val="480"/>
              </a:spcBef>
              <a:spcAft>
                <a:spcPts val="0"/>
              </a:spcAft>
              <a:buClr>
                <a:schemeClr val="dk1"/>
              </a:buClr>
              <a:buSzPts val="2400"/>
              <a:buChar char="•"/>
              <a:defRPr sz="2400"/>
            </a:lvl1pPr>
            <a:lvl2pPr marL="914400" lvl="1" indent="-355600" algn="l" rtl="0">
              <a:lnSpc>
                <a:spcPct val="100000"/>
              </a:lnSpc>
              <a:spcBef>
                <a:spcPts val="400"/>
              </a:spcBef>
              <a:spcAft>
                <a:spcPts val="0"/>
              </a:spcAft>
              <a:buClr>
                <a:schemeClr val="dk1"/>
              </a:buClr>
              <a:buSzPts val="2000"/>
              <a:buChar char="–"/>
              <a:defRPr sz="2000"/>
            </a:lvl2pPr>
            <a:lvl3pPr marL="1371600" lvl="2" indent="-342900" algn="l" rtl="0">
              <a:lnSpc>
                <a:spcPct val="100000"/>
              </a:lnSpc>
              <a:spcBef>
                <a:spcPts val="360"/>
              </a:spcBef>
              <a:spcAft>
                <a:spcPts val="0"/>
              </a:spcAft>
              <a:buClr>
                <a:schemeClr val="dk1"/>
              </a:buClr>
              <a:buSzPts val="1800"/>
              <a:buChar char="•"/>
              <a:defRPr sz="1800"/>
            </a:lvl3pPr>
            <a:lvl4pPr marL="1828800" lvl="3" indent="-330200" algn="l" rtl="0">
              <a:lnSpc>
                <a:spcPct val="100000"/>
              </a:lnSpc>
              <a:spcBef>
                <a:spcPts val="320"/>
              </a:spcBef>
              <a:spcAft>
                <a:spcPts val="0"/>
              </a:spcAft>
              <a:buClr>
                <a:schemeClr val="dk1"/>
              </a:buClr>
              <a:buSzPts val="1600"/>
              <a:buChar char="–"/>
              <a:defRPr sz="1600"/>
            </a:lvl4pPr>
            <a:lvl5pPr marL="2286000" lvl="4" indent="-330200" algn="l" rtl="0">
              <a:lnSpc>
                <a:spcPct val="100000"/>
              </a:lnSpc>
              <a:spcBef>
                <a:spcPts val="320"/>
              </a:spcBef>
              <a:spcAft>
                <a:spcPts val="0"/>
              </a:spcAft>
              <a:buClr>
                <a:schemeClr val="dk1"/>
              </a:buClr>
              <a:buSzPts val="1600"/>
              <a:buChar char="»"/>
              <a:defRPr sz="1600"/>
            </a:lvl5pPr>
            <a:lvl6pPr marL="2743200" lvl="5" indent="-330200" algn="l" rtl="0">
              <a:lnSpc>
                <a:spcPct val="100000"/>
              </a:lnSpc>
              <a:spcBef>
                <a:spcPts val="320"/>
              </a:spcBef>
              <a:spcAft>
                <a:spcPts val="0"/>
              </a:spcAft>
              <a:buClr>
                <a:schemeClr val="dk1"/>
              </a:buClr>
              <a:buSzPts val="1600"/>
              <a:buChar char="•"/>
              <a:defRPr sz="1600"/>
            </a:lvl6pPr>
            <a:lvl7pPr marL="3200400" lvl="6" indent="-330200" algn="l" rtl="0">
              <a:lnSpc>
                <a:spcPct val="100000"/>
              </a:lnSpc>
              <a:spcBef>
                <a:spcPts val="320"/>
              </a:spcBef>
              <a:spcAft>
                <a:spcPts val="0"/>
              </a:spcAft>
              <a:buClr>
                <a:schemeClr val="dk1"/>
              </a:buClr>
              <a:buSzPts val="1600"/>
              <a:buChar char="•"/>
              <a:defRPr sz="1600"/>
            </a:lvl7pPr>
            <a:lvl8pPr marL="3657600" lvl="7" indent="-330200" algn="l" rtl="0">
              <a:lnSpc>
                <a:spcPct val="100000"/>
              </a:lnSpc>
              <a:spcBef>
                <a:spcPts val="320"/>
              </a:spcBef>
              <a:spcAft>
                <a:spcPts val="0"/>
              </a:spcAft>
              <a:buClr>
                <a:schemeClr val="dk1"/>
              </a:buClr>
              <a:buSzPts val="1600"/>
              <a:buChar char="•"/>
              <a:defRPr sz="1600"/>
            </a:lvl8pPr>
            <a:lvl9pPr marL="4114800" lvl="8" indent="-330200" algn="l" rtl="0">
              <a:lnSpc>
                <a:spcPct val="100000"/>
              </a:lnSpc>
              <a:spcBef>
                <a:spcPts val="320"/>
              </a:spcBef>
              <a:spcAft>
                <a:spcPts val="0"/>
              </a:spcAft>
              <a:buClr>
                <a:schemeClr val="dk1"/>
              </a:buClr>
              <a:buSzPts val="1600"/>
              <a:buChar char="•"/>
              <a:defRPr sz="1600"/>
            </a:lvl9pPr>
          </a:lstStyle>
          <a:p>
            <a:endParaRPr/>
          </a:p>
        </p:txBody>
      </p:sp>
      <p:sp>
        <p:nvSpPr>
          <p:cNvPr id="91" name="Google Shape;91;p19"/>
          <p:cNvSpPr txBox="1">
            <a:spLocks noGrp="1"/>
          </p:cNvSpPr>
          <p:nvPr>
            <p:ph type="body" idx="3"/>
          </p:nvPr>
        </p:nvSpPr>
        <p:spPr>
          <a:xfrm>
            <a:off x="4645025" y="1151335"/>
            <a:ext cx="4041900" cy="480000"/>
          </a:xfrm>
          <a:prstGeom prst="rect">
            <a:avLst/>
          </a:prstGeom>
          <a:noFill/>
          <a:ln>
            <a:noFill/>
          </a:ln>
        </p:spPr>
        <p:txBody>
          <a:bodyPr spcFirstLastPara="1" wrap="square" lIns="91425" tIns="45700" rIns="91425" bIns="45700" anchor="b" anchorCtr="0">
            <a:normAutofit/>
          </a:bodyPr>
          <a:lstStyle>
            <a:lvl1pPr marL="457200" lvl="0" indent="-228600" algn="l" rtl="0">
              <a:lnSpc>
                <a:spcPct val="100000"/>
              </a:lnSpc>
              <a:spcBef>
                <a:spcPts val="480"/>
              </a:spcBef>
              <a:spcAft>
                <a:spcPts val="0"/>
              </a:spcAft>
              <a:buClr>
                <a:schemeClr val="dk1"/>
              </a:buClr>
              <a:buSzPts val="2400"/>
              <a:buNone/>
              <a:defRPr sz="2400" b="1"/>
            </a:lvl1pPr>
            <a:lvl2pPr marL="914400" lvl="1" indent="-228600" algn="l" rtl="0">
              <a:lnSpc>
                <a:spcPct val="100000"/>
              </a:lnSpc>
              <a:spcBef>
                <a:spcPts val="400"/>
              </a:spcBef>
              <a:spcAft>
                <a:spcPts val="0"/>
              </a:spcAft>
              <a:buClr>
                <a:schemeClr val="dk1"/>
              </a:buClr>
              <a:buSzPts val="2000"/>
              <a:buNone/>
              <a:defRPr sz="2000" b="1"/>
            </a:lvl2pPr>
            <a:lvl3pPr marL="1371600" lvl="2" indent="-228600" algn="l" rtl="0">
              <a:lnSpc>
                <a:spcPct val="100000"/>
              </a:lnSpc>
              <a:spcBef>
                <a:spcPts val="360"/>
              </a:spcBef>
              <a:spcAft>
                <a:spcPts val="0"/>
              </a:spcAft>
              <a:buClr>
                <a:schemeClr val="dk1"/>
              </a:buClr>
              <a:buSzPts val="1800"/>
              <a:buNone/>
              <a:defRPr sz="1800" b="1"/>
            </a:lvl3pPr>
            <a:lvl4pPr marL="1828800" lvl="3" indent="-228600" algn="l" rtl="0">
              <a:lnSpc>
                <a:spcPct val="100000"/>
              </a:lnSpc>
              <a:spcBef>
                <a:spcPts val="320"/>
              </a:spcBef>
              <a:spcAft>
                <a:spcPts val="0"/>
              </a:spcAft>
              <a:buClr>
                <a:schemeClr val="dk1"/>
              </a:buClr>
              <a:buSzPts val="1600"/>
              <a:buNone/>
              <a:defRPr sz="1600" b="1"/>
            </a:lvl4pPr>
            <a:lvl5pPr marL="2286000" lvl="4" indent="-228600" algn="l" rtl="0">
              <a:lnSpc>
                <a:spcPct val="100000"/>
              </a:lnSpc>
              <a:spcBef>
                <a:spcPts val="320"/>
              </a:spcBef>
              <a:spcAft>
                <a:spcPts val="0"/>
              </a:spcAft>
              <a:buClr>
                <a:schemeClr val="dk1"/>
              </a:buClr>
              <a:buSzPts val="1600"/>
              <a:buNone/>
              <a:defRPr sz="1600" b="1"/>
            </a:lvl5pPr>
            <a:lvl6pPr marL="2743200" lvl="5" indent="-228600" algn="l" rtl="0">
              <a:lnSpc>
                <a:spcPct val="100000"/>
              </a:lnSpc>
              <a:spcBef>
                <a:spcPts val="320"/>
              </a:spcBef>
              <a:spcAft>
                <a:spcPts val="0"/>
              </a:spcAft>
              <a:buClr>
                <a:schemeClr val="dk1"/>
              </a:buClr>
              <a:buSzPts val="1600"/>
              <a:buNone/>
              <a:defRPr sz="1600" b="1"/>
            </a:lvl6pPr>
            <a:lvl7pPr marL="3200400" lvl="6" indent="-228600" algn="l" rtl="0">
              <a:lnSpc>
                <a:spcPct val="100000"/>
              </a:lnSpc>
              <a:spcBef>
                <a:spcPts val="320"/>
              </a:spcBef>
              <a:spcAft>
                <a:spcPts val="0"/>
              </a:spcAft>
              <a:buClr>
                <a:schemeClr val="dk1"/>
              </a:buClr>
              <a:buSzPts val="1600"/>
              <a:buNone/>
              <a:defRPr sz="1600" b="1"/>
            </a:lvl7pPr>
            <a:lvl8pPr marL="3657600" lvl="7" indent="-228600" algn="l" rtl="0">
              <a:lnSpc>
                <a:spcPct val="100000"/>
              </a:lnSpc>
              <a:spcBef>
                <a:spcPts val="320"/>
              </a:spcBef>
              <a:spcAft>
                <a:spcPts val="0"/>
              </a:spcAft>
              <a:buClr>
                <a:schemeClr val="dk1"/>
              </a:buClr>
              <a:buSzPts val="1600"/>
              <a:buNone/>
              <a:defRPr sz="1600" b="1"/>
            </a:lvl8pPr>
            <a:lvl9pPr marL="4114800" lvl="8" indent="-228600" algn="l" rtl="0">
              <a:lnSpc>
                <a:spcPct val="100000"/>
              </a:lnSpc>
              <a:spcBef>
                <a:spcPts val="320"/>
              </a:spcBef>
              <a:spcAft>
                <a:spcPts val="0"/>
              </a:spcAft>
              <a:buClr>
                <a:schemeClr val="dk1"/>
              </a:buClr>
              <a:buSzPts val="1600"/>
              <a:buNone/>
              <a:defRPr sz="1600" b="1"/>
            </a:lvl9pPr>
          </a:lstStyle>
          <a:p>
            <a:endParaRPr/>
          </a:p>
        </p:txBody>
      </p:sp>
      <p:sp>
        <p:nvSpPr>
          <p:cNvPr id="92" name="Google Shape;92;p19"/>
          <p:cNvSpPr txBox="1">
            <a:spLocks noGrp="1"/>
          </p:cNvSpPr>
          <p:nvPr>
            <p:ph type="body" idx="4"/>
          </p:nvPr>
        </p:nvSpPr>
        <p:spPr>
          <a:xfrm>
            <a:off x="4645025" y="1631156"/>
            <a:ext cx="4041900" cy="2963400"/>
          </a:xfrm>
          <a:prstGeom prst="rect">
            <a:avLst/>
          </a:prstGeom>
          <a:noFill/>
          <a:ln>
            <a:noFill/>
          </a:ln>
        </p:spPr>
        <p:txBody>
          <a:bodyPr spcFirstLastPara="1" wrap="square" lIns="91425" tIns="45700" rIns="91425" bIns="45700" anchor="t" anchorCtr="0">
            <a:normAutofit/>
          </a:bodyPr>
          <a:lstStyle>
            <a:lvl1pPr marL="457200" lvl="0" indent="-381000" algn="l" rtl="0">
              <a:lnSpc>
                <a:spcPct val="100000"/>
              </a:lnSpc>
              <a:spcBef>
                <a:spcPts val="480"/>
              </a:spcBef>
              <a:spcAft>
                <a:spcPts val="0"/>
              </a:spcAft>
              <a:buClr>
                <a:schemeClr val="dk1"/>
              </a:buClr>
              <a:buSzPts val="2400"/>
              <a:buChar char="•"/>
              <a:defRPr sz="2400"/>
            </a:lvl1pPr>
            <a:lvl2pPr marL="914400" lvl="1" indent="-355600" algn="l" rtl="0">
              <a:lnSpc>
                <a:spcPct val="100000"/>
              </a:lnSpc>
              <a:spcBef>
                <a:spcPts val="400"/>
              </a:spcBef>
              <a:spcAft>
                <a:spcPts val="0"/>
              </a:spcAft>
              <a:buClr>
                <a:schemeClr val="dk1"/>
              </a:buClr>
              <a:buSzPts val="2000"/>
              <a:buChar char="–"/>
              <a:defRPr sz="2000"/>
            </a:lvl2pPr>
            <a:lvl3pPr marL="1371600" lvl="2" indent="-342900" algn="l" rtl="0">
              <a:lnSpc>
                <a:spcPct val="100000"/>
              </a:lnSpc>
              <a:spcBef>
                <a:spcPts val="360"/>
              </a:spcBef>
              <a:spcAft>
                <a:spcPts val="0"/>
              </a:spcAft>
              <a:buClr>
                <a:schemeClr val="dk1"/>
              </a:buClr>
              <a:buSzPts val="1800"/>
              <a:buChar char="•"/>
              <a:defRPr sz="1800"/>
            </a:lvl3pPr>
            <a:lvl4pPr marL="1828800" lvl="3" indent="-330200" algn="l" rtl="0">
              <a:lnSpc>
                <a:spcPct val="100000"/>
              </a:lnSpc>
              <a:spcBef>
                <a:spcPts val="320"/>
              </a:spcBef>
              <a:spcAft>
                <a:spcPts val="0"/>
              </a:spcAft>
              <a:buClr>
                <a:schemeClr val="dk1"/>
              </a:buClr>
              <a:buSzPts val="1600"/>
              <a:buChar char="–"/>
              <a:defRPr sz="1600"/>
            </a:lvl4pPr>
            <a:lvl5pPr marL="2286000" lvl="4" indent="-330200" algn="l" rtl="0">
              <a:lnSpc>
                <a:spcPct val="100000"/>
              </a:lnSpc>
              <a:spcBef>
                <a:spcPts val="320"/>
              </a:spcBef>
              <a:spcAft>
                <a:spcPts val="0"/>
              </a:spcAft>
              <a:buClr>
                <a:schemeClr val="dk1"/>
              </a:buClr>
              <a:buSzPts val="1600"/>
              <a:buChar char="»"/>
              <a:defRPr sz="1600"/>
            </a:lvl5pPr>
            <a:lvl6pPr marL="2743200" lvl="5" indent="-330200" algn="l" rtl="0">
              <a:lnSpc>
                <a:spcPct val="100000"/>
              </a:lnSpc>
              <a:spcBef>
                <a:spcPts val="320"/>
              </a:spcBef>
              <a:spcAft>
                <a:spcPts val="0"/>
              </a:spcAft>
              <a:buClr>
                <a:schemeClr val="dk1"/>
              </a:buClr>
              <a:buSzPts val="1600"/>
              <a:buChar char="•"/>
              <a:defRPr sz="1600"/>
            </a:lvl6pPr>
            <a:lvl7pPr marL="3200400" lvl="6" indent="-330200" algn="l" rtl="0">
              <a:lnSpc>
                <a:spcPct val="100000"/>
              </a:lnSpc>
              <a:spcBef>
                <a:spcPts val="320"/>
              </a:spcBef>
              <a:spcAft>
                <a:spcPts val="0"/>
              </a:spcAft>
              <a:buClr>
                <a:schemeClr val="dk1"/>
              </a:buClr>
              <a:buSzPts val="1600"/>
              <a:buChar char="•"/>
              <a:defRPr sz="1600"/>
            </a:lvl7pPr>
            <a:lvl8pPr marL="3657600" lvl="7" indent="-330200" algn="l" rtl="0">
              <a:lnSpc>
                <a:spcPct val="100000"/>
              </a:lnSpc>
              <a:spcBef>
                <a:spcPts val="320"/>
              </a:spcBef>
              <a:spcAft>
                <a:spcPts val="0"/>
              </a:spcAft>
              <a:buClr>
                <a:schemeClr val="dk1"/>
              </a:buClr>
              <a:buSzPts val="1600"/>
              <a:buChar char="•"/>
              <a:defRPr sz="1600"/>
            </a:lvl8pPr>
            <a:lvl9pPr marL="4114800" lvl="8" indent="-330200" algn="l" rtl="0">
              <a:lnSpc>
                <a:spcPct val="100000"/>
              </a:lnSpc>
              <a:spcBef>
                <a:spcPts val="320"/>
              </a:spcBef>
              <a:spcAft>
                <a:spcPts val="0"/>
              </a:spcAft>
              <a:buClr>
                <a:schemeClr val="dk1"/>
              </a:buClr>
              <a:buSzPts val="1600"/>
              <a:buChar char="•"/>
              <a:defRPr sz="1600"/>
            </a:lvl9pPr>
          </a:lstStyle>
          <a:p>
            <a:endParaRPr/>
          </a:p>
        </p:txBody>
      </p:sp>
      <p:sp>
        <p:nvSpPr>
          <p:cNvPr id="93" name="Google Shape;93;p19"/>
          <p:cNvSpPr txBox="1">
            <a:spLocks noGrp="1"/>
          </p:cNvSpPr>
          <p:nvPr>
            <p:ph type="dt" idx="10"/>
          </p:nvPr>
        </p:nvSpPr>
        <p:spPr>
          <a:xfrm>
            <a:off x="457200" y="4767263"/>
            <a:ext cx="2133600" cy="2739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94" name="Google Shape;94;p19"/>
          <p:cNvSpPr txBox="1">
            <a:spLocks noGrp="1"/>
          </p:cNvSpPr>
          <p:nvPr>
            <p:ph type="ftr" idx="11"/>
          </p:nvPr>
        </p:nvSpPr>
        <p:spPr>
          <a:xfrm>
            <a:off x="3124200" y="4767263"/>
            <a:ext cx="2895600" cy="2739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95" name="Google Shape;95;p19"/>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‹nr.›</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6"/>
        <p:cNvGrpSpPr/>
        <p:nvPr/>
      </p:nvGrpSpPr>
      <p:grpSpPr>
        <a:xfrm>
          <a:off x="0" y="0"/>
          <a:ext cx="0" cy="0"/>
          <a:chOff x="0" y="0"/>
          <a:chExt cx="0" cy="0"/>
        </a:xfrm>
      </p:grpSpPr>
      <p:sp>
        <p:nvSpPr>
          <p:cNvPr id="97" name="Google Shape;97;p20"/>
          <p:cNvSpPr txBox="1">
            <a:spLocks noGrp="1"/>
          </p:cNvSpPr>
          <p:nvPr>
            <p:ph type="title"/>
          </p:nvPr>
        </p:nvSpPr>
        <p:spPr>
          <a:xfrm>
            <a:off x="457200" y="205978"/>
            <a:ext cx="8229600" cy="8574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Clr>
                <a:schemeClr val="dk1"/>
              </a:buClr>
              <a:buSzPts val="18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98" name="Google Shape;98;p20"/>
          <p:cNvSpPr txBox="1">
            <a:spLocks noGrp="1"/>
          </p:cNvSpPr>
          <p:nvPr>
            <p:ph type="dt" idx="10"/>
          </p:nvPr>
        </p:nvSpPr>
        <p:spPr>
          <a:xfrm>
            <a:off x="457200" y="4767263"/>
            <a:ext cx="2133600" cy="2739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99" name="Google Shape;99;p20"/>
          <p:cNvSpPr txBox="1">
            <a:spLocks noGrp="1"/>
          </p:cNvSpPr>
          <p:nvPr>
            <p:ph type="ftr" idx="11"/>
          </p:nvPr>
        </p:nvSpPr>
        <p:spPr>
          <a:xfrm>
            <a:off x="3124200" y="4767263"/>
            <a:ext cx="2895600" cy="2739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00" name="Google Shape;100;p20"/>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‹nr.›</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01"/>
        <p:cNvGrpSpPr/>
        <p:nvPr/>
      </p:nvGrpSpPr>
      <p:grpSpPr>
        <a:xfrm>
          <a:off x="0" y="0"/>
          <a:ext cx="0" cy="0"/>
          <a:chOff x="0" y="0"/>
          <a:chExt cx="0" cy="0"/>
        </a:xfrm>
      </p:grpSpPr>
      <p:sp>
        <p:nvSpPr>
          <p:cNvPr id="102" name="Google Shape;102;p21"/>
          <p:cNvSpPr txBox="1">
            <a:spLocks noGrp="1"/>
          </p:cNvSpPr>
          <p:nvPr>
            <p:ph type="dt" idx="10"/>
          </p:nvPr>
        </p:nvSpPr>
        <p:spPr>
          <a:xfrm>
            <a:off x="457200" y="4767263"/>
            <a:ext cx="2133600" cy="2739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03" name="Google Shape;103;p21"/>
          <p:cNvSpPr txBox="1">
            <a:spLocks noGrp="1"/>
          </p:cNvSpPr>
          <p:nvPr>
            <p:ph type="ftr" idx="11"/>
          </p:nvPr>
        </p:nvSpPr>
        <p:spPr>
          <a:xfrm>
            <a:off x="3124200" y="4767263"/>
            <a:ext cx="2895600" cy="2739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04" name="Google Shape;104;p21"/>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‹nr.›</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05"/>
        <p:cNvGrpSpPr/>
        <p:nvPr/>
      </p:nvGrpSpPr>
      <p:grpSpPr>
        <a:xfrm>
          <a:off x="0" y="0"/>
          <a:ext cx="0" cy="0"/>
          <a:chOff x="0" y="0"/>
          <a:chExt cx="0" cy="0"/>
        </a:xfrm>
      </p:grpSpPr>
      <p:sp>
        <p:nvSpPr>
          <p:cNvPr id="106" name="Google Shape;106;p22"/>
          <p:cNvSpPr txBox="1">
            <a:spLocks noGrp="1"/>
          </p:cNvSpPr>
          <p:nvPr>
            <p:ph type="title"/>
          </p:nvPr>
        </p:nvSpPr>
        <p:spPr>
          <a:xfrm>
            <a:off x="457200" y="204788"/>
            <a:ext cx="3008400" cy="871800"/>
          </a:xfrm>
          <a:prstGeom prst="rect">
            <a:avLst/>
          </a:prstGeom>
          <a:noFill/>
          <a:ln>
            <a:noFill/>
          </a:ln>
        </p:spPr>
        <p:txBody>
          <a:bodyPr spcFirstLastPara="1" wrap="square" lIns="91425" tIns="45700" rIns="91425" bIns="45700" anchor="b" anchorCtr="0">
            <a:normAutofit/>
          </a:bodyPr>
          <a:lstStyle>
            <a:lvl1pPr lvl="0" algn="l" rtl="0">
              <a:lnSpc>
                <a:spcPct val="100000"/>
              </a:lnSpc>
              <a:spcBef>
                <a:spcPts val="0"/>
              </a:spcBef>
              <a:spcAft>
                <a:spcPts val="0"/>
              </a:spcAft>
              <a:buClr>
                <a:schemeClr val="dk1"/>
              </a:buClr>
              <a:buSzPts val="2000"/>
              <a:buFont typeface="Calibri"/>
              <a:buNone/>
              <a:defRPr sz="2000" b="1"/>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07" name="Google Shape;107;p22"/>
          <p:cNvSpPr txBox="1">
            <a:spLocks noGrp="1"/>
          </p:cNvSpPr>
          <p:nvPr>
            <p:ph type="body" idx="1"/>
          </p:nvPr>
        </p:nvSpPr>
        <p:spPr>
          <a:xfrm>
            <a:off x="3575050" y="204788"/>
            <a:ext cx="5111700" cy="4389900"/>
          </a:xfrm>
          <a:prstGeom prst="rect">
            <a:avLst/>
          </a:prstGeom>
          <a:noFill/>
          <a:ln>
            <a:noFill/>
          </a:ln>
        </p:spPr>
        <p:txBody>
          <a:bodyPr spcFirstLastPara="1" wrap="square" lIns="91425" tIns="45700" rIns="91425" bIns="45700" anchor="t" anchorCtr="0">
            <a:normAutofit/>
          </a:bodyPr>
          <a:lstStyle>
            <a:lvl1pPr marL="457200" lvl="0" indent="-431800" algn="l" rtl="0">
              <a:lnSpc>
                <a:spcPct val="100000"/>
              </a:lnSpc>
              <a:spcBef>
                <a:spcPts val="640"/>
              </a:spcBef>
              <a:spcAft>
                <a:spcPts val="0"/>
              </a:spcAft>
              <a:buClr>
                <a:schemeClr val="dk1"/>
              </a:buClr>
              <a:buSzPts val="3200"/>
              <a:buChar char="•"/>
              <a:defRPr sz="3200"/>
            </a:lvl1pPr>
            <a:lvl2pPr marL="914400" lvl="1" indent="-406400" algn="l" rtl="0">
              <a:lnSpc>
                <a:spcPct val="100000"/>
              </a:lnSpc>
              <a:spcBef>
                <a:spcPts val="560"/>
              </a:spcBef>
              <a:spcAft>
                <a:spcPts val="0"/>
              </a:spcAft>
              <a:buClr>
                <a:schemeClr val="dk1"/>
              </a:buClr>
              <a:buSzPts val="2800"/>
              <a:buChar char="–"/>
              <a:defRPr sz="2800"/>
            </a:lvl2pPr>
            <a:lvl3pPr marL="1371600" lvl="2" indent="-381000" algn="l" rtl="0">
              <a:lnSpc>
                <a:spcPct val="100000"/>
              </a:lnSpc>
              <a:spcBef>
                <a:spcPts val="480"/>
              </a:spcBef>
              <a:spcAft>
                <a:spcPts val="0"/>
              </a:spcAft>
              <a:buClr>
                <a:schemeClr val="dk1"/>
              </a:buClr>
              <a:buSzPts val="2400"/>
              <a:buChar char="•"/>
              <a:defRPr sz="2400"/>
            </a:lvl3pPr>
            <a:lvl4pPr marL="1828800" lvl="3" indent="-355600" algn="l" rtl="0">
              <a:lnSpc>
                <a:spcPct val="100000"/>
              </a:lnSpc>
              <a:spcBef>
                <a:spcPts val="400"/>
              </a:spcBef>
              <a:spcAft>
                <a:spcPts val="0"/>
              </a:spcAft>
              <a:buClr>
                <a:schemeClr val="dk1"/>
              </a:buClr>
              <a:buSzPts val="2000"/>
              <a:buChar char="–"/>
              <a:defRPr sz="2000"/>
            </a:lvl4pPr>
            <a:lvl5pPr marL="2286000" lvl="4" indent="-355600" algn="l" rtl="0">
              <a:lnSpc>
                <a:spcPct val="100000"/>
              </a:lnSpc>
              <a:spcBef>
                <a:spcPts val="400"/>
              </a:spcBef>
              <a:spcAft>
                <a:spcPts val="0"/>
              </a:spcAft>
              <a:buClr>
                <a:schemeClr val="dk1"/>
              </a:buClr>
              <a:buSzPts val="2000"/>
              <a:buChar char="»"/>
              <a:defRPr sz="2000"/>
            </a:lvl5pPr>
            <a:lvl6pPr marL="2743200" lvl="5" indent="-355600" algn="l" rtl="0">
              <a:lnSpc>
                <a:spcPct val="100000"/>
              </a:lnSpc>
              <a:spcBef>
                <a:spcPts val="400"/>
              </a:spcBef>
              <a:spcAft>
                <a:spcPts val="0"/>
              </a:spcAft>
              <a:buClr>
                <a:schemeClr val="dk1"/>
              </a:buClr>
              <a:buSzPts val="2000"/>
              <a:buChar char="•"/>
              <a:defRPr sz="2000"/>
            </a:lvl6pPr>
            <a:lvl7pPr marL="3200400" lvl="6" indent="-355600" algn="l" rtl="0">
              <a:lnSpc>
                <a:spcPct val="100000"/>
              </a:lnSpc>
              <a:spcBef>
                <a:spcPts val="400"/>
              </a:spcBef>
              <a:spcAft>
                <a:spcPts val="0"/>
              </a:spcAft>
              <a:buClr>
                <a:schemeClr val="dk1"/>
              </a:buClr>
              <a:buSzPts val="2000"/>
              <a:buChar char="•"/>
              <a:defRPr sz="2000"/>
            </a:lvl7pPr>
            <a:lvl8pPr marL="3657600" lvl="7" indent="-355600" algn="l" rtl="0">
              <a:lnSpc>
                <a:spcPct val="100000"/>
              </a:lnSpc>
              <a:spcBef>
                <a:spcPts val="400"/>
              </a:spcBef>
              <a:spcAft>
                <a:spcPts val="0"/>
              </a:spcAft>
              <a:buClr>
                <a:schemeClr val="dk1"/>
              </a:buClr>
              <a:buSzPts val="2000"/>
              <a:buChar char="•"/>
              <a:defRPr sz="2000"/>
            </a:lvl8pPr>
            <a:lvl9pPr marL="4114800" lvl="8" indent="-355600" algn="l" rtl="0">
              <a:lnSpc>
                <a:spcPct val="100000"/>
              </a:lnSpc>
              <a:spcBef>
                <a:spcPts val="400"/>
              </a:spcBef>
              <a:spcAft>
                <a:spcPts val="0"/>
              </a:spcAft>
              <a:buClr>
                <a:schemeClr val="dk1"/>
              </a:buClr>
              <a:buSzPts val="2000"/>
              <a:buChar char="•"/>
              <a:defRPr sz="2000"/>
            </a:lvl9pPr>
          </a:lstStyle>
          <a:p>
            <a:endParaRPr/>
          </a:p>
        </p:txBody>
      </p:sp>
      <p:sp>
        <p:nvSpPr>
          <p:cNvPr id="108" name="Google Shape;108;p22"/>
          <p:cNvSpPr txBox="1">
            <a:spLocks noGrp="1"/>
          </p:cNvSpPr>
          <p:nvPr>
            <p:ph type="body" idx="2"/>
          </p:nvPr>
        </p:nvSpPr>
        <p:spPr>
          <a:xfrm>
            <a:off x="457200" y="1076325"/>
            <a:ext cx="3008400" cy="3518400"/>
          </a:xfrm>
          <a:prstGeom prst="rect">
            <a:avLst/>
          </a:prstGeom>
          <a:noFill/>
          <a:ln>
            <a:noFill/>
          </a:ln>
        </p:spPr>
        <p:txBody>
          <a:bodyPr spcFirstLastPara="1" wrap="square" lIns="91425" tIns="45700" rIns="91425" bIns="45700" anchor="t" anchorCtr="0">
            <a:normAutofit/>
          </a:bodyPr>
          <a:lstStyle>
            <a:lvl1pPr marL="457200" lvl="0" indent="-228600" algn="l" rtl="0">
              <a:lnSpc>
                <a:spcPct val="100000"/>
              </a:lnSpc>
              <a:spcBef>
                <a:spcPts val="280"/>
              </a:spcBef>
              <a:spcAft>
                <a:spcPts val="0"/>
              </a:spcAft>
              <a:buClr>
                <a:schemeClr val="dk1"/>
              </a:buClr>
              <a:buSzPts val="1400"/>
              <a:buNone/>
              <a:defRPr sz="1400"/>
            </a:lvl1pPr>
            <a:lvl2pPr marL="914400" lvl="1" indent="-228600" algn="l" rtl="0">
              <a:lnSpc>
                <a:spcPct val="100000"/>
              </a:lnSpc>
              <a:spcBef>
                <a:spcPts val="240"/>
              </a:spcBef>
              <a:spcAft>
                <a:spcPts val="0"/>
              </a:spcAft>
              <a:buClr>
                <a:schemeClr val="dk1"/>
              </a:buClr>
              <a:buSzPts val="1200"/>
              <a:buNone/>
              <a:defRPr sz="1200"/>
            </a:lvl2pPr>
            <a:lvl3pPr marL="1371600" lvl="2" indent="-228600" algn="l" rtl="0">
              <a:lnSpc>
                <a:spcPct val="100000"/>
              </a:lnSpc>
              <a:spcBef>
                <a:spcPts val="200"/>
              </a:spcBef>
              <a:spcAft>
                <a:spcPts val="0"/>
              </a:spcAft>
              <a:buClr>
                <a:schemeClr val="dk1"/>
              </a:buClr>
              <a:buSzPts val="1000"/>
              <a:buNone/>
              <a:defRPr sz="1000"/>
            </a:lvl3pPr>
            <a:lvl4pPr marL="1828800" lvl="3" indent="-228600" algn="l" rtl="0">
              <a:lnSpc>
                <a:spcPct val="100000"/>
              </a:lnSpc>
              <a:spcBef>
                <a:spcPts val="180"/>
              </a:spcBef>
              <a:spcAft>
                <a:spcPts val="0"/>
              </a:spcAft>
              <a:buClr>
                <a:schemeClr val="dk1"/>
              </a:buClr>
              <a:buSzPts val="900"/>
              <a:buNone/>
              <a:defRPr sz="900"/>
            </a:lvl4pPr>
            <a:lvl5pPr marL="2286000" lvl="4" indent="-228600" algn="l" rtl="0">
              <a:lnSpc>
                <a:spcPct val="100000"/>
              </a:lnSpc>
              <a:spcBef>
                <a:spcPts val="180"/>
              </a:spcBef>
              <a:spcAft>
                <a:spcPts val="0"/>
              </a:spcAft>
              <a:buClr>
                <a:schemeClr val="dk1"/>
              </a:buClr>
              <a:buSzPts val="900"/>
              <a:buNone/>
              <a:defRPr sz="900"/>
            </a:lvl5pPr>
            <a:lvl6pPr marL="2743200" lvl="5" indent="-228600" algn="l" rtl="0">
              <a:lnSpc>
                <a:spcPct val="100000"/>
              </a:lnSpc>
              <a:spcBef>
                <a:spcPts val="180"/>
              </a:spcBef>
              <a:spcAft>
                <a:spcPts val="0"/>
              </a:spcAft>
              <a:buClr>
                <a:schemeClr val="dk1"/>
              </a:buClr>
              <a:buSzPts val="900"/>
              <a:buNone/>
              <a:defRPr sz="900"/>
            </a:lvl6pPr>
            <a:lvl7pPr marL="3200400" lvl="6" indent="-228600" algn="l" rtl="0">
              <a:lnSpc>
                <a:spcPct val="100000"/>
              </a:lnSpc>
              <a:spcBef>
                <a:spcPts val="180"/>
              </a:spcBef>
              <a:spcAft>
                <a:spcPts val="0"/>
              </a:spcAft>
              <a:buClr>
                <a:schemeClr val="dk1"/>
              </a:buClr>
              <a:buSzPts val="900"/>
              <a:buNone/>
              <a:defRPr sz="900"/>
            </a:lvl7pPr>
            <a:lvl8pPr marL="3657600" lvl="7" indent="-228600" algn="l" rtl="0">
              <a:lnSpc>
                <a:spcPct val="100000"/>
              </a:lnSpc>
              <a:spcBef>
                <a:spcPts val="180"/>
              </a:spcBef>
              <a:spcAft>
                <a:spcPts val="0"/>
              </a:spcAft>
              <a:buClr>
                <a:schemeClr val="dk1"/>
              </a:buClr>
              <a:buSzPts val="900"/>
              <a:buNone/>
              <a:defRPr sz="900"/>
            </a:lvl8pPr>
            <a:lvl9pPr marL="4114800" lvl="8" indent="-228600" algn="l" rtl="0">
              <a:lnSpc>
                <a:spcPct val="100000"/>
              </a:lnSpc>
              <a:spcBef>
                <a:spcPts val="180"/>
              </a:spcBef>
              <a:spcAft>
                <a:spcPts val="0"/>
              </a:spcAft>
              <a:buClr>
                <a:schemeClr val="dk1"/>
              </a:buClr>
              <a:buSzPts val="900"/>
              <a:buNone/>
              <a:defRPr sz="900"/>
            </a:lvl9pPr>
          </a:lstStyle>
          <a:p>
            <a:endParaRPr/>
          </a:p>
        </p:txBody>
      </p:sp>
      <p:sp>
        <p:nvSpPr>
          <p:cNvPr id="109" name="Google Shape;109;p22"/>
          <p:cNvSpPr txBox="1">
            <a:spLocks noGrp="1"/>
          </p:cNvSpPr>
          <p:nvPr>
            <p:ph type="dt" idx="10"/>
          </p:nvPr>
        </p:nvSpPr>
        <p:spPr>
          <a:xfrm>
            <a:off x="457200" y="4767263"/>
            <a:ext cx="2133600" cy="2739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10" name="Google Shape;110;p22"/>
          <p:cNvSpPr txBox="1">
            <a:spLocks noGrp="1"/>
          </p:cNvSpPr>
          <p:nvPr>
            <p:ph type="ftr" idx="11"/>
          </p:nvPr>
        </p:nvSpPr>
        <p:spPr>
          <a:xfrm>
            <a:off x="3124200" y="4767263"/>
            <a:ext cx="2895600" cy="2739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11" name="Google Shape;111;p22"/>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‹nr.›</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12"/>
        <p:cNvGrpSpPr/>
        <p:nvPr/>
      </p:nvGrpSpPr>
      <p:grpSpPr>
        <a:xfrm>
          <a:off x="0" y="0"/>
          <a:ext cx="0" cy="0"/>
          <a:chOff x="0" y="0"/>
          <a:chExt cx="0" cy="0"/>
        </a:xfrm>
      </p:grpSpPr>
      <p:sp>
        <p:nvSpPr>
          <p:cNvPr id="113" name="Google Shape;113;p23"/>
          <p:cNvSpPr txBox="1">
            <a:spLocks noGrp="1"/>
          </p:cNvSpPr>
          <p:nvPr>
            <p:ph type="title"/>
          </p:nvPr>
        </p:nvSpPr>
        <p:spPr>
          <a:xfrm>
            <a:off x="1792288" y="3600450"/>
            <a:ext cx="5486400" cy="425100"/>
          </a:xfrm>
          <a:prstGeom prst="rect">
            <a:avLst/>
          </a:prstGeom>
          <a:noFill/>
          <a:ln>
            <a:noFill/>
          </a:ln>
        </p:spPr>
        <p:txBody>
          <a:bodyPr spcFirstLastPara="1" wrap="square" lIns="91425" tIns="45700" rIns="91425" bIns="45700" anchor="b" anchorCtr="0">
            <a:normAutofit/>
          </a:bodyPr>
          <a:lstStyle>
            <a:lvl1pPr lvl="0" algn="l" rtl="0">
              <a:lnSpc>
                <a:spcPct val="100000"/>
              </a:lnSpc>
              <a:spcBef>
                <a:spcPts val="0"/>
              </a:spcBef>
              <a:spcAft>
                <a:spcPts val="0"/>
              </a:spcAft>
              <a:buClr>
                <a:schemeClr val="dk1"/>
              </a:buClr>
              <a:buSzPts val="2000"/>
              <a:buFont typeface="Calibri"/>
              <a:buNone/>
              <a:defRPr sz="2000" b="1"/>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14" name="Google Shape;114;p23"/>
          <p:cNvSpPr>
            <a:spLocks noGrp="1"/>
          </p:cNvSpPr>
          <p:nvPr>
            <p:ph type="pic" idx="2"/>
          </p:nvPr>
        </p:nvSpPr>
        <p:spPr>
          <a:xfrm>
            <a:off x="1792288" y="459581"/>
            <a:ext cx="5486400" cy="3086100"/>
          </a:xfrm>
          <a:prstGeom prst="rect">
            <a:avLst/>
          </a:prstGeom>
          <a:noFill/>
          <a:ln>
            <a:noFill/>
          </a:ln>
        </p:spPr>
      </p:sp>
      <p:sp>
        <p:nvSpPr>
          <p:cNvPr id="115" name="Google Shape;115;p23"/>
          <p:cNvSpPr txBox="1">
            <a:spLocks noGrp="1"/>
          </p:cNvSpPr>
          <p:nvPr>
            <p:ph type="body" idx="1"/>
          </p:nvPr>
        </p:nvSpPr>
        <p:spPr>
          <a:xfrm>
            <a:off x="1792288" y="4025504"/>
            <a:ext cx="5486400" cy="603600"/>
          </a:xfrm>
          <a:prstGeom prst="rect">
            <a:avLst/>
          </a:prstGeom>
          <a:noFill/>
          <a:ln>
            <a:noFill/>
          </a:ln>
        </p:spPr>
        <p:txBody>
          <a:bodyPr spcFirstLastPara="1" wrap="square" lIns="91425" tIns="45700" rIns="91425" bIns="45700" anchor="t" anchorCtr="0">
            <a:normAutofit/>
          </a:bodyPr>
          <a:lstStyle>
            <a:lvl1pPr marL="457200" lvl="0" indent="-228600" algn="l" rtl="0">
              <a:lnSpc>
                <a:spcPct val="100000"/>
              </a:lnSpc>
              <a:spcBef>
                <a:spcPts val="280"/>
              </a:spcBef>
              <a:spcAft>
                <a:spcPts val="0"/>
              </a:spcAft>
              <a:buClr>
                <a:schemeClr val="dk1"/>
              </a:buClr>
              <a:buSzPts val="1400"/>
              <a:buNone/>
              <a:defRPr sz="1400"/>
            </a:lvl1pPr>
            <a:lvl2pPr marL="914400" lvl="1" indent="-228600" algn="l" rtl="0">
              <a:lnSpc>
                <a:spcPct val="100000"/>
              </a:lnSpc>
              <a:spcBef>
                <a:spcPts val="240"/>
              </a:spcBef>
              <a:spcAft>
                <a:spcPts val="0"/>
              </a:spcAft>
              <a:buClr>
                <a:schemeClr val="dk1"/>
              </a:buClr>
              <a:buSzPts val="1200"/>
              <a:buNone/>
              <a:defRPr sz="1200"/>
            </a:lvl2pPr>
            <a:lvl3pPr marL="1371600" lvl="2" indent="-228600" algn="l" rtl="0">
              <a:lnSpc>
                <a:spcPct val="100000"/>
              </a:lnSpc>
              <a:spcBef>
                <a:spcPts val="200"/>
              </a:spcBef>
              <a:spcAft>
                <a:spcPts val="0"/>
              </a:spcAft>
              <a:buClr>
                <a:schemeClr val="dk1"/>
              </a:buClr>
              <a:buSzPts val="1000"/>
              <a:buNone/>
              <a:defRPr sz="1000"/>
            </a:lvl3pPr>
            <a:lvl4pPr marL="1828800" lvl="3" indent="-228600" algn="l" rtl="0">
              <a:lnSpc>
                <a:spcPct val="100000"/>
              </a:lnSpc>
              <a:spcBef>
                <a:spcPts val="180"/>
              </a:spcBef>
              <a:spcAft>
                <a:spcPts val="0"/>
              </a:spcAft>
              <a:buClr>
                <a:schemeClr val="dk1"/>
              </a:buClr>
              <a:buSzPts val="900"/>
              <a:buNone/>
              <a:defRPr sz="900"/>
            </a:lvl4pPr>
            <a:lvl5pPr marL="2286000" lvl="4" indent="-228600" algn="l" rtl="0">
              <a:lnSpc>
                <a:spcPct val="100000"/>
              </a:lnSpc>
              <a:spcBef>
                <a:spcPts val="180"/>
              </a:spcBef>
              <a:spcAft>
                <a:spcPts val="0"/>
              </a:spcAft>
              <a:buClr>
                <a:schemeClr val="dk1"/>
              </a:buClr>
              <a:buSzPts val="900"/>
              <a:buNone/>
              <a:defRPr sz="900"/>
            </a:lvl5pPr>
            <a:lvl6pPr marL="2743200" lvl="5" indent="-228600" algn="l" rtl="0">
              <a:lnSpc>
                <a:spcPct val="100000"/>
              </a:lnSpc>
              <a:spcBef>
                <a:spcPts val="180"/>
              </a:spcBef>
              <a:spcAft>
                <a:spcPts val="0"/>
              </a:spcAft>
              <a:buClr>
                <a:schemeClr val="dk1"/>
              </a:buClr>
              <a:buSzPts val="900"/>
              <a:buNone/>
              <a:defRPr sz="900"/>
            </a:lvl6pPr>
            <a:lvl7pPr marL="3200400" lvl="6" indent="-228600" algn="l" rtl="0">
              <a:lnSpc>
                <a:spcPct val="100000"/>
              </a:lnSpc>
              <a:spcBef>
                <a:spcPts val="180"/>
              </a:spcBef>
              <a:spcAft>
                <a:spcPts val="0"/>
              </a:spcAft>
              <a:buClr>
                <a:schemeClr val="dk1"/>
              </a:buClr>
              <a:buSzPts val="900"/>
              <a:buNone/>
              <a:defRPr sz="900"/>
            </a:lvl7pPr>
            <a:lvl8pPr marL="3657600" lvl="7" indent="-228600" algn="l" rtl="0">
              <a:lnSpc>
                <a:spcPct val="100000"/>
              </a:lnSpc>
              <a:spcBef>
                <a:spcPts val="180"/>
              </a:spcBef>
              <a:spcAft>
                <a:spcPts val="0"/>
              </a:spcAft>
              <a:buClr>
                <a:schemeClr val="dk1"/>
              </a:buClr>
              <a:buSzPts val="900"/>
              <a:buNone/>
              <a:defRPr sz="900"/>
            </a:lvl8pPr>
            <a:lvl9pPr marL="4114800" lvl="8" indent="-228600" algn="l" rtl="0">
              <a:lnSpc>
                <a:spcPct val="100000"/>
              </a:lnSpc>
              <a:spcBef>
                <a:spcPts val="180"/>
              </a:spcBef>
              <a:spcAft>
                <a:spcPts val="0"/>
              </a:spcAft>
              <a:buClr>
                <a:schemeClr val="dk1"/>
              </a:buClr>
              <a:buSzPts val="900"/>
              <a:buNone/>
              <a:defRPr sz="900"/>
            </a:lvl9pPr>
          </a:lstStyle>
          <a:p>
            <a:endParaRPr/>
          </a:p>
        </p:txBody>
      </p:sp>
      <p:sp>
        <p:nvSpPr>
          <p:cNvPr id="116" name="Google Shape;116;p23"/>
          <p:cNvSpPr txBox="1">
            <a:spLocks noGrp="1"/>
          </p:cNvSpPr>
          <p:nvPr>
            <p:ph type="dt" idx="10"/>
          </p:nvPr>
        </p:nvSpPr>
        <p:spPr>
          <a:xfrm>
            <a:off x="457200" y="4767263"/>
            <a:ext cx="2133600" cy="2739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17" name="Google Shape;117;p23"/>
          <p:cNvSpPr txBox="1">
            <a:spLocks noGrp="1"/>
          </p:cNvSpPr>
          <p:nvPr>
            <p:ph type="ftr" idx="11"/>
          </p:nvPr>
        </p:nvSpPr>
        <p:spPr>
          <a:xfrm>
            <a:off x="3124200" y="4767263"/>
            <a:ext cx="2895600" cy="2739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18" name="Google Shape;118;p23"/>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‹nr.›</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19"/>
        <p:cNvGrpSpPr/>
        <p:nvPr/>
      </p:nvGrpSpPr>
      <p:grpSpPr>
        <a:xfrm>
          <a:off x="0" y="0"/>
          <a:ext cx="0" cy="0"/>
          <a:chOff x="0" y="0"/>
          <a:chExt cx="0" cy="0"/>
        </a:xfrm>
      </p:grpSpPr>
      <p:sp>
        <p:nvSpPr>
          <p:cNvPr id="120" name="Google Shape;120;p24"/>
          <p:cNvSpPr txBox="1">
            <a:spLocks noGrp="1"/>
          </p:cNvSpPr>
          <p:nvPr>
            <p:ph type="title"/>
          </p:nvPr>
        </p:nvSpPr>
        <p:spPr>
          <a:xfrm>
            <a:off x="457200" y="205978"/>
            <a:ext cx="8229600" cy="8574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Clr>
                <a:schemeClr val="dk1"/>
              </a:buClr>
              <a:buSzPts val="18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21" name="Google Shape;121;p24"/>
          <p:cNvSpPr txBox="1">
            <a:spLocks noGrp="1"/>
          </p:cNvSpPr>
          <p:nvPr>
            <p:ph type="body" idx="1"/>
          </p:nvPr>
        </p:nvSpPr>
        <p:spPr>
          <a:xfrm rot="5400000">
            <a:off x="2874749" y="-1217400"/>
            <a:ext cx="3394500" cy="82296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360"/>
              </a:spcBef>
              <a:spcAft>
                <a:spcPts val="0"/>
              </a:spcAft>
              <a:buClr>
                <a:schemeClr val="dk1"/>
              </a:buClr>
              <a:buSzPts val="1800"/>
              <a:buChar char="•"/>
              <a:defRPr/>
            </a:lvl1pPr>
            <a:lvl2pPr marL="914400" lvl="1" indent="-342900" algn="l" rtl="0">
              <a:lnSpc>
                <a:spcPct val="100000"/>
              </a:lnSpc>
              <a:spcBef>
                <a:spcPts val="360"/>
              </a:spcBef>
              <a:spcAft>
                <a:spcPts val="0"/>
              </a:spcAft>
              <a:buClr>
                <a:schemeClr val="dk1"/>
              </a:buClr>
              <a:buSzPts val="1800"/>
              <a:buChar char="–"/>
              <a:defRPr/>
            </a:lvl2pPr>
            <a:lvl3pPr marL="1371600" lvl="2" indent="-342900" algn="l" rtl="0">
              <a:lnSpc>
                <a:spcPct val="100000"/>
              </a:lnSpc>
              <a:spcBef>
                <a:spcPts val="360"/>
              </a:spcBef>
              <a:spcAft>
                <a:spcPts val="0"/>
              </a:spcAft>
              <a:buClr>
                <a:schemeClr val="dk1"/>
              </a:buClr>
              <a:buSzPts val="1800"/>
              <a:buChar char="•"/>
              <a:defRPr/>
            </a:lvl3pPr>
            <a:lvl4pPr marL="1828800" lvl="3" indent="-342900" algn="l" rtl="0">
              <a:lnSpc>
                <a:spcPct val="100000"/>
              </a:lnSpc>
              <a:spcBef>
                <a:spcPts val="360"/>
              </a:spcBef>
              <a:spcAft>
                <a:spcPts val="0"/>
              </a:spcAft>
              <a:buClr>
                <a:schemeClr val="dk1"/>
              </a:buClr>
              <a:buSzPts val="1800"/>
              <a:buChar char="–"/>
              <a:defRPr/>
            </a:lvl4pPr>
            <a:lvl5pPr marL="2286000" lvl="4" indent="-342900" algn="l" rtl="0">
              <a:lnSpc>
                <a:spcPct val="100000"/>
              </a:lnSpc>
              <a:spcBef>
                <a:spcPts val="360"/>
              </a:spcBef>
              <a:spcAft>
                <a:spcPts val="0"/>
              </a:spcAft>
              <a:buClr>
                <a:schemeClr val="dk1"/>
              </a:buClr>
              <a:buSzPts val="1800"/>
              <a:buChar char="»"/>
              <a:defRPr/>
            </a:lvl5pPr>
            <a:lvl6pPr marL="2743200" lvl="5" indent="-342900" algn="l" rtl="0">
              <a:lnSpc>
                <a:spcPct val="100000"/>
              </a:lnSpc>
              <a:spcBef>
                <a:spcPts val="360"/>
              </a:spcBef>
              <a:spcAft>
                <a:spcPts val="0"/>
              </a:spcAft>
              <a:buClr>
                <a:schemeClr val="dk1"/>
              </a:buClr>
              <a:buSzPts val="1800"/>
              <a:buChar char="•"/>
              <a:defRPr/>
            </a:lvl6pPr>
            <a:lvl7pPr marL="3200400" lvl="6" indent="-342900" algn="l" rtl="0">
              <a:lnSpc>
                <a:spcPct val="100000"/>
              </a:lnSpc>
              <a:spcBef>
                <a:spcPts val="360"/>
              </a:spcBef>
              <a:spcAft>
                <a:spcPts val="0"/>
              </a:spcAft>
              <a:buClr>
                <a:schemeClr val="dk1"/>
              </a:buClr>
              <a:buSzPts val="1800"/>
              <a:buChar char="•"/>
              <a:defRPr/>
            </a:lvl7pPr>
            <a:lvl8pPr marL="3657600" lvl="7" indent="-342900" algn="l" rtl="0">
              <a:lnSpc>
                <a:spcPct val="100000"/>
              </a:lnSpc>
              <a:spcBef>
                <a:spcPts val="360"/>
              </a:spcBef>
              <a:spcAft>
                <a:spcPts val="0"/>
              </a:spcAft>
              <a:buClr>
                <a:schemeClr val="dk1"/>
              </a:buClr>
              <a:buSzPts val="1800"/>
              <a:buChar char="•"/>
              <a:defRPr/>
            </a:lvl8pPr>
            <a:lvl9pPr marL="4114800" lvl="8" indent="-342900" algn="l" rtl="0">
              <a:lnSpc>
                <a:spcPct val="100000"/>
              </a:lnSpc>
              <a:spcBef>
                <a:spcPts val="360"/>
              </a:spcBef>
              <a:spcAft>
                <a:spcPts val="0"/>
              </a:spcAft>
              <a:buClr>
                <a:schemeClr val="dk1"/>
              </a:buClr>
              <a:buSzPts val="1800"/>
              <a:buChar char="•"/>
              <a:defRPr/>
            </a:lvl9pPr>
          </a:lstStyle>
          <a:p>
            <a:endParaRPr/>
          </a:p>
        </p:txBody>
      </p:sp>
      <p:sp>
        <p:nvSpPr>
          <p:cNvPr id="122" name="Google Shape;122;p24"/>
          <p:cNvSpPr txBox="1">
            <a:spLocks noGrp="1"/>
          </p:cNvSpPr>
          <p:nvPr>
            <p:ph type="dt" idx="10"/>
          </p:nvPr>
        </p:nvSpPr>
        <p:spPr>
          <a:xfrm>
            <a:off x="457200" y="4767263"/>
            <a:ext cx="2133600" cy="2739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23" name="Google Shape;123;p24"/>
          <p:cNvSpPr txBox="1">
            <a:spLocks noGrp="1"/>
          </p:cNvSpPr>
          <p:nvPr>
            <p:ph type="ftr" idx="11"/>
          </p:nvPr>
        </p:nvSpPr>
        <p:spPr>
          <a:xfrm>
            <a:off x="3124200" y="4767263"/>
            <a:ext cx="2895600" cy="2739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24" name="Google Shape;124;p24"/>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‹nr.›</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25"/>
        <p:cNvGrpSpPr/>
        <p:nvPr/>
      </p:nvGrpSpPr>
      <p:grpSpPr>
        <a:xfrm>
          <a:off x="0" y="0"/>
          <a:ext cx="0" cy="0"/>
          <a:chOff x="0" y="0"/>
          <a:chExt cx="0" cy="0"/>
        </a:xfrm>
      </p:grpSpPr>
      <p:sp>
        <p:nvSpPr>
          <p:cNvPr id="126" name="Google Shape;126;p25"/>
          <p:cNvSpPr txBox="1">
            <a:spLocks noGrp="1"/>
          </p:cNvSpPr>
          <p:nvPr>
            <p:ph type="title"/>
          </p:nvPr>
        </p:nvSpPr>
        <p:spPr>
          <a:xfrm rot="5400000">
            <a:off x="5463749" y="1371628"/>
            <a:ext cx="4388700" cy="20574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Clr>
                <a:schemeClr val="dk1"/>
              </a:buClr>
              <a:buSzPts val="18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27" name="Google Shape;127;p25"/>
          <p:cNvSpPr txBox="1">
            <a:spLocks noGrp="1"/>
          </p:cNvSpPr>
          <p:nvPr>
            <p:ph type="body" idx="1"/>
          </p:nvPr>
        </p:nvSpPr>
        <p:spPr>
          <a:xfrm rot="5400000">
            <a:off x="1272750" y="-609571"/>
            <a:ext cx="4388700" cy="60198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360"/>
              </a:spcBef>
              <a:spcAft>
                <a:spcPts val="0"/>
              </a:spcAft>
              <a:buClr>
                <a:schemeClr val="dk1"/>
              </a:buClr>
              <a:buSzPts val="1800"/>
              <a:buChar char="•"/>
              <a:defRPr/>
            </a:lvl1pPr>
            <a:lvl2pPr marL="914400" lvl="1" indent="-342900" algn="l" rtl="0">
              <a:lnSpc>
                <a:spcPct val="100000"/>
              </a:lnSpc>
              <a:spcBef>
                <a:spcPts val="360"/>
              </a:spcBef>
              <a:spcAft>
                <a:spcPts val="0"/>
              </a:spcAft>
              <a:buClr>
                <a:schemeClr val="dk1"/>
              </a:buClr>
              <a:buSzPts val="1800"/>
              <a:buChar char="–"/>
              <a:defRPr/>
            </a:lvl2pPr>
            <a:lvl3pPr marL="1371600" lvl="2" indent="-342900" algn="l" rtl="0">
              <a:lnSpc>
                <a:spcPct val="100000"/>
              </a:lnSpc>
              <a:spcBef>
                <a:spcPts val="360"/>
              </a:spcBef>
              <a:spcAft>
                <a:spcPts val="0"/>
              </a:spcAft>
              <a:buClr>
                <a:schemeClr val="dk1"/>
              </a:buClr>
              <a:buSzPts val="1800"/>
              <a:buChar char="•"/>
              <a:defRPr/>
            </a:lvl3pPr>
            <a:lvl4pPr marL="1828800" lvl="3" indent="-342900" algn="l" rtl="0">
              <a:lnSpc>
                <a:spcPct val="100000"/>
              </a:lnSpc>
              <a:spcBef>
                <a:spcPts val="360"/>
              </a:spcBef>
              <a:spcAft>
                <a:spcPts val="0"/>
              </a:spcAft>
              <a:buClr>
                <a:schemeClr val="dk1"/>
              </a:buClr>
              <a:buSzPts val="1800"/>
              <a:buChar char="–"/>
              <a:defRPr/>
            </a:lvl4pPr>
            <a:lvl5pPr marL="2286000" lvl="4" indent="-342900" algn="l" rtl="0">
              <a:lnSpc>
                <a:spcPct val="100000"/>
              </a:lnSpc>
              <a:spcBef>
                <a:spcPts val="360"/>
              </a:spcBef>
              <a:spcAft>
                <a:spcPts val="0"/>
              </a:spcAft>
              <a:buClr>
                <a:schemeClr val="dk1"/>
              </a:buClr>
              <a:buSzPts val="1800"/>
              <a:buChar char="»"/>
              <a:defRPr/>
            </a:lvl5pPr>
            <a:lvl6pPr marL="2743200" lvl="5" indent="-342900" algn="l" rtl="0">
              <a:lnSpc>
                <a:spcPct val="100000"/>
              </a:lnSpc>
              <a:spcBef>
                <a:spcPts val="360"/>
              </a:spcBef>
              <a:spcAft>
                <a:spcPts val="0"/>
              </a:spcAft>
              <a:buClr>
                <a:schemeClr val="dk1"/>
              </a:buClr>
              <a:buSzPts val="1800"/>
              <a:buChar char="•"/>
              <a:defRPr/>
            </a:lvl6pPr>
            <a:lvl7pPr marL="3200400" lvl="6" indent="-342900" algn="l" rtl="0">
              <a:lnSpc>
                <a:spcPct val="100000"/>
              </a:lnSpc>
              <a:spcBef>
                <a:spcPts val="360"/>
              </a:spcBef>
              <a:spcAft>
                <a:spcPts val="0"/>
              </a:spcAft>
              <a:buClr>
                <a:schemeClr val="dk1"/>
              </a:buClr>
              <a:buSzPts val="1800"/>
              <a:buChar char="•"/>
              <a:defRPr/>
            </a:lvl7pPr>
            <a:lvl8pPr marL="3657600" lvl="7" indent="-342900" algn="l" rtl="0">
              <a:lnSpc>
                <a:spcPct val="100000"/>
              </a:lnSpc>
              <a:spcBef>
                <a:spcPts val="360"/>
              </a:spcBef>
              <a:spcAft>
                <a:spcPts val="0"/>
              </a:spcAft>
              <a:buClr>
                <a:schemeClr val="dk1"/>
              </a:buClr>
              <a:buSzPts val="1800"/>
              <a:buChar char="•"/>
              <a:defRPr/>
            </a:lvl8pPr>
            <a:lvl9pPr marL="4114800" lvl="8" indent="-342900" algn="l" rtl="0">
              <a:lnSpc>
                <a:spcPct val="100000"/>
              </a:lnSpc>
              <a:spcBef>
                <a:spcPts val="360"/>
              </a:spcBef>
              <a:spcAft>
                <a:spcPts val="0"/>
              </a:spcAft>
              <a:buClr>
                <a:schemeClr val="dk1"/>
              </a:buClr>
              <a:buSzPts val="1800"/>
              <a:buChar char="•"/>
              <a:defRPr/>
            </a:lvl9pPr>
          </a:lstStyle>
          <a:p>
            <a:endParaRPr/>
          </a:p>
        </p:txBody>
      </p:sp>
      <p:sp>
        <p:nvSpPr>
          <p:cNvPr id="128" name="Google Shape;128;p25"/>
          <p:cNvSpPr txBox="1">
            <a:spLocks noGrp="1"/>
          </p:cNvSpPr>
          <p:nvPr>
            <p:ph type="dt" idx="10"/>
          </p:nvPr>
        </p:nvSpPr>
        <p:spPr>
          <a:xfrm>
            <a:off x="457200" y="4767263"/>
            <a:ext cx="2133600" cy="2739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29" name="Google Shape;129;p25"/>
          <p:cNvSpPr txBox="1">
            <a:spLocks noGrp="1"/>
          </p:cNvSpPr>
          <p:nvPr>
            <p:ph type="ftr" idx="11"/>
          </p:nvPr>
        </p:nvSpPr>
        <p:spPr>
          <a:xfrm>
            <a:off x="3124200" y="4767263"/>
            <a:ext cx="2895600" cy="2739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30" name="Google Shape;130;p25"/>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‹nr.›</a:t>
            </a:fld>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6"/>
        <p:cNvGrpSpPr/>
        <p:nvPr/>
      </p:nvGrpSpPr>
      <p:grpSpPr>
        <a:xfrm>
          <a:off x="0" y="0"/>
          <a:ext cx="0" cy="0"/>
          <a:chOff x="0" y="0"/>
          <a:chExt cx="0" cy="0"/>
        </a:xfrm>
      </p:grpSpPr>
      <p:sp>
        <p:nvSpPr>
          <p:cNvPr id="57" name="Google Shape;57;p14"/>
          <p:cNvSpPr txBox="1">
            <a:spLocks noGrp="1"/>
          </p:cNvSpPr>
          <p:nvPr>
            <p:ph type="title"/>
          </p:nvPr>
        </p:nvSpPr>
        <p:spPr>
          <a:xfrm>
            <a:off x="457200" y="205978"/>
            <a:ext cx="8229600" cy="857400"/>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58" name="Google Shape;58;p14"/>
          <p:cNvSpPr txBox="1">
            <a:spLocks noGrp="1"/>
          </p:cNvSpPr>
          <p:nvPr>
            <p:ph type="body" idx="1"/>
          </p:nvPr>
        </p:nvSpPr>
        <p:spPr>
          <a:xfrm>
            <a:off x="457200" y="1200150"/>
            <a:ext cx="8229600" cy="3394500"/>
          </a:xfrm>
          <a:prstGeom prst="rect">
            <a:avLst/>
          </a:prstGeom>
          <a:noFill/>
          <a:ln>
            <a:noFill/>
          </a:ln>
        </p:spPr>
        <p:txBody>
          <a:bodyPr spcFirstLastPara="1" wrap="square" lIns="91425" tIns="45700" rIns="91425" bIns="45700" anchor="t" anchorCtr="0">
            <a:norm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59" name="Google Shape;59;p14"/>
          <p:cNvSpPr txBox="1">
            <a:spLocks noGrp="1"/>
          </p:cNvSpPr>
          <p:nvPr>
            <p:ph type="dt" idx="10"/>
          </p:nvPr>
        </p:nvSpPr>
        <p:spPr>
          <a:xfrm>
            <a:off x="457200" y="4767263"/>
            <a:ext cx="2133600" cy="2739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60" name="Google Shape;60;p14"/>
          <p:cNvSpPr txBox="1">
            <a:spLocks noGrp="1"/>
          </p:cNvSpPr>
          <p:nvPr>
            <p:ph type="ftr" idx="11"/>
          </p:nvPr>
        </p:nvSpPr>
        <p:spPr>
          <a:xfrm>
            <a:off x="3124200" y="4767263"/>
            <a:ext cx="2895600" cy="2739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61" name="Google Shape;61;p14"/>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‹nr.›</a:t>
            </a:fld>
            <a:endParaRPr/>
          </a:p>
        </p:txBody>
      </p:sp>
    </p:spTree>
  </p:cSld>
  <p:clrMap bg1="lt1" tx1="dk1" bg2="dk2"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18" Type="http://schemas.openxmlformats.org/officeDocument/2006/relationships/image" Target="../media/image19.png"/><Relationship Id="rId3" Type="http://schemas.openxmlformats.org/officeDocument/2006/relationships/image" Target="../media/image4.png"/><Relationship Id="rId21" Type="http://schemas.openxmlformats.org/officeDocument/2006/relationships/image" Target="../media/image2.png"/><Relationship Id="rId7" Type="http://schemas.openxmlformats.org/officeDocument/2006/relationships/image" Target="../media/image8.png"/><Relationship Id="rId12" Type="http://schemas.openxmlformats.org/officeDocument/2006/relationships/image" Target="../media/image13.png"/><Relationship Id="rId17" Type="http://schemas.openxmlformats.org/officeDocument/2006/relationships/image" Target="../media/image18.png"/><Relationship Id="rId2" Type="http://schemas.openxmlformats.org/officeDocument/2006/relationships/notesSlide" Target="../notesSlides/notesSlide2.xml"/><Relationship Id="rId16" Type="http://schemas.openxmlformats.org/officeDocument/2006/relationships/image" Target="../media/image17.png"/><Relationship Id="rId20" Type="http://schemas.openxmlformats.org/officeDocument/2006/relationships/image" Target="../media/image21.png"/><Relationship Id="rId1" Type="http://schemas.openxmlformats.org/officeDocument/2006/relationships/slideLayout" Target="../slideLayouts/slideLayout11.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5" Type="http://schemas.openxmlformats.org/officeDocument/2006/relationships/image" Target="../media/image16.png"/><Relationship Id="rId10" Type="http://schemas.openxmlformats.org/officeDocument/2006/relationships/image" Target="../media/image11.png"/><Relationship Id="rId19" Type="http://schemas.openxmlformats.org/officeDocument/2006/relationships/image" Target="../media/image20.png"/><Relationship Id="rId4" Type="http://schemas.openxmlformats.org/officeDocument/2006/relationships/image" Target="../media/image5.jpeg"/><Relationship Id="rId9" Type="http://schemas.openxmlformats.org/officeDocument/2006/relationships/image" Target="../media/image10.png"/><Relationship Id="rId14" Type="http://schemas.openxmlformats.org/officeDocument/2006/relationships/image" Target="../media/image15.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1.xml"/><Relationship Id="rId5" Type="http://schemas.openxmlformats.org/officeDocument/2006/relationships/image" Target="../media/image22.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image" Target="../media/image2.png"/><Relationship Id="rId4" Type="http://schemas.openxmlformats.org/officeDocument/2006/relationships/image" Target="../media/image23.jpe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24.jpeg"/><Relationship Id="rId4" Type="http://schemas.openxmlformats.org/officeDocument/2006/relationships/hyperlink" Target="https://www.mimikama.at/author/kathrin/"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hyperlink" Target="https://youtu.be/N3A-N_yofv4"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8.png"/><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jpe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14.xml.rels><?xml version="1.0" encoding="UTF-8" standalone="yes"?>
<Relationships xmlns="http://schemas.openxmlformats.org/package/2006/relationships"><Relationship Id="rId8" Type="http://schemas.openxmlformats.org/officeDocument/2006/relationships/hyperlink" Target="http://www.ospar.org" TargetMode="External"/><Relationship Id="rId3" Type="http://schemas.openxmlformats.org/officeDocument/2006/relationships/image" Target="../media/image1.png"/><Relationship Id="rId7" Type="http://schemas.openxmlformats.org/officeDocument/2006/relationships/hyperlink" Target="https://www.linkedin.com/company/ospar/" TargetMode="External"/><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hyperlink" Target="https://twitter.com/osparcomm" TargetMode="External"/><Relationship Id="rId5" Type="http://schemas.openxmlformats.org/officeDocument/2006/relationships/image" Target="../media/image34.jpe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26"/>
          <p:cNvSpPr txBox="1">
            <a:spLocks noGrp="1"/>
          </p:cNvSpPr>
          <p:nvPr>
            <p:ph type="ctrTitle"/>
          </p:nvPr>
        </p:nvSpPr>
        <p:spPr>
          <a:xfrm>
            <a:off x="4170275" y="964271"/>
            <a:ext cx="4973725" cy="185275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19526C"/>
              </a:buClr>
              <a:buSzPct val="100000"/>
              <a:buFont typeface="Calibri"/>
              <a:buNone/>
            </a:pPr>
            <a:r>
              <a:rPr lang="nl-NL" sz="2500" dirty="0" err="1">
                <a:solidFill>
                  <a:srgbClr val="19526C"/>
                </a:solidFill>
                <a:latin typeface="Calibri" panose="020F0502020204030204" pitchFamily="34" charset="0"/>
                <a:cs typeface="Calibri" panose="020F0502020204030204" pitchFamily="34" charset="0"/>
              </a:rPr>
              <a:t>Overview</a:t>
            </a:r>
            <a:r>
              <a:rPr lang="nl-NL" sz="2500" dirty="0">
                <a:solidFill>
                  <a:srgbClr val="19526C"/>
                </a:solidFill>
                <a:latin typeface="Calibri" panose="020F0502020204030204" pitchFamily="34" charset="0"/>
                <a:cs typeface="Calibri" panose="020F0502020204030204" pitchFamily="34" charset="0"/>
              </a:rPr>
              <a:t> of OSPAR actions on Fishing For Litter – state of </a:t>
            </a:r>
            <a:r>
              <a:rPr lang="nl-NL" sz="2500" dirty="0" err="1">
                <a:solidFill>
                  <a:srgbClr val="19526C"/>
                </a:solidFill>
                <a:latin typeface="Calibri" panose="020F0502020204030204" pitchFamily="34" charset="0"/>
                <a:cs typeface="Calibri" panose="020F0502020204030204" pitchFamily="34" charset="0"/>
              </a:rPr>
              <a:t>implementation</a:t>
            </a:r>
            <a:endParaRPr sz="2500" dirty="0">
              <a:solidFill>
                <a:srgbClr val="19526C"/>
              </a:solidFill>
              <a:latin typeface="Calibri" panose="020F0502020204030204" pitchFamily="34" charset="0"/>
              <a:cs typeface="Calibri" panose="020F0502020204030204" pitchFamily="34" charset="0"/>
            </a:endParaRPr>
          </a:p>
        </p:txBody>
      </p:sp>
      <p:sp>
        <p:nvSpPr>
          <p:cNvPr id="137" name="Google Shape;137;p26"/>
          <p:cNvSpPr txBox="1">
            <a:spLocks noGrp="1"/>
          </p:cNvSpPr>
          <p:nvPr>
            <p:ph type="subTitle" idx="1"/>
          </p:nvPr>
        </p:nvSpPr>
        <p:spPr>
          <a:xfrm>
            <a:off x="4355121" y="2620601"/>
            <a:ext cx="4271700" cy="348872"/>
          </a:xfrm>
          <a:prstGeom prst="rect">
            <a:avLst/>
          </a:prstGeom>
          <a:noFill/>
          <a:ln>
            <a:noFill/>
          </a:ln>
        </p:spPr>
        <p:txBody>
          <a:bodyPr spcFirstLastPara="1" wrap="square" lIns="91425" tIns="45700" rIns="91425" bIns="45700" anchor="t" anchorCtr="0">
            <a:normAutofit fontScale="25000" lnSpcReduction="20000"/>
          </a:bodyPr>
          <a:lstStyle/>
          <a:p>
            <a:pPr marL="0" lvl="0" indent="0" algn="ctr" rtl="0">
              <a:lnSpc>
                <a:spcPct val="100000"/>
              </a:lnSpc>
              <a:spcBef>
                <a:spcPts val="0"/>
              </a:spcBef>
              <a:spcAft>
                <a:spcPts val="0"/>
              </a:spcAft>
              <a:buClr>
                <a:srgbClr val="888888"/>
              </a:buClr>
              <a:buSzPct val="100000"/>
              <a:buNone/>
            </a:pPr>
            <a:endParaRPr sz="4800" dirty="0">
              <a:solidFill>
                <a:schemeClr val="tx1"/>
              </a:solidFill>
              <a:latin typeface="Calibri" panose="020F0502020204030204" pitchFamily="34" charset="0"/>
              <a:cs typeface="Calibri" panose="020F0502020204030204" pitchFamily="34" charset="0"/>
            </a:endParaRPr>
          </a:p>
          <a:p>
            <a:pPr marL="0" lvl="0" indent="0" algn="ctr" rtl="0">
              <a:lnSpc>
                <a:spcPct val="100000"/>
              </a:lnSpc>
              <a:spcBef>
                <a:spcPts val="320"/>
              </a:spcBef>
              <a:spcAft>
                <a:spcPts val="0"/>
              </a:spcAft>
              <a:buClr>
                <a:srgbClr val="888888"/>
              </a:buClr>
              <a:buSzPct val="100000"/>
              <a:buNone/>
            </a:pPr>
            <a:endParaRPr sz="4800" dirty="0">
              <a:solidFill>
                <a:schemeClr val="tx1"/>
              </a:solidFill>
              <a:latin typeface="Calibri" panose="020F0502020204030204" pitchFamily="34" charset="0"/>
              <a:cs typeface="Calibri" panose="020F0502020204030204" pitchFamily="34" charset="0"/>
            </a:endParaRPr>
          </a:p>
          <a:p>
            <a:pPr marL="0" lvl="0" indent="0" algn="ctr" rtl="0">
              <a:lnSpc>
                <a:spcPct val="100000"/>
              </a:lnSpc>
              <a:spcBef>
                <a:spcPts val="320"/>
              </a:spcBef>
              <a:spcAft>
                <a:spcPts val="0"/>
              </a:spcAft>
              <a:buClr>
                <a:srgbClr val="888888"/>
              </a:buClr>
              <a:buSzPct val="100000"/>
              <a:buNone/>
            </a:pPr>
            <a:endParaRPr sz="4800" dirty="0">
              <a:solidFill>
                <a:schemeClr val="tx1"/>
              </a:solidFill>
              <a:latin typeface="Calibri" panose="020F0502020204030204" pitchFamily="34" charset="0"/>
              <a:cs typeface="Calibri" panose="020F0502020204030204" pitchFamily="34" charset="0"/>
            </a:endParaRPr>
          </a:p>
          <a:p>
            <a:pPr marL="0" lvl="0" indent="0" algn="l" rtl="0">
              <a:lnSpc>
                <a:spcPct val="100000"/>
              </a:lnSpc>
              <a:spcBef>
                <a:spcPts val="320"/>
              </a:spcBef>
              <a:spcAft>
                <a:spcPts val="0"/>
              </a:spcAft>
              <a:buClr>
                <a:srgbClr val="888888"/>
              </a:buClr>
              <a:buSzPct val="100000"/>
              <a:buNone/>
            </a:pPr>
            <a:r>
              <a:rPr lang="en" sz="4800" b="1" dirty="0">
                <a:solidFill>
                  <a:schemeClr val="tx1"/>
                </a:solidFill>
                <a:latin typeface="Calibri" panose="020F0502020204030204" pitchFamily="34" charset="0"/>
                <a:cs typeface="Calibri" panose="020F0502020204030204" pitchFamily="34" charset="0"/>
              </a:rPr>
              <a:t>OSPAR ICG ML 2026 </a:t>
            </a:r>
            <a:r>
              <a:rPr lang="en" sz="4800" dirty="0">
                <a:solidFill>
                  <a:schemeClr val="tx1"/>
                </a:solidFill>
                <a:latin typeface="Calibri" panose="020F0502020204030204" pitchFamily="34" charset="0"/>
                <a:cs typeface="Calibri" panose="020F0502020204030204" pitchFamily="34" charset="0"/>
              </a:rPr>
              <a:t>|Marijke Boonstra, Ministry of Infrastructure Watermanagement, The Netherlands/ co-chair OSPAR Marine Litter Expert Group / action lead Fishing F</a:t>
            </a:r>
            <a:r>
              <a:rPr lang="nl-NL" sz="4800" dirty="0">
                <a:solidFill>
                  <a:schemeClr val="tx1"/>
                </a:solidFill>
                <a:latin typeface="Calibri" panose="020F0502020204030204" pitchFamily="34" charset="0"/>
                <a:cs typeface="Calibri" panose="020F0502020204030204" pitchFamily="34" charset="0"/>
              </a:rPr>
              <a:t>o</a:t>
            </a:r>
            <a:r>
              <a:rPr lang="en" sz="4800" dirty="0">
                <a:solidFill>
                  <a:schemeClr val="tx1"/>
                </a:solidFill>
                <a:latin typeface="Calibri" panose="020F0502020204030204" pitchFamily="34" charset="0"/>
                <a:cs typeface="Calibri" panose="020F0502020204030204" pitchFamily="34" charset="0"/>
              </a:rPr>
              <a:t>r Litter </a:t>
            </a:r>
          </a:p>
          <a:p>
            <a:pPr marL="0" lvl="0" indent="0" algn="l" rtl="0">
              <a:lnSpc>
                <a:spcPct val="100000"/>
              </a:lnSpc>
              <a:spcBef>
                <a:spcPts val="320"/>
              </a:spcBef>
              <a:spcAft>
                <a:spcPts val="0"/>
              </a:spcAft>
              <a:buClr>
                <a:srgbClr val="888888"/>
              </a:buClr>
              <a:buSzPct val="100000"/>
              <a:buNone/>
            </a:pPr>
            <a:endParaRPr lang="en" sz="4800" b="1" dirty="0">
              <a:solidFill>
                <a:schemeClr val="tx1"/>
              </a:solidFill>
              <a:latin typeface="Calibri" panose="020F0502020204030204" pitchFamily="34" charset="0"/>
              <a:cs typeface="Calibri" panose="020F0502020204030204" pitchFamily="34" charset="0"/>
            </a:endParaRPr>
          </a:p>
          <a:p>
            <a:pPr marL="0" lvl="0" indent="0" algn="l" rtl="0">
              <a:lnSpc>
                <a:spcPct val="100000"/>
              </a:lnSpc>
              <a:spcBef>
                <a:spcPts val="320"/>
              </a:spcBef>
              <a:spcAft>
                <a:spcPts val="0"/>
              </a:spcAft>
              <a:buClr>
                <a:srgbClr val="888888"/>
              </a:buClr>
              <a:buSzPct val="100000"/>
              <a:buNone/>
            </a:pPr>
            <a:r>
              <a:rPr lang="en" sz="4800" dirty="0">
                <a:solidFill>
                  <a:schemeClr val="tx1"/>
                </a:solidFill>
                <a:latin typeface="Calibri" panose="020F0502020204030204" pitchFamily="34" charset="0"/>
                <a:cs typeface="Calibri" panose="020F0502020204030204" pitchFamily="34" charset="0"/>
              </a:rPr>
              <a:t>FreeLitterAd- </a:t>
            </a:r>
            <a:r>
              <a:rPr lang="en-US" sz="4800" dirty="0">
                <a:solidFill>
                  <a:schemeClr val="tx1"/>
                </a:solidFill>
                <a:latin typeface="Calibri" panose="020F0502020204030204" pitchFamily="34" charset="0"/>
                <a:cs typeface="Calibri" panose="020F0502020204030204" pitchFamily="34" charset="0"/>
              </a:rPr>
              <a:t>Fishing for Litter in the frame of PRF directive: Experiences and Challenges in the Atlantic Area</a:t>
            </a:r>
          </a:p>
          <a:p>
            <a:pPr marL="0" lvl="0" indent="0" algn="l" rtl="0">
              <a:lnSpc>
                <a:spcPct val="100000"/>
              </a:lnSpc>
              <a:spcBef>
                <a:spcPts val="320"/>
              </a:spcBef>
              <a:spcAft>
                <a:spcPts val="0"/>
              </a:spcAft>
              <a:buClr>
                <a:srgbClr val="888888"/>
              </a:buClr>
              <a:buSzPct val="100000"/>
              <a:buNone/>
            </a:pPr>
            <a:endParaRPr lang="en" sz="4800" b="1" dirty="0">
              <a:solidFill>
                <a:schemeClr val="tx1"/>
              </a:solidFill>
              <a:latin typeface="Calibri" panose="020F0502020204030204" pitchFamily="34" charset="0"/>
              <a:cs typeface="Calibri" panose="020F0502020204030204" pitchFamily="34" charset="0"/>
            </a:endParaRPr>
          </a:p>
          <a:p>
            <a:pPr marL="0" lvl="0" indent="0" algn="l" rtl="0">
              <a:lnSpc>
                <a:spcPct val="100000"/>
              </a:lnSpc>
              <a:spcBef>
                <a:spcPts val="320"/>
              </a:spcBef>
              <a:spcAft>
                <a:spcPts val="0"/>
              </a:spcAft>
              <a:buClr>
                <a:srgbClr val="888888"/>
              </a:buClr>
              <a:buSzPct val="100000"/>
              <a:buNone/>
            </a:pPr>
            <a:r>
              <a:rPr lang="en" sz="4800" dirty="0">
                <a:solidFill>
                  <a:schemeClr val="tx1"/>
                </a:solidFill>
                <a:latin typeface="Calibri" panose="020F0502020204030204" pitchFamily="34" charset="0"/>
                <a:cs typeface="Calibri" panose="020F0502020204030204" pitchFamily="34" charset="0"/>
              </a:rPr>
              <a:t>6 february 2026 </a:t>
            </a:r>
            <a:endParaRPr sz="4800" dirty="0">
              <a:latin typeface="Calibri" panose="020F0502020204030204" pitchFamily="34" charset="0"/>
              <a:cs typeface="Calibri" panose="020F0502020204030204" pitchFamily="34" charset="0"/>
            </a:endParaRPr>
          </a:p>
        </p:txBody>
      </p:sp>
      <p:pic>
        <p:nvPicPr>
          <p:cNvPr id="138" name="Google Shape;138;p26"/>
          <p:cNvPicPr preferRelativeResize="0"/>
          <p:nvPr/>
        </p:nvPicPr>
        <p:blipFill rotWithShape="1">
          <a:blip r:embed="rId3">
            <a:alphaModFix/>
          </a:blip>
          <a:srcRect/>
          <a:stretch/>
        </p:blipFill>
        <p:spPr>
          <a:xfrm>
            <a:off x="0" y="4875019"/>
            <a:ext cx="9147725" cy="268481"/>
          </a:xfrm>
          <a:prstGeom prst="rect">
            <a:avLst/>
          </a:prstGeom>
          <a:noFill/>
          <a:ln>
            <a:noFill/>
          </a:ln>
        </p:spPr>
      </p:pic>
      <p:sp>
        <p:nvSpPr>
          <p:cNvPr id="139" name="Google Shape;139;p26"/>
          <p:cNvSpPr txBox="1"/>
          <p:nvPr/>
        </p:nvSpPr>
        <p:spPr>
          <a:xfrm>
            <a:off x="7555569" y="4798819"/>
            <a:ext cx="14910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FFFFFF"/>
                </a:solidFill>
                <a:latin typeface="Calibri"/>
                <a:ea typeface="Calibri"/>
                <a:cs typeface="Calibri"/>
                <a:sym typeface="Calibri"/>
              </a:rPr>
              <a:t>#OSPAR</a:t>
            </a:r>
            <a:r>
              <a:rPr lang="en">
                <a:solidFill>
                  <a:srgbClr val="FFFFFF"/>
                </a:solidFill>
                <a:latin typeface="Calibri"/>
                <a:ea typeface="Calibri"/>
                <a:cs typeface="Calibri"/>
                <a:sym typeface="Calibri"/>
              </a:rPr>
              <a:t>protects</a:t>
            </a:r>
            <a:r>
              <a:rPr lang="en" sz="1400" b="0" i="0" u="none" strike="noStrike" cap="none">
                <a:solidFill>
                  <a:srgbClr val="FFFFFF"/>
                </a:solidFill>
                <a:latin typeface="Calibri"/>
                <a:ea typeface="Calibri"/>
                <a:cs typeface="Calibri"/>
                <a:sym typeface="Calibri"/>
              </a:rPr>
              <a:t> </a:t>
            </a:r>
            <a:endParaRPr sz="1400" b="0" i="0" u="none" strike="noStrike" cap="none">
              <a:solidFill>
                <a:srgbClr val="FFFFFF"/>
              </a:solidFill>
              <a:latin typeface="Calibri"/>
              <a:ea typeface="Calibri"/>
              <a:cs typeface="Calibri"/>
              <a:sym typeface="Calibri"/>
            </a:endParaRPr>
          </a:p>
        </p:txBody>
      </p:sp>
      <p:pic>
        <p:nvPicPr>
          <p:cNvPr id="140" name="Google Shape;140;p26"/>
          <p:cNvPicPr preferRelativeResize="0"/>
          <p:nvPr/>
        </p:nvPicPr>
        <p:blipFill rotWithShape="1">
          <a:blip r:embed="rId3">
            <a:alphaModFix/>
          </a:blip>
          <a:srcRect/>
          <a:stretch/>
        </p:blipFill>
        <p:spPr>
          <a:xfrm>
            <a:off x="0" y="0"/>
            <a:ext cx="9147725" cy="929600"/>
          </a:xfrm>
          <a:prstGeom prst="rect">
            <a:avLst/>
          </a:prstGeom>
          <a:noFill/>
          <a:ln>
            <a:noFill/>
          </a:ln>
        </p:spPr>
      </p:pic>
      <p:pic>
        <p:nvPicPr>
          <p:cNvPr id="141" name="Google Shape;141;p26"/>
          <p:cNvPicPr preferRelativeResize="0"/>
          <p:nvPr/>
        </p:nvPicPr>
        <p:blipFill>
          <a:blip r:embed="rId4">
            <a:alphaModFix/>
          </a:blip>
          <a:stretch>
            <a:fillRect/>
          </a:stretch>
        </p:blipFill>
        <p:spPr>
          <a:xfrm>
            <a:off x="6581681" y="123750"/>
            <a:ext cx="2464898" cy="644101"/>
          </a:xfrm>
          <a:prstGeom prst="rect">
            <a:avLst/>
          </a:prstGeom>
          <a:noFill/>
          <a:ln>
            <a:noFill/>
          </a:ln>
        </p:spPr>
      </p:pic>
      <p:pic>
        <p:nvPicPr>
          <p:cNvPr id="6" name="Picture 6" descr="Fishing for Litter - Heroes of the Sea">
            <a:extLst>
              <a:ext uri="{FF2B5EF4-FFF2-40B4-BE49-F238E27FC236}">
                <a16:creationId xmlns:a16="http://schemas.microsoft.com/office/drawing/2014/main" id="{00D9B2F0-AECD-40BD-63EC-B5F3DA27B03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5753" y="1397034"/>
            <a:ext cx="4054522" cy="234943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pic>
        <p:nvPicPr>
          <p:cNvPr id="148" name="Google Shape;148;p27"/>
          <p:cNvPicPr preferRelativeResize="0"/>
          <p:nvPr/>
        </p:nvPicPr>
        <p:blipFill rotWithShape="1">
          <a:blip r:embed="rId3">
            <a:alphaModFix/>
          </a:blip>
          <a:srcRect/>
          <a:stretch/>
        </p:blipFill>
        <p:spPr>
          <a:xfrm rot="-5400000">
            <a:off x="-2377425" y="2377425"/>
            <a:ext cx="5143499" cy="388650"/>
          </a:xfrm>
          <a:prstGeom prst="rect">
            <a:avLst/>
          </a:prstGeom>
          <a:noFill/>
          <a:ln>
            <a:noFill/>
          </a:ln>
        </p:spPr>
      </p:pic>
      <p:pic>
        <p:nvPicPr>
          <p:cNvPr id="149" name="Google Shape;149;p27" descr="OSPAR_Regions_Map"/>
          <p:cNvPicPr preferRelativeResize="0"/>
          <p:nvPr/>
        </p:nvPicPr>
        <p:blipFill rotWithShape="1">
          <a:blip r:embed="rId4">
            <a:alphaModFix/>
          </a:blip>
          <a:srcRect/>
          <a:stretch/>
        </p:blipFill>
        <p:spPr>
          <a:xfrm>
            <a:off x="4535363" y="723484"/>
            <a:ext cx="4180035" cy="2361418"/>
          </a:xfrm>
          <a:prstGeom prst="rect">
            <a:avLst/>
          </a:prstGeom>
          <a:noFill/>
          <a:ln w="9525" cap="flat" cmpd="sng">
            <a:solidFill>
              <a:schemeClr val="lt1"/>
            </a:solidFill>
            <a:prstDash val="solid"/>
            <a:miter lim="800000"/>
            <a:headEnd type="none" w="sm" len="sm"/>
            <a:tailEnd type="none" w="sm" len="sm"/>
          </a:ln>
        </p:spPr>
      </p:pic>
      <p:sp>
        <p:nvSpPr>
          <p:cNvPr id="150" name="Google Shape;150;p27"/>
          <p:cNvSpPr/>
          <p:nvPr/>
        </p:nvSpPr>
        <p:spPr>
          <a:xfrm>
            <a:off x="5360518" y="3258982"/>
            <a:ext cx="3171900" cy="1146300"/>
          </a:xfrm>
          <a:prstGeom prst="rect">
            <a:avLst/>
          </a:prstGeom>
          <a:solidFill>
            <a:srgbClr val="FFFFFF">
              <a:alpha val="26270"/>
            </a:srgbClr>
          </a:solidFill>
          <a:ln>
            <a:noFill/>
          </a:ln>
        </p:spPr>
        <p:txBody>
          <a:bodyPr spcFirstLastPara="1" wrap="square" lIns="0" tIns="0" rIns="0" bIns="0" anchor="t" anchorCtr="0">
            <a:noAutofit/>
          </a:bodyPr>
          <a:lstStyle/>
          <a:p>
            <a:pPr marL="287337" marR="0" lvl="0" indent="-287337" algn="r" rtl="0">
              <a:lnSpc>
                <a:spcPct val="80000"/>
              </a:lnSpc>
              <a:spcBef>
                <a:spcPts val="0"/>
              </a:spcBef>
              <a:spcAft>
                <a:spcPts val="0"/>
              </a:spcAft>
              <a:buClr>
                <a:srgbClr val="008BFE"/>
              </a:buClr>
              <a:buSzPts val="1400"/>
              <a:buFont typeface="Times"/>
              <a:buNone/>
            </a:pPr>
            <a:r>
              <a:rPr lang="en" sz="1400" b="1" i="0" u="none" strike="noStrike" cap="none" dirty="0">
                <a:solidFill>
                  <a:srgbClr val="19526C"/>
                </a:solidFill>
                <a:latin typeface="Calibri" panose="020F0502020204030204" pitchFamily="34" charset="0"/>
                <a:ea typeface="Calibri"/>
                <a:cs typeface="Calibri" panose="020F0502020204030204" pitchFamily="34" charset="0"/>
                <a:sym typeface="Calibri"/>
              </a:rPr>
              <a:t>OSPAR Maritime Area and Regions:  </a:t>
            </a:r>
            <a:endParaRPr sz="1400" b="0" i="0" u="none" strike="noStrike" cap="none" dirty="0">
              <a:solidFill>
                <a:srgbClr val="000000"/>
              </a:solidFill>
              <a:latin typeface="Calibri" panose="020F0502020204030204" pitchFamily="34" charset="0"/>
              <a:cs typeface="Calibri" panose="020F0502020204030204" pitchFamily="34" charset="0"/>
              <a:sym typeface="Arial"/>
            </a:endParaRPr>
          </a:p>
          <a:p>
            <a:pPr marL="0" marR="0" lvl="0" indent="0" algn="r" rtl="0">
              <a:lnSpc>
                <a:spcPct val="80000"/>
              </a:lnSpc>
              <a:spcBef>
                <a:spcPts val="700"/>
              </a:spcBef>
              <a:spcAft>
                <a:spcPts val="0"/>
              </a:spcAft>
              <a:buClr>
                <a:srgbClr val="008BFE"/>
              </a:buClr>
              <a:buSzPts val="1200"/>
              <a:buFont typeface="Times"/>
              <a:buNone/>
            </a:pPr>
            <a:r>
              <a:rPr lang="en" sz="1200" b="0" i="0" u="none" strike="noStrike" cap="none" dirty="0">
                <a:solidFill>
                  <a:srgbClr val="19526C"/>
                </a:solidFill>
                <a:latin typeface="Calibri" panose="020F0502020204030204" pitchFamily="34" charset="0"/>
                <a:ea typeface="Calibri"/>
                <a:cs typeface="Calibri" panose="020F0502020204030204" pitchFamily="34" charset="0"/>
                <a:sym typeface="Calibri"/>
              </a:rPr>
              <a:t>Region I: Arctic Waters </a:t>
            </a:r>
            <a:endParaRPr sz="1400" b="0" i="0" u="none" strike="noStrike" cap="none" dirty="0">
              <a:solidFill>
                <a:srgbClr val="000000"/>
              </a:solidFill>
              <a:latin typeface="Calibri" panose="020F0502020204030204" pitchFamily="34" charset="0"/>
              <a:cs typeface="Calibri" panose="020F0502020204030204" pitchFamily="34" charset="0"/>
              <a:sym typeface="Arial"/>
            </a:endParaRPr>
          </a:p>
          <a:p>
            <a:pPr marL="0" marR="0" lvl="0" indent="0" algn="r" rtl="0">
              <a:lnSpc>
                <a:spcPct val="80000"/>
              </a:lnSpc>
              <a:spcBef>
                <a:spcPts val="600"/>
              </a:spcBef>
              <a:spcAft>
                <a:spcPts val="0"/>
              </a:spcAft>
              <a:buClr>
                <a:srgbClr val="008BFE"/>
              </a:buClr>
              <a:buSzPts val="1200"/>
              <a:buFont typeface="Times"/>
              <a:buNone/>
            </a:pPr>
            <a:r>
              <a:rPr lang="en" sz="1200" b="0" i="0" u="none" strike="noStrike" cap="none" dirty="0">
                <a:solidFill>
                  <a:srgbClr val="19526C"/>
                </a:solidFill>
                <a:latin typeface="Calibri" panose="020F0502020204030204" pitchFamily="34" charset="0"/>
                <a:ea typeface="Calibri"/>
                <a:cs typeface="Calibri" panose="020F0502020204030204" pitchFamily="34" charset="0"/>
                <a:sym typeface="Calibri"/>
              </a:rPr>
              <a:t>Region II: Greater North Sea </a:t>
            </a:r>
            <a:endParaRPr sz="1400" b="0" i="0" u="none" strike="noStrike" cap="none" dirty="0">
              <a:solidFill>
                <a:srgbClr val="000000"/>
              </a:solidFill>
              <a:latin typeface="Calibri" panose="020F0502020204030204" pitchFamily="34" charset="0"/>
              <a:cs typeface="Calibri" panose="020F0502020204030204" pitchFamily="34" charset="0"/>
              <a:sym typeface="Arial"/>
            </a:endParaRPr>
          </a:p>
          <a:p>
            <a:pPr marL="0" marR="0" lvl="0" indent="0" algn="r" rtl="0">
              <a:lnSpc>
                <a:spcPct val="80000"/>
              </a:lnSpc>
              <a:spcBef>
                <a:spcPts val="600"/>
              </a:spcBef>
              <a:spcAft>
                <a:spcPts val="0"/>
              </a:spcAft>
              <a:buClr>
                <a:srgbClr val="008BFE"/>
              </a:buClr>
              <a:buSzPts val="1200"/>
              <a:buFont typeface="Times"/>
              <a:buNone/>
            </a:pPr>
            <a:r>
              <a:rPr lang="en" sz="1200" b="0" i="0" u="none" strike="noStrike" cap="none" dirty="0">
                <a:solidFill>
                  <a:srgbClr val="19526C"/>
                </a:solidFill>
                <a:latin typeface="Calibri" panose="020F0502020204030204" pitchFamily="34" charset="0"/>
                <a:ea typeface="Calibri"/>
                <a:cs typeface="Calibri" panose="020F0502020204030204" pitchFamily="34" charset="0"/>
                <a:sym typeface="Calibri"/>
              </a:rPr>
              <a:t>Region III: Celtic Seas</a:t>
            </a:r>
            <a:endParaRPr sz="1400" b="0" i="0" u="none" strike="noStrike" cap="none" dirty="0">
              <a:solidFill>
                <a:srgbClr val="000000"/>
              </a:solidFill>
              <a:latin typeface="Calibri" panose="020F0502020204030204" pitchFamily="34" charset="0"/>
              <a:cs typeface="Calibri" panose="020F0502020204030204" pitchFamily="34" charset="0"/>
              <a:sym typeface="Arial"/>
            </a:endParaRPr>
          </a:p>
          <a:p>
            <a:pPr marL="0" marR="0" lvl="0" indent="0" algn="r" rtl="0">
              <a:lnSpc>
                <a:spcPct val="80000"/>
              </a:lnSpc>
              <a:spcBef>
                <a:spcPts val="600"/>
              </a:spcBef>
              <a:spcAft>
                <a:spcPts val="0"/>
              </a:spcAft>
              <a:buClr>
                <a:srgbClr val="008BFE"/>
              </a:buClr>
              <a:buSzPts val="1200"/>
              <a:buFont typeface="Times"/>
              <a:buNone/>
            </a:pPr>
            <a:r>
              <a:rPr lang="en" sz="1200" b="0" i="0" u="none" strike="noStrike" cap="none" dirty="0">
                <a:solidFill>
                  <a:srgbClr val="19526C"/>
                </a:solidFill>
                <a:latin typeface="Calibri" panose="020F0502020204030204" pitchFamily="34" charset="0"/>
                <a:ea typeface="Calibri"/>
                <a:cs typeface="Calibri" panose="020F0502020204030204" pitchFamily="34" charset="0"/>
                <a:sym typeface="Calibri"/>
              </a:rPr>
              <a:t>Region IV: Bay of Biscay / Iberian Coast</a:t>
            </a:r>
            <a:endParaRPr sz="1400" b="0" i="0" u="none" strike="noStrike" cap="none" dirty="0">
              <a:solidFill>
                <a:srgbClr val="000000"/>
              </a:solidFill>
              <a:latin typeface="Calibri" panose="020F0502020204030204" pitchFamily="34" charset="0"/>
              <a:cs typeface="Calibri" panose="020F0502020204030204" pitchFamily="34" charset="0"/>
              <a:sym typeface="Arial"/>
            </a:endParaRPr>
          </a:p>
          <a:p>
            <a:pPr marL="0" marR="0" lvl="0" indent="0" algn="r" rtl="0">
              <a:lnSpc>
                <a:spcPct val="80000"/>
              </a:lnSpc>
              <a:spcBef>
                <a:spcPts val="600"/>
              </a:spcBef>
              <a:spcAft>
                <a:spcPts val="0"/>
              </a:spcAft>
              <a:buClr>
                <a:srgbClr val="008BFE"/>
              </a:buClr>
              <a:buSzPts val="1200"/>
              <a:buFont typeface="Times"/>
              <a:buNone/>
            </a:pPr>
            <a:r>
              <a:rPr lang="en" sz="1200" b="0" i="0" u="none" strike="noStrike" cap="none" dirty="0">
                <a:solidFill>
                  <a:srgbClr val="19526C"/>
                </a:solidFill>
                <a:latin typeface="Calibri" panose="020F0502020204030204" pitchFamily="34" charset="0"/>
                <a:ea typeface="Calibri"/>
                <a:cs typeface="Calibri" panose="020F0502020204030204" pitchFamily="34" charset="0"/>
                <a:sym typeface="Calibri"/>
              </a:rPr>
              <a:t>Region V: Wider Atlantic</a:t>
            </a:r>
            <a:endParaRPr sz="1200" b="0" i="0" u="none" strike="noStrike" cap="none" dirty="0">
              <a:solidFill>
                <a:srgbClr val="081873"/>
              </a:solidFill>
              <a:latin typeface="Calibri" panose="020F0502020204030204" pitchFamily="34" charset="0"/>
              <a:ea typeface="Calibri"/>
              <a:cs typeface="Calibri" panose="020F0502020204030204" pitchFamily="34" charset="0"/>
              <a:sym typeface="Calibri"/>
            </a:endParaRPr>
          </a:p>
        </p:txBody>
      </p:sp>
      <p:pic>
        <p:nvPicPr>
          <p:cNvPr id="151" name="Google Shape;151;p27"/>
          <p:cNvPicPr preferRelativeResize="0"/>
          <p:nvPr/>
        </p:nvPicPr>
        <p:blipFill rotWithShape="1">
          <a:blip r:embed="rId5">
            <a:alphaModFix/>
          </a:blip>
          <a:srcRect t="8958"/>
          <a:stretch/>
        </p:blipFill>
        <p:spPr>
          <a:xfrm>
            <a:off x="2165153" y="1444155"/>
            <a:ext cx="1542751" cy="463310"/>
          </a:xfrm>
          <a:prstGeom prst="rect">
            <a:avLst/>
          </a:prstGeom>
          <a:noFill/>
          <a:ln>
            <a:noFill/>
          </a:ln>
        </p:spPr>
      </p:pic>
      <p:pic>
        <p:nvPicPr>
          <p:cNvPr id="152" name="Google Shape;152;p27"/>
          <p:cNvPicPr preferRelativeResize="0"/>
          <p:nvPr/>
        </p:nvPicPr>
        <p:blipFill rotWithShape="1">
          <a:blip r:embed="rId6">
            <a:alphaModFix/>
          </a:blip>
          <a:srcRect l="4012"/>
          <a:stretch/>
        </p:blipFill>
        <p:spPr>
          <a:xfrm>
            <a:off x="681368" y="4055354"/>
            <a:ext cx="1946416" cy="445767"/>
          </a:xfrm>
          <a:prstGeom prst="rect">
            <a:avLst/>
          </a:prstGeom>
          <a:noFill/>
          <a:ln>
            <a:noFill/>
          </a:ln>
        </p:spPr>
      </p:pic>
      <p:pic>
        <p:nvPicPr>
          <p:cNvPr id="153" name="Google Shape;153;p27"/>
          <p:cNvPicPr preferRelativeResize="0"/>
          <p:nvPr/>
        </p:nvPicPr>
        <p:blipFill rotWithShape="1">
          <a:blip r:embed="rId7">
            <a:alphaModFix/>
          </a:blip>
          <a:srcRect b="10817"/>
          <a:stretch/>
        </p:blipFill>
        <p:spPr>
          <a:xfrm>
            <a:off x="2411760" y="2273156"/>
            <a:ext cx="1296144" cy="397353"/>
          </a:xfrm>
          <a:prstGeom prst="rect">
            <a:avLst/>
          </a:prstGeom>
          <a:noFill/>
          <a:ln>
            <a:noFill/>
          </a:ln>
        </p:spPr>
      </p:pic>
      <p:pic>
        <p:nvPicPr>
          <p:cNvPr id="154" name="Google Shape;154;p27"/>
          <p:cNvPicPr preferRelativeResize="0"/>
          <p:nvPr/>
        </p:nvPicPr>
        <p:blipFill rotWithShape="1">
          <a:blip r:embed="rId8">
            <a:alphaModFix/>
          </a:blip>
          <a:srcRect/>
          <a:stretch/>
        </p:blipFill>
        <p:spPr>
          <a:xfrm>
            <a:off x="1285564" y="1841107"/>
            <a:ext cx="1114677" cy="432419"/>
          </a:xfrm>
          <a:prstGeom prst="rect">
            <a:avLst/>
          </a:prstGeom>
          <a:noFill/>
          <a:ln>
            <a:noFill/>
          </a:ln>
        </p:spPr>
      </p:pic>
      <p:pic>
        <p:nvPicPr>
          <p:cNvPr id="155" name="Google Shape;155;p27"/>
          <p:cNvPicPr preferRelativeResize="0"/>
          <p:nvPr/>
        </p:nvPicPr>
        <p:blipFill rotWithShape="1">
          <a:blip r:embed="rId9">
            <a:alphaModFix/>
          </a:blip>
          <a:srcRect/>
          <a:stretch/>
        </p:blipFill>
        <p:spPr>
          <a:xfrm>
            <a:off x="1464776" y="1027608"/>
            <a:ext cx="1078559" cy="362541"/>
          </a:xfrm>
          <a:prstGeom prst="rect">
            <a:avLst/>
          </a:prstGeom>
          <a:noFill/>
          <a:ln>
            <a:noFill/>
          </a:ln>
        </p:spPr>
      </p:pic>
      <p:pic>
        <p:nvPicPr>
          <p:cNvPr id="156" name="Google Shape;156;p27"/>
          <p:cNvPicPr preferRelativeResize="0"/>
          <p:nvPr/>
        </p:nvPicPr>
        <p:blipFill rotWithShape="1">
          <a:blip r:embed="rId10">
            <a:alphaModFix/>
          </a:blip>
          <a:srcRect/>
          <a:stretch/>
        </p:blipFill>
        <p:spPr>
          <a:xfrm>
            <a:off x="755576" y="3042959"/>
            <a:ext cx="1089163" cy="498344"/>
          </a:xfrm>
          <a:prstGeom prst="rect">
            <a:avLst/>
          </a:prstGeom>
          <a:noFill/>
          <a:ln>
            <a:noFill/>
          </a:ln>
        </p:spPr>
      </p:pic>
      <p:pic>
        <p:nvPicPr>
          <p:cNvPr id="157" name="Google Shape;157;p27"/>
          <p:cNvPicPr preferRelativeResize="0"/>
          <p:nvPr/>
        </p:nvPicPr>
        <p:blipFill rotWithShape="1">
          <a:blip r:embed="rId11">
            <a:alphaModFix/>
          </a:blip>
          <a:srcRect/>
          <a:stretch/>
        </p:blipFill>
        <p:spPr>
          <a:xfrm>
            <a:off x="2876776" y="1841107"/>
            <a:ext cx="1271418" cy="449537"/>
          </a:xfrm>
          <a:prstGeom prst="rect">
            <a:avLst/>
          </a:prstGeom>
          <a:noFill/>
          <a:ln>
            <a:noFill/>
          </a:ln>
        </p:spPr>
      </p:pic>
      <p:pic>
        <p:nvPicPr>
          <p:cNvPr id="158" name="Google Shape;158;p27"/>
          <p:cNvPicPr preferRelativeResize="0"/>
          <p:nvPr/>
        </p:nvPicPr>
        <p:blipFill rotWithShape="1">
          <a:blip r:embed="rId12">
            <a:alphaModFix/>
          </a:blip>
          <a:srcRect/>
          <a:stretch/>
        </p:blipFill>
        <p:spPr>
          <a:xfrm>
            <a:off x="2970739" y="1010762"/>
            <a:ext cx="1093023" cy="448041"/>
          </a:xfrm>
          <a:prstGeom prst="rect">
            <a:avLst/>
          </a:prstGeom>
          <a:noFill/>
          <a:ln>
            <a:noFill/>
          </a:ln>
        </p:spPr>
      </p:pic>
      <p:pic>
        <p:nvPicPr>
          <p:cNvPr id="159" name="Google Shape;159;p27"/>
          <p:cNvPicPr preferRelativeResize="0"/>
          <p:nvPr/>
        </p:nvPicPr>
        <p:blipFill rotWithShape="1">
          <a:blip r:embed="rId13">
            <a:alphaModFix/>
          </a:blip>
          <a:srcRect/>
          <a:stretch/>
        </p:blipFill>
        <p:spPr>
          <a:xfrm>
            <a:off x="3095203" y="2651198"/>
            <a:ext cx="999586" cy="464093"/>
          </a:xfrm>
          <a:prstGeom prst="rect">
            <a:avLst/>
          </a:prstGeom>
          <a:noFill/>
          <a:ln>
            <a:noFill/>
          </a:ln>
        </p:spPr>
      </p:pic>
      <p:pic>
        <p:nvPicPr>
          <p:cNvPr id="160" name="Google Shape;160;p27"/>
          <p:cNvPicPr preferRelativeResize="0"/>
          <p:nvPr/>
        </p:nvPicPr>
        <p:blipFill rotWithShape="1">
          <a:blip r:embed="rId14">
            <a:alphaModFix/>
          </a:blip>
          <a:srcRect/>
          <a:stretch/>
        </p:blipFill>
        <p:spPr>
          <a:xfrm>
            <a:off x="1697122" y="2651198"/>
            <a:ext cx="914020" cy="425905"/>
          </a:xfrm>
          <a:prstGeom prst="rect">
            <a:avLst/>
          </a:prstGeom>
          <a:noFill/>
          <a:ln>
            <a:noFill/>
          </a:ln>
        </p:spPr>
      </p:pic>
      <p:pic>
        <p:nvPicPr>
          <p:cNvPr id="161" name="Google Shape;161;p27"/>
          <p:cNvPicPr preferRelativeResize="0"/>
          <p:nvPr/>
        </p:nvPicPr>
        <p:blipFill rotWithShape="1">
          <a:blip r:embed="rId15">
            <a:alphaModFix/>
          </a:blip>
          <a:srcRect/>
          <a:stretch/>
        </p:blipFill>
        <p:spPr>
          <a:xfrm>
            <a:off x="837425" y="1368773"/>
            <a:ext cx="941026" cy="516542"/>
          </a:xfrm>
          <a:prstGeom prst="rect">
            <a:avLst/>
          </a:prstGeom>
          <a:noFill/>
          <a:ln>
            <a:noFill/>
          </a:ln>
        </p:spPr>
      </p:pic>
      <p:pic>
        <p:nvPicPr>
          <p:cNvPr id="162" name="Google Shape;162;p27"/>
          <p:cNvPicPr preferRelativeResize="0"/>
          <p:nvPr/>
        </p:nvPicPr>
        <p:blipFill rotWithShape="1">
          <a:blip r:embed="rId16">
            <a:alphaModFix/>
          </a:blip>
          <a:srcRect/>
          <a:stretch/>
        </p:blipFill>
        <p:spPr>
          <a:xfrm>
            <a:off x="829295" y="3618114"/>
            <a:ext cx="1186849" cy="396953"/>
          </a:xfrm>
          <a:prstGeom prst="rect">
            <a:avLst/>
          </a:prstGeom>
          <a:noFill/>
          <a:ln>
            <a:noFill/>
          </a:ln>
        </p:spPr>
      </p:pic>
      <p:pic>
        <p:nvPicPr>
          <p:cNvPr id="163" name="Google Shape;163;p27"/>
          <p:cNvPicPr preferRelativeResize="0"/>
          <p:nvPr/>
        </p:nvPicPr>
        <p:blipFill rotWithShape="1">
          <a:blip r:embed="rId17">
            <a:alphaModFix/>
          </a:blip>
          <a:srcRect/>
          <a:stretch/>
        </p:blipFill>
        <p:spPr>
          <a:xfrm>
            <a:off x="2699792" y="3910529"/>
            <a:ext cx="803576" cy="428574"/>
          </a:xfrm>
          <a:prstGeom prst="rect">
            <a:avLst/>
          </a:prstGeom>
          <a:noFill/>
          <a:ln>
            <a:noFill/>
          </a:ln>
        </p:spPr>
      </p:pic>
      <p:pic>
        <p:nvPicPr>
          <p:cNvPr id="164" name="Google Shape;164;p27"/>
          <p:cNvPicPr preferRelativeResize="0"/>
          <p:nvPr/>
        </p:nvPicPr>
        <p:blipFill rotWithShape="1">
          <a:blip r:embed="rId18">
            <a:alphaModFix/>
          </a:blip>
          <a:srcRect/>
          <a:stretch/>
        </p:blipFill>
        <p:spPr>
          <a:xfrm>
            <a:off x="2267744" y="3083246"/>
            <a:ext cx="1174142" cy="419336"/>
          </a:xfrm>
          <a:prstGeom prst="rect">
            <a:avLst/>
          </a:prstGeom>
          <a:noFill/>
          <a:ln>
            <a:noFill/>
          </a:ln>
        </p:spPr>
      </p:pic>
      <p:pic>
        <p:nvPicPr>
          <p:cNvPr id="165" name="Google Shape;165;p27"/>
          <p:cNvPicPr preferRelativeResize="0"/>
          <p:nvPr/>
        </p:nvPicPr>
        <p:blipFill rotWithShape="1">
          <a:blip r:embed="rId19">
            <a:alphaModFix/>
          </a:blip>
          <a:srcRect/>
          <a:stretch/>
        </p:blipFill>
        <p:spPr>
          <a:xfrm>
            <a:off x="778614" y="2273156"/>
            <a:ext cx="1008836" cy="418076"/>
          </a:xfrm>
          <a:prstGeom prst="rect">
            <a:avLst/>
          </a:prstGeom>
          <a:noFill/>
          <a:ln>
            <a:noFill/>
          </a:ln>
        </p:spPr>
      </p:pic>
      <p:pic>
        <p:nvPicPr>
          <p:cNvPr id="166" name="Google Shape;166;p27"/>
          <p:cNvPicPr preferRelativeResize="0"/>
          <p:nvPr/>
        </p:nvPicPr>
        <p:blipFill rotWithShape="1">
          <a:blip r:embed="rId20">
            <a:alphaModFix/>
          </a:blip>
          <a:srcRect l="1154" r="7919"/>
          <a:stretch/>
        </p:blipFill>
        <p:spPr>
          <a:xfrm>
            <a:off x="2463460" y="3515293"/>
            <a:ext cx="1820508" cy="478000"/>
          </a:xfrm>
          <a:prstGeom prst="rect">
            <a:avLst/>
          </a:prstGeom>
          <a:noFill/>
          <a:ln>
            <a:noFill/>
          </a:ln>
        </p:spPr>
      </p:pic>
      <p:sp>
        <p:nvSpPr>
          <p:cNvPr id="167" name="Google Shape;167;p27"/>
          <p:cNvSpPr txBox="1"/>
          <p:nvPr/>
        </p:nvSpPr>
        <p:spPr>
          <a:xfrm>
            <a:off x="2030368" y="220970"/>
            <a:ext cx="6660300" cy="540000"/>
          </a:xfrm>
          <a:prstGeom prst="rect">
            <a:avLst/>
          </a:prstGeom>
          <a:noFill/>
          <a:ln>
            <a:noFill/>
          </a:ln>
        </p:spPr>
        <p:txBody>
          <a:bodyPr spcFirstLastPara="1" wrap="square" lIns="91425" tIns="45700" rIns="91425" bIns="45700" anchor="t" anchorCtr="0">
            <a:noAutofit/>
          </a:bodyPr>
          <a:lstStyle/>
          <a:p>
            <a:pPr marL="361950" marR="0" lvl="0" indent="-361950" algn="r" rtl="0">
              <a:lnSpc>
                <a:spcPct val="100000"/>
              </a:lnSpc>
              <a:spcBef>
                <a:spcPts val="0"/>
              </a:spcBef>
              <a:spcAft>
                <a:spcPts val="0"/>
              </a:spcAft>
              <a:buClr>
                <a:srgbClr val="19526C"/>
              </a:buClr>
              <a:buSzPts val="2400"/>
              <a:buFont typeface="Calibri"/>
              <a:buNone/>
            </a:pPr>
            <a:r>
              <a:rPr lang="en" sz="2400" b="1" i="0" u="none" strike="noStrike" cap="none" dirty="0">
                <a:solidFill>
                  <a:srgbClr val="19526C"/>
                </a:solidFill>
                <a:latin typeface="Calibri"/>
                <a:ea typeface="Calibri"/>
                <a:cs typeface="Calibri"/>
                <a:sym typeface="Calibri"/>
              </a:rPr>
              <a:t>OSPAR Contracting Parties </a:t>
            </a:r>
            <a:endParaRPr sz="2400" b="1" i="0" u="none" strike="noStrike" cap="none" dirty="0">
              <a:solidFill>
                <a:srgbClr val="19526C"/>
              </a:solidFill>
              <a:latin typeface="Calibri"/>
              <a:ea typeface="Calibri"/>
              <a:cs typeface="Calibri"/>
              <a:sym typeface="Calibri"/>
            </a:endParaRPr>
          </a:p>
        </p:txBody>
      </p:sp>
      <p:sp>
        <p:nvSpPr>
          <p:cNvPr id="2" name="Google Shape;239;p33">
            <a:extLst>
              <a:ext uri="{FF2B5EF4-FFF2-40B4-BE49-F238E27FC236}">
                <a16:creationId xmlns:a16="http://schemas.microsoft.com/office/drawing/2014/main" id="{C797D0E8-46DF-BEAE-5262-D9E819E1DBEC}"/>
              </a:ext>
            </a:extLst>
          </p:cNvPr>
          <p:cNvSpPr txBox="1"/>
          <p:nvPr/>
        </p:nvSpPr>
        <p:spPr>
          <a:xfrm rot="16200000">
            <a:off x="-962662" y="3872569"/>
            <a:ext cx="22107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dirty="0">
                <a:solidFill>
                  <a:srgbClr val="FFFFFF"/>
                </a:solidFill>
                <a:latin typeface="Calibri"/>
                <a:ea typeface="Calibri"/>
                <a:cs typeface="Calibri"/>
                <a:sym typeface="Calibri"/>
              </a:rPr>
              <a:t>#OSPAR</a:t>
            </a:r>
            <a:r>
              <a:rPr lang="en" dirty="0">
                <a:solidFill>
                  <a:srgbClr val="FFFFFF"/>
                </a:solidFill>
                <a:latin typeface="Calibri"/>
                <a:ea typeface="Calibri"/>
                <a:cs typeface="Calibri"/>
                <a:sym typeface="Calibri"/>
              </a:rPr>
              <a:t>protects</a:t>
            </a:r>
            <a:endParaRPr sz="1400" b="0" i="0" u="none" strike="noStrike" cap="none" dirty="0">
              <a:solidFill>
                <a:srgbClr val="FFFFFF"/>
              </a:solidFill>
              <a:latin typeface="Calibri"/>
              <a:ea typeface="Calibri"/>
              <a:cs typeface="Calibri"/>
              <a:sym typeface="Calibri"/>
            </a:endParaRPr>
          </a:p>
        </p:txBody>
      </p:sp>
      <p:grpSp>
        <p:nvGrpSpPr>
          <p:cNvPr id="3" name="Groep 2">
            <a:extLst>
              <a:ext uri="{FF2B5EF4-FFF2-40B4-BE49-F238E27FC236}">
                <a16:creationId xmlns:a16="http://schemas.microsoft.com/office/drawing/2014/main" id="{80718A53-C847-A98D-A60B-1846038F10B2}"/>
              </a:ext>
            </a:extLst>
          </p:cNvPr>
          <p:cNvGrpSpPr/>
          <p:nvPr/>
        </p:nvGrpSpPr>
        <p:grpSpPr>
          <a:xfrm>
            <a:off x="-57412" y="0"/>
            <a:ext cx="586412" cy="5178019"/>
            <a:chOff x="-57412" y="0"/>
            <a:chExt cx="586412" cy="5178019"/>
          </a:xfrm>
        </p:grpSpPr>
        <p:pic>
          <p:nvPicPr>
            <p:cNvPr id="4" name="Google Shape;174;p28">
              <a:extLst>
                <a:ext uri="{FF2B5EF4-FFF2-40B4-BE49-F238E27FC236}">
                  <a16:creationId xmlns:a16="http://schemas.microsoft.com/office/drawing/2014/main" id="{1B390C45-81EE-7318-2765-6BCB90C97E75}"/>
                </a:ext>
              </a:extLst>
            </p:cNvPr>
            <p:cNvPicPr preferRelativeResize="0"/>
            <p:nvPr/>
          </p:nvPicPr>
          <p:blipFill rotWithShape="1">
            <a:blip r:embed="rId3">
              <a:alphaModFix/>
            </a:blip>
            <a:srcRect/>
            <a:stretch/>
          </p:blipFill>
          <p:spPr>
            <a:xfrm rot="-5400000">
              <a:off x="-2307250" y="2307250"/>
              <a:ext cx="5143499" cy="529000"/>
            </a:xfrm>
            <a:prstGeom prst="rect">
              <a:avLst/>
            </a:prstGeom>
            <a:noFill/>
            <a:ln>
              <a:noFill/>
            </a:ln>
          </p:spPr>
        </p:pic>
        <p:pic>
          <p:nvPicPr>
            <p:cNvPr id="5" name="Google Shape;180;p28">
              <a:extLst>
                <a:ext uri="{FF2B5EF4-FFF2-40B4-BE49-F238E27FC236}">
                  <a16:creationId xmlns:a16="http://schemas.microsoft.com/office/drawing/2014/main" id="{DB2B1B4C-9205-AB9A-216B-D285628FF987}"/>
                </a:ext>
              </a:extLst>
            </p:cNvPr>
            <p:cNvPicPr preferRelativeResize="0"/>
            <p:nvPr/>
          </p:nvPicPr>
          <p:blipFill>
            <a:blip r:embed="rId21">
              <a:alphaModFix/>
            </a:blip>
            <a:stretch>
              <a:fillRect/>
            </a:stretch>
          </p:blipFill>
          <p:spPr>
            <a:xfrm rot="-5400000">
              <a:off x="-557112" y="687637"/>
              <a:ext cx="1634751" cy="427174"/>
            </a:xfrm>
            <a:prstGeom prst="rect">
              <a:avLst/>
            </a:prstGeom>
            <a:noFill/>
            <a:ln>
              <a:noFill/>
            </a:ln>
          </p:spPr>
        </p:pic>
        <p:sp>
          <p:nvSpPr>
            <p:cNvPr id="6" name="Google Shape;239;p33">
              <a:extLst>
                <a:ext uri="{FF2B5EF4-FFF2-40B4-BE49-F238E27FC236}">
                  <a16:creationId xmlns:a16="http://schemas.microsoft.com/office/drawing/2014/main" id="{DF3D4008-64D4-B069-0777-1CDBD22D5E89}"/>
                </a:ext>
              </a:extLst>
            </p:cNvPr>
            <p:cNvSpPr txBox="1"/>
            <p:nvPr/>
          </p:nvSpPr>
          <p:spPr>
            <a:xfrm rot="16200000">
              <a:off x="-962662" y="3872569"/>
              <a:ext cx="22107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dirty="0">
                  <a:solidFill>
                    <a:srgbClr val="FFFFFF"/>
                  </a:solidFill>
                  <a:latin typeface="Calibri"/>
                  <a:ea typeface="Calibri"/>
                  <a:cs typeface="Calibri"/>
                  <a:sym typeface="Calibri"/>
                </a:rPr>
                <a:t>#OSPAR</a:t>
              </a:r>
              <a:r>
                <a:rPr lang="en" dirty="0">
                  <a:solidFill>
                    <a:srgbClr val="FFFFFF"/>
                  </a:solidFill>
                  <a:latin typeface="Calibri"/>
                  <a:ea typeface="Calibri"/>
                  <a:cs typeface="Calibri"/>
                  <a:sym typeface="Calibri"/>
                </a:rPr>
                <a:t>protects</a:t>
              </a:r>
              <a:endParaRPr sz="1400" b="0" i="0" u="none" strike="noStrike" cap="none" dirty="0">
                <a:solidFill>
                  <a:srgbClr val="FFFFFF"/>
                </a:solidFill>
                <a:latin typeface="Calibri"/>
                <a:ea typeface="Calibri"/>
                <a:cs typeface="Calibri"/>
                <a:sym typeface="Calibri"/>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pic>
        <p:nvPicPr>
          <p:cNvPr id="174" name="Google Shape;174;p28"/>
          <p:cNvPicPr preferRelativeResize="0"/>
          <p:nvPr/>
        </p:nvPicPr>
        <p:blipFill rotWithShape="1">
          <a:blip r:embed="rId3">
            <a:alphaModFix/>
          </a:blip>
          <a:srcRect/>
          <a:stretch/>
        </p:blipFill>
        <p:spPr>
          <a:xfrm rot="-5400000">
            <a:off x="-2307250" y="2307250"/>
            <a:ext cx="5143499" cy="529000"/>
          </a:xfrm>
          <a:prstGeom prst="rect">
            <a:avLst/>
          </a:prstGeom>
          <a:noFill/>
          <a:ln>
            <a:noFill/>
          </a:ln>
        </p:spPr>
      </p:pic>
      <p:sp>
        <p:nvSpPr>
          <p:cNvPr id="175" name="Google Shape;175;p28"/>
          <p:cNvSpPr txBox="1"/>
          <p:nvPr/>
        </p:nvSpPr>
        <p:spPr>
          <a:xfrm>
            <a:off x="641260" y="130680"/>
            <a:ext cx="6660300" cy="540000"/>
          </a:xfrm>
          <a:prstGeom prst="rect">
            <a:avLst/>
          </a:prstGeom>
          <a:noFill/>
          <a:ln>
            <a:noFill/>
          </a:ln>
        </p:spPr>
        <p:txBody>
          <a:bodyPr spcFirstLastPara="1" wrap="square" lIns="91425" tIns="45700" rIns="91425" bIns="45700" anchor="t" anchorCtr="0">
            <a:noAutofit/>
          </a:bodyPr>
          <a:lstStyle/>
          <a:p>
            <a:pPr marL="361950" marR="0" lvl="0" indent="-361950" algn="r" rtl="0">
              <a:lnSpc>
                <a:spcPct val="100000"/>
              </a:lnSpc>
              <a:spcBef>
                <a:spcPts val="0"/>
              </a:spcBef>
              <a:spcAft>
                <a:spcPts val="0"/>
              </a:spcAft>
              <a:buClr>
                <a:srgbClr val="19526C"/>
              </a:buClr>
              <a:buSzPts val="2400"/>
              <a:buFont typeface="Calibri"/>
              <a:buNone/>
            </a:pPr>
            <a:r>
              <a:rPr lang="en" sz="2400" b="1" i="0" u="none" strike="noStrike" cap="none" dirty="0">
                <a:solidFill>
                  <a:srgbClr val="19526C"/>
                </a:solidFill>
                <a:latin typeface="Calibri"/>
                <a:ea typeface="Calibri"/>
                <a:cs typeface="Calibri"/>
                <a:sym typeface="Calibri"/>
              </a:rPr>
              <a:t>Obligations under the OSPAR Convention</a:t>
            </a:r>
            <a:endParaRPr sz="1400" b="0" i="0" u="none" strike="noStrike" cap="none" dirty="0">
              <a:solidFill>
                <a:srgbClr val="000000"/>
              </a:solidFill>
              <a:latin typeface="Arial"/>
              <a:ea typeface="Arial"/>
              <a:cs typeface="Arial"/>
              <a:sym typeface="Arial"/>
            </a:endParaRPr>
          </a:p>
        </p:txBody>
      </p:sp>
      <p:sp>
        <p:nvSpPr>
          <p:cNvPr id="177" name="Google Shape;177;p28"/>
          <p:cNvSpPr txBox="1"/>
          <p:nvPr/>
        </p:nvSpPr>
        <p:spPr>
          <a:xfrm rot="5400000">
            <a:off x="8034525" y="4006219"/>
            <a:ext cx="1774200" cy="461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 sz="900" b="0" i="0" u="none" strike="noStrike" cap="none">
                <a:solidFill>
                  <a:srgbClr val="FFFFFF"/>
                </a:solidFill>
                <a:latin typeface="Calibri"/>
                <a:ea typeface="Calibri"/>
                <a:cs typeface="Calibri"/>
                <a:sym typeface="Calibri"/>
              </a:rPr>
              <a:t>Photo: Eleanor Partridge (Marine Photobank)</a:t>
            </a:r>
            <a:endParaRPr sz="900" b="0" i="0" u="none" strike="noStrike" cap="none">
              <a:solidFill>
                <a:srgbClr val="FFFFFF"/>
              </a:solidFill>
              <a:latin typeface="Calibri"/>
              <a:ea typeface="Calibri"/>
              <a:cs typeface="Calibri"/>
              <a:sym typeface="Calibri"/>
            </a:endParaRPr>
          </a:p>
        </p:txBody>
      </p:sp>
      <p:sp>
        <p:nvSpPr>
          <p:cNvPr id="178" name="Google Shape;178;p28"/>
          <p:cNvSpPr txBox="1"/>
          <p:nvPr/>
        </p:nvSpPr>
        <p:spPr>
          <a:xfrm>
            <a:off x="731505" y="819150"/>
            <a:ext cx="4394100" cy="4340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chemeClr val="dk1"/>
              </a:buClr>
              <a:buSzPts val="1800"/>
              <a:buFont typeface="Arial"/>
              <a:buNone/>
            </a:pPr>
            <a:r>
              <a:rPr lang="en" sz="1800" b="1" i="0" u="none" strike="noStrike" cap="none" dirty="0">
                <a:solidFill>
                  <a:srgbClr val="333333"/>
                </a:solidFill>
                <a:latin typeface="Calibri"/>
                <a:ea typeface="Calibri"/>
                <a:cs typeface="Calibri"/>
                <a:sym typeface="Calibri"/>
              </a:rPr>
              <a:t>Articles 3</a:t>
            </a:r>
            <a:r>
              <a:rPr lang="en" sz="1800" b="0" i="0" u="none" strike="noStrike" cap="none" dirty="0">
                <a:solidFill>
                  <a:srgbClr val="333333"/>
                </a:solidFill>
                <a:latin typeface="Calibri"/>
                <a:ea typeface="Calibri"/>
                <a:cs typeface="Calibri"/>
                <a:sym typeface="Calibri"/>
              </a:rPr>
              <a:t> and </a:t>
            </a:r>
            <a:r>
              <a:rPr lang="en" sz="1800" b="1" i="0" u="none" strike="noStrike" cap="none" dirty="0">
                <a:solidFill>
                  <a:srgbClr val="333333"/>
                </a:solidFill>
                <a:latin typeface="Calibri"/>
                <a:ea typeface="Calibri"/>
                <a:cs typeface="Calibri"/>
                <a:sym typeface="Calibri"/>
              </a:rPr>
              <a:t>5</a:t>
            </a:r>
            <a:r>
              <a:rPr lang="en" sz="1800" b="0" i="0" u="none" strike="noStrike" cap="none" dirty="0">
                <a:solidFill>
                  <a:srgbClr val="333333"/>
                </a:solidFill>
                <a:latin typeface="Calibri"/>
                <a:ea typeface="Calibri"/>
                <a:cs typeface="Calibri"/>
                <a:sym typeface="Calibri"/>
              </a:rPr>
              <a:t> and </a:t>
            </a:r>
            <a:r>
              <a:rPr lang="en" sz="1800" b="1" i="0" u="none" strike="noStrike" cap="none" dirty="0">
                <a:solidFill>
                  <a:srgbClr val="333333"/>
                </a:solidFill>
                <a:latin typeface="Calibri"/>
                <a:ea typeface="Calibri"/>
                <a:cs typeface="Calibri"/>
                <a:sym typeface="Calibri"/>
              </a:rPr>
              <a:t>Annexes I and III</a:t>
            </a:r>
            <a:r>
              <a:rPr lang="en" sz="1800" b="0" i="0" u="none" strike="noStrike" cap="none" dirty="0">
                <a:solidFill>
                  <a:srgbClr val="333333"/>
                </a:solidFill>
                <a:latin typeface="Calibri"/>
                <a:ea typeface="Calibri"/>
                <a:cs typeface="Calibri"/>
                <a:sym typeface="Calibri"/>
              </a:rPr>
              <a:t> require Contracting Parties to take, individually and jointly, all possible steps to prevent and eliminate pollution from land-based and </a:t>
            </a:r>
            <a:r>
              <a:rPr lang="en" sz="1800" b="0" i="0" u="sng" strike="noStrike" cap="none" dirty="0">
                <a:solidFill>
                  <a:srgbClr val="333333"/>
                </a:solidFill>
                <a:latin typeface="Calibri"/>
                <a:ea typeface="Calibri"/>
                <a:cs typeface="Calibri"/>
                <a:sym typeface="Calibri"/>
              </a:rPr>
              <a:t>offshore sources </a:t>
            </a:r>
            <a:r>
              <a:rPr lang="en" sz="1800" b="0" i="0" u="none" strike="noStrike" cap="none" dirty="0">
                <a:solidFill>
                  <a:srgbClr val="333333"/>
                </a:solidFill>
                <a:latin typeface="Calibri"/>
                <a:ea typeface="Calibri"/>
                <a:cs typeface="Calibri"/>
                <a:sym typeface="Calibri"/>
              </a:rPr>
              <a:t>in accordance with the provisions of the Convention;</a:t>
            </a:r>
            <a:endParaRPr sz="1800" b="0" i="0" u="none" strike="noStrike" cap="none" dirty="0">
              <a:solidFill>
                <a:srgbClr val="333333"/>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800"/>
              <a:buFont typeface="Arial"/>
              <a:buNone/>
            </a:pPr>
            <a:endParaRPr sz="1800" b="0" i="0" u="none" strike="noStrike" cap="none" dirty="0">
              <a:solidFill>
                <a:srgbClr val="333333"/>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800"/>
              <a:buFont typeface="Arial"/>
              <a:buNone/>
            </a:pPr>
            <a:r>
              <a:rPr lang="en" sz="1800" b="1" i="0" u="none" strike="noStrike" cap="none" dirty="0">
                <a:solidFill>
                  <a:srgbClr val="333333"/>
                </a:solidFill>
                <a:latin typeface="Calibri"/>
                <a:ea typeface="Calibri"/>
                <a:cs typeface="Calibri"/>
                <a:sym typeface="Calibri"/>
              </a:rPr>
              <a:t>Annex V </a:t>
            </a:r>
            <a:r>
              <a:rPr lang="en" sz="1800" b="0" i="0" u="none" strike="noStrike" cap="none" dirty="0">
                <a:solidFill>
                  <a:srgbClr val="333333"/>
                </a:solidFill>
                <a:latin typeface="Calibri"/>
                <a:ea typeface="Calibri"/>
                <a:cs typeface="Calibri"/>
                <a:sym typeface="Calibri"/>
              </a:rPr>
              <a:t>on the protection and conservation of the ecosystems and biological diversity of the maritime area makes it a duty of the OSPAR Commission </a:t>
            </a:r>
            <a:r>
              <a:rPr lang="en" sz="1800" b="0" i="0" u="sng" strike="noStrike" cap="none" dirty="0">
                <a:solidFill>
                  <a:srgbClr val="333333"/>
                </a:solidFill>
                <a:latin typeface="Calibri"/>
                <a:ea typeface="Calibri"/>
                <a:cs typeface="Calibri"/>
                <a:sym typeface="Calibri"/>
              </a:rPr>
              <a:t>to draw up programmes and measures for the control of the human activities</a:t>
            </a:r>
            <a:r>
              <a:rPr lang="en" sz="1800" b="0" i="0" u="none" strike="noStrike" cap="none" dirty="0">
                <a:solidFill>
                  <a:srgbClr val="333333"/>
                </a:solidFill>
                <a:latin typeface="Calibri"/>
                <a:ea typeface="Calibri"/>
                <a:cs typeface="Calibri"/>
                <a:sym typeface="Calibri"/>
              </a:rPr>
              <a:t> identified by the application of the criteria in Appendix 3;</a:t>
            </a:r>
            <a:endParaRPr sz="1800" b="0" i="0" u="none" strike="noStrike" cap="none" dirty="0">
              <a:solidFill>
                <a:srgbClr val="333333"/>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endParaRPr sz="1800" b="1" i="0" u="none" strike="noStrike" cap="none" dirty="0">
              <a:solidFill>
                <a:srgbClr val="333333"/>
              </a:solidFill>
              <a:latin typeface="Calibri"/>
              <a:ea typeface="Calibri"/>
              <a:cs typeface="Calibri"/>
              <a:sym typeface="Calibri"/>
            </a:endParaRPr>
          </a:p>
        </p:txBody>
      </p:sp>
      <p:sp>
        <p:nvSpPr>
          <p:cNvPr id="179" name="Google Shape;179;p28"/>
          <p:cNvSpPr txBox="1"/>
          <p:nvPr/>
        </p:nvSpPr>
        <p:spPr>
          <a:xfrm>
            <a:off x="7571050" y="4858819"/>
            <a:ext cx="1688100" cy="323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 sz="900" b="0" i="0" u="none" strike="noStrike" cap="none">
                <a:solidFill>
                  <a:srgbClr val="FFFFFF"/>
                </a:solidFill>
                <a:latin typeface="Calibri"/>
                <a:ea typeface="Calibri"/>
                <a:cs typeface="Calibri"/>
                <a:sym typeface="Calibri"/>
              </a:rPr>
              <a:t>Photo: Jan Fredrik Frantzen</a:t>
            </a:r>
            <a:endParaRPr sz="900" b="0" i="0" u="none" strike="noStrike" cap="none">
              <a:solidFill>
                <a:srgbClr val="FFFFFF"/>
              </a:solidFill>
              <a:latin typeface="Calibri"/>
              <a:ea typeface="Calibri"/>
              <a:cs typeface="Calibri"/>
              <a:sym typeface="Calibri"/>
            </a:endParaRPr>
          </a:p>
        </p:txBody>
      </p:sp>
      <p:pic>
        <p:nvPicPr>
          <p:cNvPr id="180" name="Google Shape;180;p28"/>
          <p:cNvPicPr preferRelativeResize="0"/>
          <p:nvPr/>
        </p:nvPicPr>
        <p:blipFill>
          <a:blip r:embed="rId4">
            <a:alphaModFix/>
          </a:blip>
          <a:stretch>
            <a:fillRect/>
          </a:stretch>
        </p:blipFill>
        <p:spPr>
          <a:xfrm rot="-5400000">
            <a:off x="-557112" y="687637"/>
            <a:ext cx="1634751" cy="427174"/>
          </a:xfrm>
          <a:prstGeom prst="rect">
            <a:avLst/>
          </a:prstGeom>
          <a:noFill/>
          <a:ln>
            <a:noFill/>
          </a:ln>
        </p:spPr>
      </p:pic>
      <p:pic>
        <p:nvPicPr>
          <p:cNvPr id="181" name="Google Shape;181;p28"/>
          <p:cNvPicPr preferRelativeResize="0"/>
          <p:nvPr/>
        </p:nvPicPr>
        <p:blipFill>
          <a:blip r:embed="rId5">
            <a:alphaModFix/>
          </a:blip>
          <a:stretch>
            <a:fillRect/>
          </a:stretch>
        </p:blipFill>
        <p:spPr>
          <a:xfrm>
            <a:off x="5384025" y="667720"/>
            <a:ext cx="3483975" cy="4267306"/>
          </a:xfrm>
          <a:prstGeom prst="rect">
            <a:avLst/>
          </a:prstGeom>
          <a:noFill/>
          <a:ln>
            <a:noFill/>
          </a:ln>
        </p:spPr>
      </p:pic>
      <p:sp>
        <p:nvSpPr>
          <p:cNvPr id="182" name="Google Shape;182;p28"/>
          <p:cNvSpPr txBox="1"/>
          <p:nvPr/>
        </p:nvSpPr>
        <p:spPr>
          <a:xfrm>
            <a:off x="5868000" y="4874125"/>
            <a:ext cx="3000000" cy="2925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700">
                <a:solidFill>
                  <a:srgbClr val="222222"/>
                </a:solidFill>
                <a:highlight>
                  <a:srgbClr val="FFFFFF"/>
                </a:highlight>
                <a:latin typeface="Calibri"/>
                <a:ea typeface="Calibri"/>
                <a:cs typeface="Calibri"/>
                <a:sym typeface="Calibri"/>
              </a:rPr>
              <a:t>© Florina Lachmann</a:t>
            </a:r>
            <a:endParaRPr sz="700">
              <a:latin typeface="Calibri"/>
              <a:ea typeface="Calibri"/>
              <a:cs typeface="Calibri"/>
              <a:sym typeface="Calibri"/>
            </a:endParaRPr>
          </a:p>
        </p:txBody>
      </p:sp>
      <p:sp>
        <p:nvSpPr>
          <p:cNvPr id="2" name="Google Shape;239;p33">
            <a:extLst>
              <a:ext uri="{FF2B5EF4-FFF2-40B4-BE49-F238E27FC236}">
                <a16:creationId xmlns:a16="http://schemas.microsoft.com/office/drawing/2014/main" id="{75EBCFC9-0E65-A7C9-DF51-BE33D8F52F9C}"/>
              </a:ext>
            </a:extLst>
          </p:cNvPr>
          <p:cNvSpPr txBox="1"/>
          <p:nvPr/>
        </p:nvSpPr>
        <p:spPr>
          <a:xfrm rot="16200000">
            <a:off x="-962662" y="3872569"/>
            <a:ext cx="22107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dirty="0">
                <a:solidFill>
                  <a:srgbClr val="FFFFFF"/>
                </a:solidFill>
                <a:latin typeface="Calibri"/>
                <a:ea typeface="Calibri"/>
                <a:cs typeface="Calibri"/>
                <a:sym typeface="Calibri"/>
              </a:rPr>
              <a:t>#OSPAR</a:t>
            </a:r>
            <a:r>
              <a:rPr lang="en" dirty="0">
                <a:solidFill>
                  <a:srgbClr val="FFFFFF"/>
                </a:solidFill>
                <a:latin typeface="Calibri"/>
                <a:ea typeface="Calibri"/>
                <a:cs typeface="Calibri"/>
                <a:sym typeface="Calibri"/>
              </a:rPr>
              <a:t>protects</a:t>
            </a:r>
            <a:endParaRPr sz="1400" b="0" i="0" u="none" strike="noStrike" cap="none" dirty="0">
              <a:solidFill>
                <a:srgbClr val="FFFFFF"/>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pic>
        <p:nvPicPr>
          <p:cNvPr id="188" name="Google Shape;188;p29"/>
          <p:cNvPicPr preferRelativeResize="0"/>
          <p:nvPr/>
        </p:nvPicPr>
        <p:blipFill rotWithShape="1">
          <a:blip r:embed="rId3">
            <a:alphaModFix/>
          </a:blip>
          <a:srcRect/>
          <a:stretch/>
        </p:blipFill>
        <p:spPr>
          <a:xfrm rot="-5400000">
            <a:off x="-2429053" y="2429056"/>
            <a:ext cx="5143499" cy="285390"/>
          </a:xfrm>
          <a:prstGeom prst="rect">
            <a:avLst/>
          </a:prstGeom>
          <a:noFill/>
          <a:ln>
            <a:noFill/>
          </a:ln>
        </p:spPr>
      </p:pic>
      <p:sp>
        <p:nvSpPr>
          <p:cNvPr id="189" name="Google Shape;189;p29"/>
          <p:cNvSpPr txBox="1"/>
          <p:nvPr/>
        </p:nvSpPr>
        <p:spPr>
          <a:xfrm>
            <a:off x="4499811" y="388148"/>
            <a:ext cx="4555957" cy="540000"/>
          </a:xfrm>
          <a:prstGeom prst="rect">
            <a:avLst/>
          </a:prstGeom>
          <a:noFill/>
          <a:ln>
            <a:noFill/>
          </a:ln>
        </p:spPr>
        <p:txBody>
          <a:bodyPr spcFirstLastPara="1" wrap="square" lIns="91425" tIns="45700" rIns="91425" bIns="45700" anchor="t" anchorCtr="0">
            <a:noAutofit/>
          </a:bodyPr>
          <a:lstStyle/>
          <a:p>
            <a:pPr marL="361950" marR="0" lvl="0" indent="-361950" algn="l" rtl="0">
              <a:lnSpc>
                <a:spcPct val="100000"/>
              </a:lnSpc>
              <a:spcBef>
                <a:spcPts val="0"/>
              </a:spcBef>
              <a:spcAft>
                <a:spcPts val="0"/>
              </a:spcAft>
              <a:buClr>
                <a:srgbClr val="19526C"/>
              </a:buClr>
              <a:buSzPts val="2400"/>
              <a:buFont typeface="Calibri"/>
              <a:buNone/>
            </a:pPr>
            <a:r>
              <a:rPr lang="en" sz="2400" b="1" dirty="0">
                <a:solidFill>
                  <a:srgbClr val="19526C"/>
                </a:solidFill>
                <a:latin typeface="Calibri"/>
                <a:ea typeface="Calibri"/>
                <a:cs typeface="Calibri"/>
                <a:sym typeface="Calibri"/>
              </a:rPr>
              <a:t>North-East Atlantic Strategy 2030</a:t>
            </a:r>
            <a:endParaRPr sz="2400" b="1" dirty="0">
              <a:solidFill>
                <a:srgbClr val="19526C"/>
              </a:solidFill>
              <a:latin typeface="Calibri"/>
              <a:ea typeface="Calibri"/>
              <a:cs typeface="Calibri"/>
              <a:sym typeface="Calibri"/>
            </a:endParaRPr>
          </a:p>
          <a:p>
            <a:pPr marL="361950" marR="0" lvl="0" indent="-361950" algn="l" rtl="0">
              <a:lnSpc>
                <a:spcPct val="100000"/>
              </a:lnSpc>
              <a:spcBef>
                <a:spcPts val="0"/>
              </a:spcBef>
              <a:spcAft>
                <a:spcPts val="0"/>
              </a:spcAft>
              <a:buClr>
                <a:srgbClr val="19526C"/>
              </a:buClr>
              <a:buSzPts val="2400"/>
              <a:buFont typeface="Calibri"/>
              <a:buNone/>
            </a:pPr>
            <a:r>
              <a:rPr lang="en" sz="2400" b="1" dirty="0">
                <a:solidFill>
                  <a:srgbClr val="19526C"/>
                </a:solidFill>
                <a:latin typeface="Calibri"/>
                <a:ea typeface="Calibri"/>
                <a:cs typeface="Calibri"/>
                <a:sym typeface="Calibri"/>
              </a:rPr>
              <a:t>Strategic Objective 4 (out of 12) </a:t>
            </a:r>
            <a:r>
              <a:rPr lang="en" sz="2400" b="1" i="0" u="none" strike="noStrike" cap="none" dirty="0">
                <a:solidFill>
                  <a:srgbClr val="19526C"/>
                </a:solidFill>
                <a:latin typeface="Calibri"/>
                <a:ea typeface="Calibri"/>
                <a:cs typeface="Calibri"/>
                <a:sym typeface="Calibri"/>
              </a:rPr>
              <a:t> </a:t>
            </a:r>
            <a:endParaRPr sz="2400" b="1" i="0" u="none" strike="noStrike" cap="none" dirty="0">
              <a:solidFill>
                <a:srgbClr val="19526C"/>
              </a:solidFill>
              <a:latin typeface="Calibri"/>
              <a:ea typeface="Calibri"/>
              <a:cs typeface="Calibri"/>
              <a:sym typeface="Calibri"/>
            </a:endParaRPr>
          </a:p>
        </p:txBody>
      </p:sp>
      <p:pic>
        <p:nvPicPr>
          <p:cNvPr id="190" name="Google Shape;190;p29"/>
          <p:cNvPicPr preferRelativeResize="0"/>
          <p:nvPr/>
        </p:nvPicPr>
        <p:blipFill rotWithShape="1">
          <a:blip r:embed="rId4">
            <a:alphaModFix/>
          </a:blip>
          <a:srcRect l="12898" r="11981"/>
          <a:stretch/>
        </p:blipFill>
        <p:spPr>
          <a:xfrm>
            <a:off x="622988" y="254675"/>
            <a:ext cx="3690611" cy="4435089"/>
          </a:xfrm>
          <a:prstGeom prst="rect">
            <a:avLst/>
          </a:prstGeom>
          <a:noFill/>
          <a:ln>
            <a:noFill/>
          </a:ln>
        </p:spPr>
      </p:pic>
      <p:sp>
        <p:nvSpPr>
          <p:cNvPr id="191" name="Google Shape;191;p29"/>
          <p:cNvSpPr txBox="1"/>
          <p:nvPr/>
        </p:nvSpPr>
        <p:spPr>
          <a:xfrm>
            <a:off x="4499811" y="1532654"/>
            <a:ext cx="4408662" cy="2954625"/>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 sz="2000" dirty="0">
                <a:solidFill>
                  <a:schemeClr val="dk1"/>
                </a:solidFill>
                <a:latin typeface="Calibri"/>
                <a:ea typeface="Calibri"/>
                <a:cs typeface="Calibri"/>
                <a:sym typeface="Calibri"/>
              </a:rPr>
              <a:t>“Prevent inputs of and significantly reduce marine litter, including microplastics, in the marine environment to reach levels that do not cause adverse impacts to the marine and coastal environment with the ultimate aim of eliminating inputs of litter” </a:t>
            </a:r>
            <a:endParaRPr sz="2000"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endParaRPr lang="de-DE" sz="2000" dirty="0">
              <a:solidFill>
                <a:schemeClr val="dk1"/>
              </a:solidFill>
              <a:latin typeface="Calibri"/>
              <a:ea typeface="Calibri"/>
              <a:cs typeface="Calibri"/>
              <a:sym typeface="Calibri"/>
            </a:endParaRPr>
          </a:p>
        </p:txBody>
      </p:sp>
      <p:sp>
        <p:nvSpPr>
          <p:cNvPr id="193" name="Google Shape;193;p29"/>
          <p:cNvSpPr txBox="1"/>
          <p:nvPr/>
        </p:nvSpPr>
        <p:spPr>
          <a:xfrm>
            <a:off x="1417975" y="4793800"/>
            <a:ext cx="3000000" cy="2925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700">
                <a:solidFill>
                  <a:srgbClr val="222222"/>
                </a:solidFill>
                <a:latin typeface="Calibri"/>
                <a:ea typeface="Calibri"/>
                <a:cs typeface="Calibri"/>
                <a:sym typeface="Calibri"/>
              </a:rPr>
              <a:t> </a:t>
            </a:r>
            <a:r>
              <a:rPr lang="en" sz="700">
                <a:solidFill>
                  <a:srgbClr val="222222"/>
                </a:solidFill>
                <a:highlight>
                  <a:srgbClr val="FFFFFF"/>
                </a:highlight>
                <a:latin typeface="Calibri"/>
                <a:ea typeface="Calibri"/>
                <a:cs typeface="Calibri"/>
                <a:sym typeface="Calibri"/>
              </a:rPr>
              <a:t>© Bo Eide</a:t>
            </a:r>
            <a:endParaRPr sz="700">
              <a:latin typeface="Calibri"/>
              <a:ea typeface="Calibri"/>
              <a:cs typeface="Calibri"/>
              <a:sym typeface="Calibri"/>
            </a:endParaRPr>
          </a:p>
        </p:txBody>
      </p:sp>
      <p:sp>
        <p:nvSpPr>
          <p:cNvPr id="2" name="Google Shape;176;p28">
            <a:extLst>
              <a:ext uri="{FF2B5EF4-FFF2-40B4-BE49-F238E27FC236}">
                <a16:creationId xmlns:a16="http://schemas.microsoft.com/office/drawing/2014/main" id="{514A3C69-8CAA-F05C-AB0F-C033442142F8}"/>
              </a:ext>
            </a:extLst>
          </p:cNvPr>
          <p:cNvSpPr txBox="1"/>
          <p:nvPr/>
        </p:nvSpPr>
        <p:spPr>
          <a:xfrm rot="16200000">
            <a:off x="-915087" y="3796369"/>
            <a:ext cx="22107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dirty="0">
                <a:solidFill>
                  <a:srgbClr val="FFFFFF"/>
                </a:solidFill>
                <a:latin typeface="Calibri"/>
                <a:ea typeface="Calibri"/>
                <a:cs typeface="Calibri"/>
                <a:sym typeface="Calibri"/>
              </a:rPr>
              <a:t>#MarineLitter</a:t>
            </a:r>
            <a:endParaRPr sz="1400" b="0" i="0" u="none" strike="noStrike" cap="none" dirty="0">
              <a:solidFill>
                <a:srgbClr val="FFFFFF"/>
              </a:solidFill>
              <a:latin typeface="Calibri"/>
              <a:ea typeface="Calibri"/>
              <a:cs typeface="Calibri"/>
              <a:sym typeface="Calibri"/>
            </a:endParaRPr>
          </a:p>
        </p:txBody>
      </p:sp>
      <p:grpSp>
        <p:nvGrpSpPr>
          <p:cNvPr id="3" name="Groep 2">
            <a:extLst>
              <a:ext uri="{FF2B5EF4-FFF2-40B4-BE49-F238E27FC236}">
                <a16:creationId xmlns:a16="http://schemas.microsoft.com/office/drawing/2014/main" id="{DCFEAB9D-CBE0-B305-439F-5D5E16D8ABF3}"/>
              </a:ext>
            </a:extLst>
          </p:cNvPr>
          <p:cNvGrpSpPr/>
          <p:nvPr/>
        </p:nvGrpSpPr>
        <p:grpSpPr>
          <a:xfrm>
            <a:off x="-57412" y="0"/>
            <a:ext cx="586412" cy="5178019"/>
            <a:chOff x="-57412" y="0"/>
            <a:chExt cx="586412" cy="5178019"/>
          </a:xfrm>
        </p:grpSpPr>
        <p:pic>
          <p:nvPicPr>
            <p:cNvPr id="4" name="Google Shape;174;p28">
              <a:extLst>
                <a:ext uri="{FF2B5EF4-FFF2-40B4-BE49-F238E27FC236}">
                  <a16:creationId xmlns:a16="http://schemas.microsoft.com/office/drawing/2014/main" id="{2998717D-6AEF-5D4C-4937-2C634A3AFE43}"/>
                </a:ext>
              </a:extLst>
            </p:cNvPr>
            <p:cNvPicPr preferRelativeResize="0"/>
            <p:nvPr/>
          </p:nvPicPr>
          <p:blipFill rotWithShape="1">
            <a:blip r:embed="rId3">
              <a:alphaModFix/>
            </a:blip>
            <a:srcRect/>
            <a:stretch/>
          </p:blipFill>
          <p:spPr>
            <a:xfrm rot="-5400000">
              <a:off x="-2307250" y="2307250"/>
              <a:ext cx="5143499" cy="529000"/>
            </a:xfrm>
            <a:prstGeom prst="rect">
              <a:avLst/>
            </a:prstGeom>
            <a:noFill/>
            <a:ln>
              <a:noFill/>
            </a:ln>
          </p:spPr>
        </p:pic>
        <p:pic>
          <p:nvPicPr>
            <p:cNvPr id="5" name="Google Shape;180;p28">
              <a:extLst>
                <a:ext uri="{FF2B5EF4-FFF2-40B4-BE49-F238E27FC236}">
                  <a16:creationId xmlns:a16="http://schemas.microsoft.com/office/drawing/2014/main" id="{0B11E244-5369-09F4-9466-6BFE7457382E}"/>
                </a:ext>
              </a:extLst>
            </p:cNvPr>
            <p:cNvPicPr preferRelativeResize="0"/>
            <p:nvPr/>
          </p:nvPicPr>
          <p:blipFill>
            <a:blip r:embed="rId5">
              <a:alphaModFix/>
            </a:blip>
            <a:stretch>
              <a:fillRect/>
            </a:stretch>
          </p:blipFill>
          <p:spPr>
            <a:xfrm rot="-5400000">
              <a:off x="-557112" y="687637"/>
              <a:ext cx="1634751" cy="427174"/>
            </a:xfrm>
            <a:prstGeom prst="rect">
              <a:avLst/>
            </a:prstGeom>
            <a:noFill/>
            <a:ln>
              <a:noFill/>
            </a:ln>
          </p:spPr>
        </p:pic>
        <p:sp>
          <p:nvSpPr>
            <p:cNvPr id="6" name="Google Shape;239;p33">
              <a:extLst>
                <a:ext uri="{FF2B5EF4-FFF2-40B4-BE49-F238E27FC236}">
                  <a16:creationId xmlns:a16="http://schemas.microsoft.com/office/drawing/2014/main" id="{0F385E59-54A8-EEF9-932D-C85793C04B32}"/>
                </a:ext>
              </a:extLst>
            </p:cNvPr>
            <p:cNvSpPr txBox="1"/>
            <p:nvPr/>
          </p:nvSpPr>
          <p:spPr>
            <a:xfrm rot="16200000">
              <a:off x="-962662" y="3872569"/>
              <a:ext cx="22107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dirty="0">
                  <a:solidFill>
                    <a:srgbClr val="FFFFFF"/>
                  </a:solidFill>
                  <a:latin typeface="Calibri"/>
                  <a:ea typeface="Calibri"/>
                  <a:cs typeface="Calibri"/>
                  <a:sym typeface="Calibri"/>
                </a:rPr>
                <a:t>#OSPAR</a:t>
              </a:r>
              <a:r>
                <a:rPr lang="en" dirty="0">
                  <a:solidFill>
                    <a:srgbClr val="FFFFFF"/>
                  </a:solidFill>
                  <a:latin typeface="Calibri"/>
                  <a:ea typeface="Calibri"/>
                  <a:cs typeface="Calibri"/>
                  <a:sym typeface="Calibri"/>
                </a:rPr>
                <a:t>protects</a:t>
              </a:r>
              <a:endParaRPr sz="1400" b="0" i="0" u="none" strike="noStrike" cap="none" dirty="0">
                <a:solidFill>
                  <a:srgbClr val="FFFFFF"/>
                </a:solidFill>
                <a:latin typeface="Calibri"/>
                <a:ea typeface="Calibri"/>
                <a:cs typeface="Calibri"/>
                <a:sym typeface="Calibri"/>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7">
          <a:extLst>
            <a:ext uri="{FF2B5EF4-FFF2-40B4-BE49-F238E27FC236}">
              <a16:creationId xmlns:a16="http://schemas.microsoft.com/office/drawing/2014/main" id="{D6C5C8C2-3A7B-69AA-F97F-95F679FEE6D9}"/>
            </a:ext>
          </a:extLst>
        </p:cNvPr>
        <p:cNvGrpSpPr/>
        <p:nvPr/>
      </p:nvGrpSpPr>
      <p:grpSpPr>
        <a:xfrm>
          <a:off x="0" y="0"/>
          <a:ext cx="0" cy="0"/>
          <a:chOff x="0" y="0"/>
          <a:chExt cx="0" cy="0"/>
        </a:xfrm>
      </p:grpSpPr>
      <p:pic>
        <p:nvPicPr>
          <p:cNvPr id="188" name="Google Shape;188;p29">
            <a:extLst>
              <a:ext uri="{FF2B5EF4-FFF2-40B4-BE49-F238E27FC236}">
                <a16:creationId xmlns:a16="http://schemas.microsoft.com/office/drawing/2014/main" id="{765697A2-2480-74F5-B12C-F1AB911A819D}"/>
              </a:ext>
            </a:extLst>
          </p:cNvPr>
          <p:cNvPicPr preferRelativeResize="0"/>
          <p:nvPr/>
        </p:nvPicPr>
        <p:blipFill rotWithShape="1">
          <a:blip r:embed="rId3">
            <a:alphaModFix/>
          </a:blip>
          <a:srcRect/>
          <a:stretch/>
        </p:blipFill>
        <p:spPr>
          <a:xfrm rot="-5400000">
            <a:off x="-2429053" y="2429056"/>
            <a:ext cx="5143499" cy="285390"/>
          </a:xfrm>
          <a:prstGeom prst="rect">
            <a:avLst/>
          </a:prstGeom>
          <a:noFill/>
          <a:ln>
            <a:noFill/>
          </a:ln>
        </p:spPr>
      </p:pic>
      <p:sp>
        <p:nvSpPr>
          <p:cNvPr id="189" name="Google Shape;189;p29">
            <a:extLst>
              <a:ext uri="{FF2B5EF4-FFF2-40B4-BE49-F238E27FC236}">
                <a16:creationId xmlns:a16="http://schemas.microsoft.com/office/drawing/2014/main" id="{DD559DB0-E3F8-00DA-A3EF-F82ED4819B6F}"/>
              </a:ext>
            </a:extLst>
          </p:cNvPr>
          <p:cNvSpPr txBox="1"/>
          <p:nvPr/>
        </p:nvSpPr>
        <p:spPr>
          <a:xfrm>
            <a:off x="399055" y="155223"/>
            <a:ext cx="8912652" cy="765225"/>
          </a:xfrm>
          <a:prstGeom prst="rect">
            <a:avLst/>
          </a:prstGeom>
          <a:noFill/>
          <a:ln>
            <a:noFill/>
          </a:ln>
        </p:spPr>
        <p:txBody>
          <a:bodyPr spcFirstLastPara="1" wrap="square" lIns="91425" tIns="45700" rIns="91425" bIns="45700" anchor="t" anchorCtr="0">
            <a:noAutofit/>
          </a:bodyPr>
          <a:lstStyle/>
          <a:p>
            <a:pPr marL="361950" lvl="0" indent="-361950">
              <a:buClr>
                <a:srgbClr val="19526C"/>
              </a:buClr>
              <a:buSzPts val="2400"/>
            </a:pPr>
            <a:r>
              <a:rPr lang="en" sz="2400" b="1" dirty="0">
                <a:solidFill>
                  <a:srgbClr val="19526C"/>
                </a:solidFill>
                <a:latin typeface="Calibri"/>
                <a:ea typeface="Calibri"/>
                <a:cs typeface="Calibri"/>
                <a:sym typeface="Calibri"/>
              </a:rPr>
              <a:t>8 Operational objectives including targets </a:t>
            </a:r>
            <a:r>
              <a:rPr lang="en-US" sz="2400" b="1" dirty="0">
                <a:solidFill>
                  <a:srgbClr val="19526C"/>
                </a:solidFill>
                <a:latin typeface="Calibri"/>
                <a:ea typeface="Calibri"/>
                <a:cs typeface="Calibri"/>
              </a:rPr>
              <a:t>for reducing marine litter</a:t>
            </a:r>
            <a:endParaRPr sz="2400" b="1" dirty="0">
              <a:solidFill>
                <a:srgbClr val="19526C"/>
              </a:solidFill>
              <a:latin typeface="Calibri"/>
              <a:ea typeface="Calibri"/>
              <a:cs typeface="Calibri"/>
              <a:sym typeface="Calibri"/>
            </a:endParaRPr>
          </a:p>
        </p:txBody>
      </p:sp>
      <p:sp>
        <p:nvSpPr>
          <p:cNvPr id="191" name="Google Shape;191;p29">
            <a:extLst>
              <a:ext uri="{FF2B5EF4-FFF2-40B4-BE49-F238E27FC236}">
                <a16:creationId xmlns:a16="http://schemas.microsoft.com/office/drawing/2014/main" id="{276302C1-4042-DD74-16A1-0A218B4F2C76}"/>
              </a:ext>
            </a:extLst>
          </p:cNvPr>
          <p:cNvSpPr txBox="1"/>
          <p:nvPr/>
        </p:nvSpPr>
        <p:spPr>
          <a:xfrm>
            <a:off x="4546785" y="349393"/>
            <a:ext cx="4387358" cy="3877954"/>
          </a:xfrm>
          <a:prstGeom prst="rect">
            <a:avLst/>
          </a:prstGeom>
          <a:noFill/>
          <a:ln>
            <a:noFill/>
          </a:ln>
        </p:spPr>
        <p:txBody>
          <a:bodyPr spcFirstLastPara="1" wrap="square" lIns="91425" tIns="91425" rIns="91425" bIns="91425" anchor="t" anchorCtr="0">
            <a:spAutoFit/>
          </a:bodyPr>
          <a:lstStyle/>
          <a:p>
            <a:pPr fontAlgn="base"/>
            <a:endParaRPr lang="en-US" sz="2000" dirty="0">
              <a:solidFill>
                <a:schemeClr val="dk1"/>
              </a:solidFill>
              <a:latin typeface="Calibri"/>
              <a:ea typeface="Calibri"/>
              <a:cs typeface="Calibri"/>
            </a:endParaRPr>
          </a:p>
          <a:p>
            <a:pPr marL="342900" indent="-342900" fontAlgn="base">
              <a:buFont typeface="Arial" panose="020B0604020202020204" pitchFamily="34" charset="0"/>
              <a:buChar char="•"/>
            </a:pPr>
            <a:r>
              <a:rPr lang="en-US" sz="2000" dirty="0">
                <a:solidFill>
                  <a:schemeClr val="dk1"/>
                </a:solidFill>
                <a:latin typeface="Calibri"/>
                <a:ea typeface="Calibri"/>
                <a:cs typeface="Calibri"/>
              </a:rPr>
              <a:t>to reduce commonly found single-use plastic items and maritime-related plastic items on beaches by at least 50% by 2025 and by at least 75% by 2030, compared to a 2016 baseline; and</a:t>
            </a:r>
          </a:p>
          <a:p>
            <a:pPr fontAlgn="base"/>
            <a:endParaRPr lang="en-US" sz="2000" dirty="0">
              <a:solidFill>
                <a:schemeClr val="dk1"/>
              </a:solidFill>
              <a:latin typeface="Calibri"/>
              <a:ea typeface="Calibri"/>
              <a:cs typeface="Calibri"/>
            </a:endParaRPr>
          </a:p>
          <a:p>
            <a:pPr marL="342900" indent="-342900" fontAlgn="base">
              <a:buFont typeface="Arial" panose="020B0604020202020204" pitchFamily="34" charset="0"/>
              <a:buChar char="•"/>
            </a:pPr>
            <a:r>
              <a:rPr lang="en-US" sz="2000" dirty="0">
                <a:solidFill>
                  <a:schemeClr val="dk1"/>
                </a:solidFill>
                <a:latin typeface="Calibri"/>
                <a:ea typeface="Calibri"/>
                <a:cs typeface="Calibri"/>
              </a:rPr>
              <a:t>a 70% reduction in the prevalence of all marine litter on beaches by 2030;</a:t>
            </a:r>
          </a:p>
          <a:p>
            <a:pPr fontAlgn="base"/>
            <a:endParaRPr lang="en-US" sz="2000" dirty="0">
              <a:solidFill>
                <a:schemeClr val="dk1"/>
              </a:solidFill>
              <a:latin typeface="Calibri"/>
              <a:ea typeface="Calibri"/>
              <a:cs typeface="Calibri"/>
            </a:endParaRPr>
          </a:p>
          <a:p>
            <a:pPr fontAlgn="base"/>
            <a:endParaRPr lang="en-US" sz="2000" dirty="0">
              <a:solidFill>
                <a:schemeClr val="dk1"/>
              </a:solidFill>
              <a:latin typeface="Calibri"/>
              <a:ea typeface="Calibri"/>
              <a:cs typeface="Calibri"/>
              <a:sym typeface="Calibri"/>
            </a:endParaRPr>
          </a:p>
        </p:txBody>
      </p:sp>
      <p:sp>
        <p:nvSpPr>
          <p:cNvPr id="193" name="Google Shape;193;p29">
            <a:extLst>
              <a:ext uri="{FF2B5EF4-FFF2-40B4-BE49-F238E27FC236}">
                <a16:creationId xmlns:a16="http://schemas.microsoft.com/office/drawing/2014/main" id="{9900649B-38E0-CED1-E474-2485BDB09AF8}"/>
              </a:ext>
            </a:extLst>
          </p:cNvPr>
          <p:cNvSpPr txBox="1"/>
          <p:nvPr/>
        </p:nvSpPr>
        <p:spPr>
          <a:xfrm>
            <a:off x="1497495" y="3492096"/>
            <a:ext cx="3000000" cy="2925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700" dirty="0">
                <a:solidFill>
                  <a:srgbClr val="222222"/>
                </a:solidFill>
                <a:latin typeface="Calibri"/>
                <a:ea typeface="Calibri"/>
                <a:cs typeface="Calibri"/>
                <a:sym typeface="Calibri"/>
              </a:rPr>
              <a:t> </a:t>
            </a:r>
            <a:r>
              <a:rPr lang="en" sz="700" dirty="0">
                <a:solidFill>
                  <a:srgbClr val="222222"/>
                </a:solidFill>
                <a:highlight>
                  <a:srgbClr val="FFFFFF"/>
                </a:highlight>
                <a:latin typeface="Calibri"/>
                <a:ea typeface="Calibri"/>
                <a:cs typeface="Calibri"/>
                <a:sym typeface="Calibri"/>
              </a:rPr>
              <a:t>© Wolf Wiechmann</a:t>
            </a:r>
            <a:endParaRPr sz="700" dirty="0">
              <a:latin typeface="Calibri"/>
              <a:ea typeface="Calibri"/>
              <a:cs typeface="Calibri"/>
              <a:sym typeface="Calibri"/>
            </a:endParaRPr>
          </a:p>
        </p:txBody>
      </p:sp>
      <p:sp>
        <p:nvSpPr>
          <p:cNvPr id="4" name="Textfeld 3">
            <a:extLst>
              <a:ext uri="{FF2B5EF4-FFF2-40B4-BE49-F238E27FC236}">
                <a16:creationId xmlns:a16="http://schemas.microsoft.com/office/drawing/2014/main" id="{F1E6A1F9-6671-416E-CD0D-C9F4314167D4}"/>
              </a:ext>
            </a:extLst>
          </p:cNvPr>
          <p:cNvSpPr txBox="1"/>
          <p:nvPr/>
        </p:nvSpPr>
        <p:spPr>
          <a:xfrm>
            <a:off x="9386785" y="6138000"/>
            <a:ext cx="1542153" cy="276999"/>
          </a:xfrm>
          <a:prstGeom prst="rect">
            <a:avLst/>
          </a:prstGeom>
          <a:noFill/>
        </p:spPr>
        <p:txBody>
          <a:bodyPr wrap="none" rtlCol="0">
            <a:spAutoFit/>
          </a:bodyPr>
          <a:lstStyle/>
          <a:p>
            <a:r>
              <a:rPr lang="de-DE" sz="1200" dirty="0">
                <a:latin typeface="+mj-lt"/>
                <a:hlinkClick r:id="rId4" tooltip="Beiträge von Kathrin Helmreich">
                  <a:extLst>
                    <a:ext uri="{A12FA001-AC4F-418D-AE19-62706E023703}">
                      <ahyp:hlinkClr xmlns:ahyp="http://schemas.microsoft.com/office/drawing/2018/hyperlinkcolor" val="tx"/>
                    </a:ext>
                  </a:extLst>
                </a:hlinkClick>
              </a:rPr>
              <a:t>© Kathrin Helmreich</a:t>
            </a:r>
            <a:r>
              <a:rPr lang="de-DE" sz="1200" dirty="0">
                <a:latin typeface="+mj-lt"/>
              </a:rPr>
              <a:t> </a:t>
            </a:r>
            <a:endParaRPr lang="de-DE" sz="1200" dirty="0">
              <a:latin typeface="+mj-lt"/>
              <a:cs typeface="Arial" panose="020B0604020202020204" pitchFamily="34" charset="0"/>
            </a:endParaRPr>
          </a:p>
        </p:txBody>
      </p:sp>
      <p:sp>
        <p:nvSpPr>
          <p:cNvPr id="5" name="Textfeld 4">
            <a:extLst>
              <a:ext uri="{FF2B5EF4-FFF2-40B4-BE49-F238E27FC236}">
                <a16:creationId xmlns:a16="http://schemas.microsoft.com/office/drawing/2014/main" id="{C314712B-6D7E-9D00-1FD8-1AB0F32DC074}"/>
              </a:ext>
            </a:extLst>
          </p:cNvPr>
          <p:cNvSpPr txBox="1"/>
          <p:nvPr/>
        </p:nvSpPr>
        <p:spPr>
          <a:xfrm>
            <a:off x="446440" y="3693944"/>
            <a:ext cx="8384051" cy="1323439"/>
          </a:xfrm>
          <a:prstGeom prst="rect">
            <a:avLst/>
          </a:prstGeom>
          <a:noFill/>
        </p:spPr>
        <p:txBody>
          <a:bodyPr wrap="square" rtlCol="0">
            <a:spAutoFit/>
          </a:bodyPr>
          <a:lstStyle/>
          <a:p>
            <a:pPr marL="285750" indent="-285750">
              <a:buFont typeface="Arial" panose="020B0604020202020204" pitchFamily="34" charset="0"/>
              <a:buChar char="•"/>
            </a:pPr>
            <a:r>
              <a:rPr lang="de-DE" sz="2000" dirty="0" err="1">
                <a:latin typeface="Calibri" panose="020F0502020204030204" pitchFamily="34" charset="0"/>
                <a:cs typeface="Calibri" panose="020F0502020204030204" pitchFamily="34" charset="0"/>
              </a:rPr>
              <a:t>to</a:t>
            </a:r>
            <a:r>
              <a:rPr lang="de-DE" sz="2000" dirty="0">
                <a:latin typeface="Calibri" panose="020F0502020204030204" pitchFamily="34" charset="0"/>
                <a:cs typeface="Calibri" panose="020F0502020204030204" pitchFamily="34" charset="0"/>
              </a:rPr>
              <a:t> </a:t>
            </a:r>
            <a:r>
              <a:rPr lang="de-DE" sz="2000" dirty="0" err="1">
                <a:latin typeface="Calibri" panose="020F0502020204030204" pitchFamily="34" charset="0"/>
                <a:cs typeface="Calibri" panose="020F0502020204030204" pitchFamily="34" charset="0"/>
              </a:rPr>
              <a:t>develop</a:t>
            </a:r>
            <a:r>
              <a:rPr lang="de-DE" sz="2000" dirty="0">
                <a:latin typeface="Calibri" panose="020F0502020204030204" pitchFamily="34" charset="0"/>
                <a:cs typeface="Calibri" panose="020F0502020204030204" pitchFamily="34" charset="0"/>
              </a:rPr>
              <a:t> and </a:t>
            </a:r>
            <a:r>
              <a:rPr lang="de-DE" sz="2000" dirty="0" err="1">
                <a:latin typeface="Calibri" panose="020F0502020204030204" pitchFamily="34" charset="0"/>
                <a:cs typeface="Calibri" panose="020F0502020204030204" pitchFamily="34" charset="0"/>
              </a:rPr>
              <a:t>implement</a:t>
            </a:r>
            <a:r>
              <a:rPr lang="de-DE" sz="2000" dirty="0">
                <a:latin typeface="Calibri" panose="020F0502020204030204" pitchFamily="34" charset="0"/>
                <a:cs typeface="Calibri" panose="020F0502020204030204" pitchFamily="34" charset="0"/>
              </a:rPr>
              <a:t> </a:t>
            </a:r>
            <a:r>
              <a:rPr lang="de-DE" sz="2000" dirty="0" err="1">
                <a:latin typeface="Calibri" panose="020F0502020204030204" pitchFamily="34" charset="0"/>
                <a:cs typeface="Calibri" panose="020F0502020204030204" pitchFamily="34" charset="0"/>
              </a:rPr>
              <a:t>measures</a:t>
            </a:r>
            <a:r>
              <a:rPr lang="de-DE" sz="2000" dirty="0">
                <a:latin typeface="Calibri" panose="020F0502020204030204" pitchFamily="34" charset="0"/>
                <a:cs typeface="Calibri" panose="020F0502020204030204" pitchFamily="34" charset="0"/>
              </a:rPr>
              <a:t> </a:t>
            </a:r>
            <a:r>
              <a:rPr lang="de-DE" sz="2000" dirty="0" err="1">
                <a:latin typeface="Calibri" panose="020F0502020204030204" pitchFamily="34" charset="0"/>
                <a:cs typeface="Calibri" panose="020F0502020204030204" pitchFamily="34" charset="0"/>
              </a:rPr>
              <a:t>to</a:t>
            </a:r>
            <a:r>
              <a:rPr lang="de-DE" sz="2000" dirty="0">
                <a:latin typeface="Calibri" panose="020F0502020204030204" pitchFamily="34" charset="0"/>
                <a:cs typeface="Calibri" panose="020F0502020204030204" pitchFamily="34" charset="0"/>
              </a:rPr>
              <a:t> </a:t>
            </a:r>
            <a:r>
              <a:rPr lang="de-DE" sz="2000" dirty="0" err="1">
                <a:latin typeface="Calibri" panose="020F0502020204030204" pitchFamily="34" charset="0"/>
                <a:cs typeface="Calibri" panose="020F0502020204030204" pitchFamily="34" charset="0"/>
              </a:rPr>
              <a:t>substantially</a:t>
            </a:r>
            <a:r>
              <a:rPr lang="de-DE" sz="2000" dirty="0">
                <a:latin typeface="Calibri" panose="020F0502020204030204" pitchFamily="34" charset="0"/>
                <a:cs typeface="Calibri" panose="020F0502020204030204" pitchFamily="34" charset="0"/>
              </a:rPr>
              <a:t> </a:t>
            </a:r>
            <a:r>
              <a:rPr lang="de-DE" sz="2000" dirty="0" err="1">
                <a:latin typeface="Calibri" panose="020F0502020204030204" pitchFamily="34" charset="0"/>
                <a:cs typeface="Calibri" panose="020F0502020204030204" pitchFamily="34" charset="0"/>
              </a:rPr>
              <a:t>reduce</a:t>
            </a:r>
            <a:r>
              <a:rPr lang="de-DE" sz="2000" dirty="0">
                <a:latin typeface="Calibri" panose="020F0502020204030204" pitchFamily="34" charset="0"/>
                <a:cs typeface="Calibri" panose="020F0502020204030204" pitchFamily="34" charset="0"/>
              </a:rPr>
              <a:t> marine </a:t>
            </a:r>
            <a:r>
              <a:rPr lang="de-DE" sz="2000" dirty="0" err="1">
                <a:latin typeface="Calibri" panose="020F0502020204030204" pitchFamily="34" charset="0"/>
                <a:cs typeface="Calibri" panose="020F0502020204030204" pitchFamily="34" charset="0"/>
              </a:rPr>
              <a:t>litter</a:t>
            </a:r>
            <a:r>
              <a:rPr lang="de-DE" sz="2000" dirty="0">
                <a:latin typeface="Calibri" panose="020F0502020204030204" pitchFamily="34" charset="0"/>
                <a:cs typeface="Calibri" panose="020F0502020204030204" pitchFamily="34" charset="0"/>
              </a:rPr>
              <a:t> </a:t>
            </a:r>
            <a:r>
              <a:rPr lang="de-DE" sz="2000" dirty="0" err="1">
                <a:latin typeface="Calibri" panose="020F0502020204030204" pitchFamily="34" charset="0"/>
                <a:cs typeface="Calibri" panose="020F0502020204030204" pitchFamily="34" charset="0"/>
              </a:rPr>
              <a:t>from</a:t>
            </a:r>
            <a:r>
              <a:rPr lang="de-DE" sz="2000" dirty="0">
                <a:latin typeface="Calibri" panose="020F0502020204030204" pitchFamily="34" charset="0"/>
                <a:cs typeface="Calibri" panose="020F0502020204030204" pitchFamily="34" charset="0"/>
              </a:rPr>
              <a:t> </a:t>
            </a:r>
            <a:r>
              <a:rPr lang="de-DE" sz="2000" dirty="0" err="1">
                <a:latin typeface="Calibri" panose="020F0502020204030204" pitchFamily="34" charset="0"/>
                <a:cs typeface="Calibri" panose="020F0502020204030204" pitchFamily="34" charset="0"/>
              </a:rPr>
              <a:t>fishing</a:t>
            </a:r>
            <a:r>
              <a:rPr lang="de-DE" sz="2000" dirty="0">
                <a:latin typeface="Calibri" panose="020F0502020204030204" pitchFamily="34" charset="0"/>
                <a:cs typeface="Calibri" panose="020F0502020204030204" pitchFamily="34" charset="0"/>
              </a:rPr>
              <a:t> and </a:t>
            </a:r>
            <a:r>
              <a:rPr lang="de-DE" sz="2000" dirty="0" err="1">
                <a:latin typeface="Calibri" panose="020F0502020204030204" pitchFamily="34" charset="0"/>
                <a:cs typeface="Calibri" panose="020F0502020204030204" pitchFamily="34" charset="0"/>
              </a:rPr>
              <a:t>aquaculture</a:t>
            </a:r>
            <a:r>
              <a:rPr lang="de-DE" sz="2000" dirty="0">
                <a:latin typeface="Calibri" panose="020F0502020204030204" pitchFamily="34" charset="0"/>
                <a:cs typeface="Calibri" panose="020F0502020204030204" pitchFamily="34" charset="0"/>
              </a:rPr>
              <a:t> </a:t>
            </a:r>
            <a:r>
              <a:rPr lang="de-DE" sz="2000" dirty="0" err="1">
                <a:latin typeface="Calibri" panose="020F0502020204030204" pitchFamily="34" charset="0"/>
                <a:cs typeface="Calibri" panose="020F0502020204030204" pitchFamily="34" charset="0"/>
              </a:rPr>
              <a:t>gear</a:t>
            </a:r>
            <a:r>
              <a:rPr lang="de-DE" sz="2000" dirty="0">
                <a:latin typeface="Calibri" panose="020F0502020204030204" pitchFamily="34" charset="0"/>
                <a:cs typeface="Calibri" panose="020F0502020204030204" pitchFamily="34" charset="0"/>
              </a:rPr>
              <a:t> </a:t>
            </a:r>
            <a:r>
              <a:rPr lang="de-DE" sz="2000" dirty="0" err="1">
                <a:latin typeface="Calibri" panose="020F0502020204030204" pitchFamily="34" charset="0"/>
                <a:cs typeface="Calibri" panose="020F0502020204030204" pitchFamily="34" charset="0"/>
              </a:rPr>
              <a:t>by</a:t>
            </a:r>
            <a:r>
              <a:rPr lang="de-DE" sz="2000" dirty="0">
                <a:latin typeface="Calibri" panose="020F0502020204030204" pitchFamily="34" charset="0"/>
                <a:cs typeface="Calibri" panose="020F0502020204030204" pitchFamily="34" charset="0"/>
              </a:rPr>
              <a:t> 2025 and </a:t>
            </a:r>
            <a:r>
              <a:rPr lang="de-DE" sz="2000" dirty="0" err="1">
                <a:latin typeface="Calibri" panose="020F0502020204030204" pitchFamily="34" charset="0"/>
                <a:cs typeface="Calibri" panose="020F0502020204030204" pitchFamily="34" charset="0"/>
              </a:rPr>
              <a:t>determine</a:t>
            </a:r>
            <a:r>
              <a:rPr lang="de-DE" sz="2000" dirty="0">
                <a:latin typeface="Calibri" panose="020F0502020204030204" pitchFamily="34" charset="0"/>
                <a:cs typeface="Calibri" panose="020F0502020204030204" pitchFamily="34" charset="0"/>
              </a:rPr>
              <a:t> </a:t>
            </a:r>
            <a:r>
              <a:rPr lang="de-DE" sz="2000" dirty="0" err="1">
                <a:latin typeface="Calibri" panose="020F0502020204030204" pitchFamily="34" charset="0"/>
                <a:cs typeface="Calibri" panose="020F0502020204030204" pitchFamily="34" charset="0"/>
              </a:rPr>
              <a:t>the</a:t>
            </a:r>
            <a:r>
              <a:rPr lang="de-DE" sz="2000" dirty="0">
                <a:latin typeface="Calibri" panose="020F0502020204030204" pitchFamily="34" charset="0"/>
                <a:cs typeface="Calibri" panose="020F0502020204030204" pitchFamily="34" charset="0"/>
              </a:rPr>
              <a:t> </a:t>
            </a:r>
            <a:r>
              <a:rPr lang="de-DE" sz="2000" dirty="0" err="1">
                <a:latin typeface="Calibri" panose="020F0502020204030204" pitchFamily="34" charset="0"/>
                <a:cs typeface="Calibri" panose="020F0502020204030204" pitchFamily="34" charset="0"/>
              </a:rPr>
              <a:t>need</a:t>
            </a:r>
            <a:r>
              <a:rPr lang="de-DE" sz="2000" dirty="0">
                <a:latin typeface="Calibri" panose="020F0502020204030204" pitchFamily="34" charset="0"/>
                <a:cs typeface="Calibri" panose="020F0502020204030204" pitchFamily="34" charset="0"/>
              </a:rPr>
              <a:t> </a:t>
            </a:r>
            <a:r>
              <a:rPr lang="de-DE" sz="2000" dirty="0" err="1">
                <a:latin typeface="Calibri" panose="020F0502020204030204" pitchFamily="34" charset="0"/>
                <a:cs typeface="Calibri" panose="020F0502020204030204" pitchFamily="34" charset="0"/>
              </a:rPr>
              <a:t>for</a:t>
            </a:r>
            <a:r>
              <a:rPr lang="de-DE" sz="2000" dirty="0">
                <a:latin typeface="Calibri" panose="020F0502020204030204" pitchFamily="34" charset="0"/>
                <a:cs typeface="Calibri" panose="020F0502020204030204" pitchFamily="34" charset="0"/>
              </a:rPr>
              <a:t> and </a:t>
            </a:r>
            <a:r>
              <a:rPr lang="de-DE" sz="2000" dirty="0" err="1">
                <a:latin typeface="Calibri" panose="020F0502020204030204" pitchFamily="34" charset="0"/>
                <a:cs typeface="Calibri" panose="020F0502020204030204" pitchFamily="34" charset="0"/>
              </a:rPr>
              <a:t>where</a:t>
            </a:r>
            <a:r>
              <a:rPr lang="de-DE" sz="2000" dirty="0">
                <a:latin typeface="Calibri" panose="020F0502020204030204" pitchFamily="34" charset="0"/>
                <a:cs typeface="Calibri" panose="020F0502020204030204" pitchFamily="34" charset="0"/>
              </a:rPr>
              <a:t> </a:t>
            </a:r>
            <a:r>
              <a:rPr lang="de-DE" sz="2000" dirty="0" err="1">
                <a:latin typeface="Calibri" panose="020F0502020204030204" pitchFamily="34" charset="0"/>
                <a:cs typeface="Calibri" panose="020F0502020204030204" pitchFamily="34" charset="0"/>
              </a:rPr>
              <a:t>appropriate</a:t>
            </a:r>
            <a:r>
              <a:rPr lang="de-DE" sz="2000" dirty="0">
                <a:latin typeface="Calibri" panose="020F0502020204030204" pitchFamily="34" charset="0"/>
                <a:cs typeface="Calibri" panose="020F0502020204030204" pitchFamily="34" charset="0"/>
              </a:rPr>
              <a:t> </a:t>
            </a:r>
            <a:r>
              <a:rPr lang="de-DE" sz="2000" dirty="0" err="1">
                <a:latin typeface="Calibri" panose="020F0502020204030204" pitchFamily="34" charset="0"/>
                <a:cs typeface="Calibri" panose="020F0502020204030204" pitchFamily="34" charset="0"/>
              </a:rPr>
              <a:t>adopt</a:t>
            </a:r>
            <a:r>
              <a:rPr lang="de-DE" sz="2000" dirty="0">
                <a:latin typeface="Calibri" panose="020F0502020204030204" pitchFamily="34" charset="0"/>
                <a:cs typeface="Calibri" panose="020F0502020204030204" pitchFamily="34" charset="0"/>
              </a:rPr>
              <a:t>, </a:t>
            </a:r>
            <a:r>
              <a:rPr lang="de-DE" sz="2000" dirty="0" err="1">
                <a:latin typeface="Calibri" panose="020F0502020204030204" pitchFamily="34" charset="0"/>
                <a:cs typeface="Calibri" panose="020F0502020204030204" pitchFamily="34" charset="0"/>
              </a:rPr>
              <a:t>targets</a:t>
            </a:r>
            <a:r>
              <a:rPr lang="de-DE" sz="2000" dirty="0">
                <a:latin typeface="Calibri" panose="020F0502020204030204" pitchFamily="34" charset="0"/>
                <a:cs typeface="Calibri" panose="020F0502020204030204" pitchFamily="34" charset="0"/>
              </a:rPr>
              <a:t> </a:t>
            </a:r>
            <a:r>
              <a:rPr lang="de-DE" sz="2000" dirty="0" err="1">
                <a:latin typeface="Calibri" panose="020F0502020204030204" pitchFamily="34" charset="0"/>
                <a:cs typeface="Calibri" panose="020F0502020204030204" pitchFamily="34" charset="0"/>
              </a:rPr>
              <a:t>or</a:t>
            </a:r>
            <a:r>
              <a:rPr lang="de-DE" sz="2000" dirty="0">
                <a:latin typeface="Calibri" panose="020F0502020204030204" pitchFamily="34" charset="0"/>
                <a:cs typeface="Calibri" panose="020F0502020204030204" pitchFamily="34" charset="0"/>
              </a:rPr>
              <a:t> </a:t>
            </a:r>
            <a:r>
              <a:rPr lang="de-DE" sz="2000" dirty="0" err="1">
                <a:latin typeface="Calibri" panose="020F0502020204030204" pitchFamily="34" charset="0"/>
                <a:cs typeface="Calibri" panose="020F0502020204030204" pitchFamily="34" charset="0"/>
              </a:rPr>
              <a:t>other</a:t>
            </a:r>
            <a:r>
              <a:rPr lang="de-DE" sz="2000" dirty="0">
                <a:latin typeface="Calibri" panose="020F0502020204030204" pitchFamily="34" charset="0"/>
                <a:cs typeface="Calibri" panose="020F0502020204030204" pitchFamily="34" charset="0"/>
              </a:rPr>
              <a:t> </a:t>
            </a:r>
            <a:r>
              <a:rPr lang="de-DE" sz="2000" dirty="0" err="1">
                <a:latin typeface="Calibri" panose="020F0502020204030204" pitchFamily="34" charset="0"/>
                <a:cs typeface="Calibri" panose="020F0502020204030204" pitchFamily="34" charset="0"/>
              </a:rPr>
              <a:t>actions</a:t>
            </a:r>
            <a:r>
              <a:rPr lang="de-DE" sz="2000" dirty="0">
                <a:latin typeface="Calibri" panose="020F0502020204030204" pitchFamily="34" charset="0"/>
                <a:cs typeface="Calibri" panose="020F0502020204030204" pitchFamily="34" charset="0"/>
              </a:rPr>
              <a:t> </a:t>
            </a:r>
            <a:r>
              <a:rPr lang="de-DE" sz="2000" dirty="0" err="1">
                <a:latin typeface="Calibri" panose="020F0502020204030204" pitchFamily="34" charset="0"/>
                <a:cs typeface="Calibri" panose="020F0502020204030204" pitchFamily="34" charset="0"/>
              </a:rPr>
              <a:t>for</a:t>
            </a:r>
            <a:r>
              <a:rPr lang="de-DE" sz="2000" dirty="0">
                <a:latin typeface="Calibri" panose="020F0502020204030204" pitchFamily="34" charset="0"/>
                <a:cs typeface="Calibri" panose="020F0502020204030204" pitchFamily="34" charset="0"/>
              </a:rPr>
              <a:t> </a:t>
            </a:r>
            <a:r>
              <a:rPr lang="de-DE" sz="2000" dirty="0" err="1">
                <a:latin typeface="Calibri" panose="020F0502020204030204" pitchFamily="34" charset="0"/>
                <a:cs typeface="Calibri" panose="020F0502020204030204" pitchFamily="34" charset="0"/>
              </a:rPr>
              <a:t>the</a:t>
            </a:r>
            <a:r>
              <a:rPr lang="de-DE" sz="2000" dirty="0">
                <a:latin typeface="Calibri" panose="020F0502020204030204" pitchFamily="34" charset="0"/>
                <a:cs typeface="Calibri" panose="020F0502020204030204" pitchFamily="34" charset="0"/>
              </a:rPr>
              <a:t> separate </a:t>
            </a:r>
            <a:r>
              <a:rPr lang="de-DE" sz="2000" dirty="0" err="1">
                <a:latin typeface="Calibri" panose="020F0502020204030204" pitchFamily="34" charset="0"/>
                <a:cs typeface="Calibri" panose="020F0502020204030204" pitchFamily="34" charset="0"/>
              </a:rPr>
              <a:t>collection</a:t>
            </a:r>
            <a:r>
              <a:rPr lang="de-DE" sz="2000" dirty="0">
                <a:latin typeface="Calibri" panose="020F0502020204030204" pitchFamily="34" charset="0"/>
                <a:cs typeface="Calibri" panose="020F0502020204030204" pitchFamily="34" charset="0"/>
              </a:rPr>
              <a:t> </a:t>
            </a:r>
            <a:r>
              <a:rPr lang="de-DE" sz="2000" dirty="0" err="1">
                <a:latin typeface="Calibri" panose="020F0502020204030204" pitchFamily="34" charset="0"/>
                <a:cs typeface="Calibri" panose="020F0502020204030204" pitchFamily="34" charset="0"/>
              </a:rPr>
              <a:t>of</a:t>
            </a:r>
            <a:r>
              <a:rPr lang="de-DE" sz="2000" dirty="0">
                <a:latin typeface="Calibri" panose="020F0502020204030204" pitchFamily="34" charset="0"/>
                <a:cs typeface="Calibri" panose="020F0502020204030204" pitchFamily="34" charset="0"/>
              </a:rPr>
              <a:t> end-</a:t>
            </a:r>
            <a:r>
              <a:rPr lang="de-DE" sz="2000" dirty="0" err="1">
                <a:latin typeface="Calibri" panose="020F0502020204030204" pitchFamily="34" charset="0"/>
                <a:cs typeface="Calibri" panose="020F0502020204030204" pitchFamily="34" charset="0"/>
              </a:rPr>
              <a:t>of</a:t>
            </a:r>
            <a:r>
              <a:rPr lang="de-DE" sz="2000" dirty="0">
                <a:latin typeface="Calibri" panose="020F0502020204030204" pitchFamily="34" charset="0"/>
                <a:cs typeface="Calibri" panose="020F0502020204030204" pitchFamily="34" charset="0"/>
              </a:rPr>
              <a:t>-</a:t>
            </a:r>
            <a:r>
              <a:rPr lang="de-DE" sz="2000" dirty="0" err="1">
                <a:latin typeface="Calibri" panose="020F0502020204030204" pitchFamily="34" charset="0"/>
                <a:cs typeface="Calibri" panose="020F0502020204030204" pitchFamily="34" charset="0"/>
              </a:rPr>
              <a:t>life</a:t>
            </a:r>
            <a:r>
              <a:rPr lang="de-DE" sz="2000" dirty="0">
                <a:latin typeface="Calibri" panose="020F0502020204030204" pitchFamily="34" charset="0"/>
                <a:cs typeface="Calibri" panose="020F0502020204030204" pitchFamily="34" charset="0"/>
              </a:rPr>
              <a:t> </a:t>
            </a:r>
            <a:r>
              <a:rPr lang="de-DE" sz="2000" dirty="0" err="1">
                <a:latin typeface="Calibri" panose="020F0502020204030204" pitchFamily="34" charset="0"/>
                <a:cs typeface="Calibri" panose="020F0502020204030204" pitchFamily="34" charset="0"/>
              </a:rPr>
              <a:t>fishing</a:t>
            </a:r>
            <a:r>
              <a:rPr lang="de-DE" sz="2000" dirty="0">
                <a:latin typeface="Calibri" panose="020F0502020204030204" pitchFamily="34" charset="0"/>
                <a:cs typeface="Calibri" panose="020F0502020204030204" pitchFamily="34" charset="0"/>
              </a:rPr>
              <a:t> and </a:t>
            </a:r>
            <a:r>
              <a:rPr lang="de-DE" sz="2000" dirty="0" err="1">
                <a:latin typeface="Calibri" panose="020F0502020204030204" pitchFamily="34" charset="0"/>
                <a:cs typeface="Calibri" panose="020F0502020204030204" pitchFamily="34" charset="0"/>
              </a:rPr>
              <a:t>aquaculture</a:t>
            </a:r>
            <a:r>
              <a:rPr lang="de-DE" sz="2000" dirty="0">
                <a:latin typeface="Calibri" panose="020F0502020204030204" pitchFamily="34" charset="0"/>
                <a:cs typeface="Calibri" panose="020F0502020204030204" pitchFamily="34" charset="0"/>
              </a:rPr>
              <a:t> </a:t>
            </a:r>
            <a:r>
              <a:rPr lang="de-DE" sz="2000" dirty="0" err="1">
                <a:latin typeface="Calibri" panose="020F0502020204030204" pitchFamily="34" charset="0"/>
                <a:cs typeface="Calibri" panose="020F0502020204030204" pitchFamily="34" charset="0"/>
              </a:rPr>
              <a:t>gear</a:t>
            </a:r>
            <a:r>
              <a:rPr lang="de-DE" sz="2000" dirty="0">
                <a:latin typeface="Calibri" panose="020F0502020204030204" pitchFamily="34" charset="0"/>
                <a:cs typeface="Calibri" panose="020F0502020204030204" pitchFamily="34" charset="0"/>
              </a:rPr>
              <a:t> </a:t>
            </a:r>
            <a:r>
              <a:rPr lang="de-DE" sz="2000" dirty="0" err="1">
                <a:latin typeface="Calibri" panose="020F0502020204030204" pitchFamily="34" charset="0"/>
                <a:cs typeface="Calibri" panose="020F0502020204030204" pitchFamily="34" charset="0"/>
              </a:rPr>
              <a:t>by</a:t>
            </a:r>
            <a:r>
              <a:rPr lang="de-DE" sz="2000" dirty="0">
                <a:latin typeface="Calibri" panose="020F0502020204030204" pitchFamily="34" charset="0"/>
                <a:cs typeface="Calibri" panose="020F0502020204030204" pitchFamily="34" charset="0"/>
              </a:rPr>
              <a:t> 2027.</a:t>
            </a:r>
          </a:p>
        </p:txBody>
      </p:sp>
      <p:pic>
        <p:nvPicPr>
          <p:cNvPr id="7" name="Grafik 6">
            <a:extLst>
              <a:ext uri="{FF2B5EF4-FFF2-40B4-BE49-F238E27FC236}">
                <a16:creationId xmlns:a16="http://schemas.microsoft.com/office/drawing/2014/main" id="{9BB9243A-4F01-F8A2-183C-B571B058F933}"/>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822041" y="739684"/>
            <a:ext cx="3669884" cy="2752412"/>
          </a:xfrm>
          <a:prstGeom prst="rect">
            <a:avLst/>
          </a:prstGeom>
        </p:spPr>
      </p:pic>
      <p:sp>
        <p:nvSpPr>
          <p:cNvPr id="8" name="Google Shape;176;p28">
            <a:extLst>
              <a:ext uri="{FF2B5EF4-FFF2-40B4-BE49-F238E27FC236}">
                <a16:creationId xmlns:a16="http://schemas.microsoft.com/office/drawing/2014/main" id="{A215E1B3-9D61-EA0D-9735-C5F6CD6B4E87}"/>
              </a:ext>
            </a:extLst>
          </p:cNvPr>
          <p:cNvSpPr txBox="1"/>
          <p:nvPr/>
        </p:nvSpPr>
        <p:spPr>
          <a:xfrm rot="16200000">
            <a:off x="-915087" y="3796369"/>
            <a:ext cx="22107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dirty="0">
                <a:solidFill>
                  <a:srgbClr val="FFFFFF"/>
                </a:solidFill>
                <a:latin typeface="Calibri"/>
                <a:ea typeface="Calibri"/>
                <a:cs typeface="Calibri"/>
                <a:sym typeface="Calibri"/>
              </a:rPr>
              <a:t>#MarineLitter</a:t>
            </a:r>
            <a:endParaRPr sz="1400" b="0" i="0" u="none" strike="noStrike" cap="none" dirty="0">
              <a:solidFill>
                <a:srgbClr val="FFFFFF"/>
              </a:solidFill>
              <a:latin typeface="Calibri"/>
              <a:ea typeface="Calibri"/>
              <a:cs typeface="Calibri"/>
              <a:sym typeface="Calibri"/>
            </a:endParaRPr>
          </a:p>
        </p:txBody>
      </p:sp>
      <p:grpSp>
        <p:nvGrpSpPr>
          <p:cNvPr id="2" name="Groep 1">
            <a:extLst>
              <a:ext uri="{FF2B5EF4-FFF2-40B4-BE49-F238E27FC236}">
                <a16:creationId xmlns:a16="http://schemas.microsoft.com/office/drawing/2014/main" id="{574378D7-D56B-8A54-C2FE-6833F451474D}"/>
              </a:ext>
            </a:extLst>
          </p:cNvPr>
          <p:cNvGrpSpPr/>
          <p:nvPr/>
        </p:nvGrpSpPr>
        <p:grpSpPr>
          <a:xfrm>
            <a:off x="-57412" y="0"/>
            <a:ext cx="503852" cy="5178019"/>
            <a:chOff x="-57412" y="0"/>
            <a:chExt cx="586412" cy="5178019"/>
          </a:xfrm>
        </p:grpSpPr>
        <p:pic>
          <p:nvPicPr>
            <p:cNvPr id="3" name="Google Shape;174;p28">
              <a:extLst>
                <a:ext uri="{FF2B5EF4-FFF2-40B4-BE49-F238E27FC236}">
                  <a16:creationId xmlns:a16="http://schemas.microsoft.com/office/drawing/2014/main" id="{3C8FC5ED-0FCC-C3F1-BB7A-BE4143A95B31}"/>
                </a:ext>
              </a:extLst>
            </p:cNvPr>
            <p:cNvPicPr preferRelativeResize="0"/>
            <p:nvPr/>
          </p:nvPicPr>
          <p:blipFill rotWithShape="1">
            <a:blip r:embed="rId3">
              <a:alphaModFix/>
            </a:blip>
            <a:srcRect/>
            <a:stretch/>
          </p:blipFill>
          <p:spPr>
            <a:xfrm rot="-5400000">
              <a:off x="-2307250" y="2307250"/>
              <a:ext cx="5143499" cy="529000"/>
            </a:xfrm>
            <a:prstGeom prst="rect">
              <a:avLst/>
            </a:prstGeom>
            <a:noFill/>
            <a:ln>
              <a:noFill/>
            </a:ln>
          </p:spPr>
        </p:pic>
        <p:pic>
          <p:nvPicPr>
            <p:cNvPr id="6" name="Google Shape;180;p28">
              <a:extLst>
                <a:ext uri="{FF2B5EF4-FFF2-40B4-BE49-F238E27FC236}">
                  <a16:creationId xmlns:a16="http://schemas.microsoft.com/office/drawing/2014/main" id="{B1F6DAB2-B825-EA74-4A6E-8C537255E4E2}"/>
                </a:ext>
              </a:extLst>
            </p:cNvPr>
            <p:cNvPicPr preferRelativeResize="0"/>
            <p:nvPr/>
          </p:nvPicPr>
          <p:blipFill>
            <a:blip r:embed="rId6">
              <a:alphaModFix/>
            </a:blip>
            <a:stretch>
              <a:fillRect/>
            </a:stretch>
          </p:blipFill>
          <p:spPr>
            <a:xfrm rot="-5400000">
              <a:off x="-557112" y="687637"/>
              <a:ext cx="1634751" cy="427174"/>
            </a:xfrm>
            <a:prstGeom prst="rect">
              <a:avLst/>
            </a:prstGeom>
            <a:noFill/>
            <a:ln>
              <a:noFill/>
            </a:ln>
          </p:spPr>
        </p:pic>
        <p:sp>
          <p:nvSpPr>
            <p:cNvPr id="9" name="Google Shape;239;p33">
              <a:extLst>
                <a:ext uri="{FF2B5EF4-FFF2-40B4-BE49-F238E27FC236}">
                  <a16:creationId xmlns:a16="http://schemas.microsoft.com/office/drawing/2014/main" id="{C0A8DDE3-159C-74D8-8C7C-5F720B8C0764}"/>
                </a:ext>
              </a:extLst>
            </p:cNvPr>
            <p:cNvSpPr txBox="1"/>
            <p:nvPr/>
          </p:nvSpPr>
          <p:spPr>
            <a:xfrm rot="16200000">
              <a:off x="-962662" y="3872569"/>
              <a:ext cx="22107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dirty="0">
                  <a:solidFill>
                    <a:srgbClr val="FFFFFF"/>
                  </a:solidFill>
                  <a:latin typeface="Calibri"/>
                  <a:ea typeface="Calibri"/>
                  <a:cs typeface="Calibri"/>
                  <a:sym typeface="Calibri"/>
                </a:rPr>
                <a:t>#OSPAR</a:t>
              </a:r>
              <a:r>
                <a:rPr lang="en" dirty="0">
                  <a:solidFill>
                    <a:srgbClr val="FFFFFF"/>
                  </a:solidFill>
                  <a:latin typeface="Calibri"/>
                  <a:ea typeface="Calibri"/>
                  <a:cs typeface="Calibri"/>
                  <a:sym typeface="Calibri"/>
                </a:rPr>
                <a:t>protects</a:t>
              </a:r>
              <a:endParaRPr sz="1400" b="0" i="0" u="none" strike="noStrike" cap="none" dirty="0">
                <a:solidFill>
                  <a:srgbClr val="FFFFFF"/>
                </a:solidFill>
                <a:latin typeface="Calibri"/>
                <a:ea typeface="Calibri"/>
                <a:cs typeface="Calibri"/>
                <a:sym typeface="Calibri"/>
              </a:endParaRPr>
            </a:p>
          </p:txBody>
        </p:sp>
      </p:grpSp>
    </p:spTree>
    <p:extLst>
      <p:ext uri="{BB962C8B-B14F-4D97-AF65-F5344CB8AC3E}">
        <p14:creationId xmlns:p14="http://schemas.microsoft.com/office/powerpoint/2010/main" val="40821542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7DAED63-A6C7-2E73-E7F0-65E4107D6024}"/>
              </a:ext>
            </a:extLst>
          </p:cNvPr>
          <p:cNvSpPr>
            <a:spLocks noGrp="1"/>
          </p:cNvSpPr>
          <p:nvPr>
            <p:ph type="ctrTitle"/>
          </p:nvPr>
        </p:nvSpPr>
        <p:spPr/>
        <p:txBody>
          <a:bodyPr/>
          <a:lstStyle/>
          <a:p>
            <a:endParaRPr lang="nl-NL"/>
          </a:p>
        </p:txBody>
      </p:sp>
      <p:sp>
        <p:nvSpPr>
          <p:cNvPr id="3" name="Ondertitel 2">
            <a:extLst>
              <a:ext uri="{FF2B5EF4-FFF2-40B4-BE49-F238E27FC236}">
                <a16:creationId xmlns:a16="http://schemas.microsoft.com/office/drawing/2014/main" id="{83146CE9-C0C8-213C-DE5F-498DBE482943}"/>
              </a:ext>
            </a:extLst>
          </p:cNvPr>
          <p:cNvSpPr>
            <a:spLocks noGrp="1"/>
          </p:cNvSpPr>
          <p:nvPr>
            <p:ph type="subTitle" idx="1"/>
          </p:nvPr>
        </p:nvSpPr>
        <p:spPr/>
        <p:txBody>
          <a:bodyPr/>
          <a:lstStyle/>
          <a:p>
            <a:endParaRPr lang="nl-NL"/>
          </a:p>
        </p:txBody>
      </p:sp>
      <p:pic>
        <p:nvPicPr>
          <p:cNvPr id="4" name="Picture 6" descr="Fishing for Litter - Heroes of the Sea">
            <a:extLst>
              <a:ext uri="{FF2B5EF4-FFF2-40B4-BE49-F238E27FC236}">
                <a16:creationId xmlns:a16="http://schemas.microsoft.com/office/drawing/2014/main" id="{DD1EB93F-E3FD-9FCD-481D-43EBE5DE95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48257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37794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4DF5A44-3EF9-5821-C734-66E467677036}"/>
              </a:ext>
            </a:extLst>
          </p:cNvPr>
          <p:cNvSpPr>
            <a:spLocks noGrp="1"/>
          </p:cNvSpPr>
          <p:nvPr>
            <p:ph type="title"/>
          </p:nvPr>
        </p:nvSpPr>
        <p:spPr/>
        <p:txBody>
          <a:bodyPr>
            <a:normAutofit fontScale="90000"/>
          </a:bodyPr>
          <a:lstStyle/>
          <a:p>
            <a:r>
              <a:rPr lang="nl-NL" dirty="0" err="1"/>
              <a:t>So</a:t>
            </a:r>
            <a:r>
              <a:rPr lang="nl-NL" dirty="0"/>
              <a:t> </a:t>
            </a:r>
            <a:r>
              <a:rPr lang="nl-NL" dirty="0" err="1"/>
              <a:t>what</a:t>
            </a:r>
            <a:r>
              <a:rPr lang="nl-NL" dirty="0"/>
              <a:t> is </a:t>
            </a:r>
            <a:r>
              <a:rPr lang="nl-NL" dirty="0" err="1"/>
              <a:t>it</a:t>
            </a:r>
            <a:r>
              <a:rPr lang="nl-NL" dirty="0"/>
              <a:t>? </a:t>
            </a:r>
          </a:p>
        </p:txBody>
      </p:sp>
      <p:sp>
        <p:nvSpPr>
          <p:cNvPr id="3" name="Tijdelijke aanduiding voor tekst 2">
            <a:extLst>
              <a:ext uri="{FF2B5EF4-FFF2-40B4-BE49-F238E27FC236}">
                <a16:creationId xmlns:a16="http://schemas.microsoft.com/office/drawing/2014/main" id="{802B26D0-C211-912F-874A-D0ACF67C00E2}"/>
              </a:ext>
            </a:extLst>
          </p:cNvPr>
          <p:cNvSpPr>
            <a:spLocks noGrp="1"/>
          </p:cNvSpPr>
          <p:nvPr>
            <p:ph type="body" idx="1"/>
          </p:nvPr>
        </p:nvSpPr>
        <p:spPr>
          <a:xfrm>
            <a:off x="311700" y="1152474"/>
            <a:ext cx="8520600" cy="3991025"/>
          </a:xfrm>
        </p:spPr>
        <p:txBody>
          <a:bodyPr>
            <a:normAutofit fontScale="92500" lnSpcReduction="20000"/>
          </a:bodyPr>
          <a:lstStyle/>
          <a:p>
            <a:endParaRPr lang="nl-NL" dirty="0"/>
          </a:p>
          <a:p>
            <a:endParaRPr lang="nl-NL" dirty="0"/>
          </a:p>
          <a:p>
            <a:endParaRPr lang="nl-NL" dirty="0"/>
          </a:p>
          <a:p>
            <a:endParaRPr lang="nl-NL" dirty="0">
              <a:hlinkClick r:id="rId3"/>
            </a:endParaRPr>
          </a:p>
          <a:p>
            <a:endParaRPr lang="nl-NL" dirty="0">
              <a:hlinkClick r:id="rId3"/>
            </a:endParaRPr>
          </a:p>
          <a:p>
            <a:endParaRPr lang="nl-NL" dirty="0">
              <a:hlinkClick r:id="rId3"/>
            </a:endParaRPr>
          </a:p>
          <a:p>
            <a:endParaRPr lang="nl-NL" dirty="0">
              <a:hlinkClick r:id="rId3"/>
            </a:endParaRPr>
          </a:p>
          <a:p>
            <a:endParaRPr lang="nl-NL" dirty="0">
              <a:hlinkClick r:id="rId3"/>
            </a:endParaRPr>
          </a:p>
          <a:p>
            <a:endParaRPr lang="nl-NL" dirty="0">
              <a:hlinkClick r:id="rId3"/>
            </a:endParaRPr>
          </a:p>
          <a:p>
            <a:pPr marL="114300" indent="0">
              <a:buNone/>
            </a:pPr>
            <a:endParaRPr lang="nl-NL" dirty="0">
              <a:hlinkClick r:id="rId3"/>
            </a:endParaRPr>
          </a:p>
          <a:p>
            <a:pPr marL="114300" indent="0">
              <a:buNone/>
            </a:pPr>
            <a:endParaRPr lang="nl-NL" dirty="0">
              <a:hlinkClick r:id="rId3"/>
            </a:endParaRPr>
          </a:p>
          <a:p>
            <a:pPr marL="114300" indent="0">
              <a:buNone/>
            </a:pPr>
            <a:endParaRPr lang="nl-NL" dirty="0">
              <a:hlinkClick r:id="rId3"/>
            </a:endParaRPr>
          </a:p>
          <a:p>
            <a:pPr marL="114300" indent="0">
              <a:buNone/>
            </a:pPr>
            <a:endParaRPr lang="nl-NL" dirty="0">
              <a:hlinkClick r:id="rId3"/>
            </a:endParaRPr>
          </a:p>
          <a:p>
            <a:pPr marL="114300" indent="0">
              <a:buNone/>
            </a:pPr>
            <a:endParaRPr lang="nl-NL" dirty="0">
              <a:hlinkClick r:id="rId3"/>
            </a:endParaRPr>
          </a:p>
          <a:p>
            <a:pPr marL="114300" indent="0">
              <a:buNone/>
            </a:pPr>
            <a:r>
              <a:rPr lang="nl-NL" dirty="0">
                <a:hlinkClick r:id="rId3"/>
              </a:rPr>
              <a:t>https://youtu.be/N3A-N_yofv4</a:t>
            </a:r>
            <a:r>
              <a:rPr lang="nl-NL" dirty="0"/>
              <a:t> </a:t>
            </a:r>
          </a:p>
        </p:txBody>
      </p:sp>
      <p:pic>
        <p:nvPicPr>
          <p:cNvPr id="5" name="Afbeelding 4">
            <a:extLst>
              <a:ext uri="{FF2B5EF4-FFF2-40B4-BE49-F238E27FC236}">
                <a16:creationId xmlns:a16="http://schemas.microsoft.com/office/drawing/2014/main" id="{541B2039-E208-2E86-2F18-19E19CCCE33C}"/>
              </a:ext>
            </a:extLst>
          </p:cNvPr>
          <p:cNvPicPr>
            <a:picLocks noChangeAspect="1"/>
          </p:cNvPicPr>
          <p:nvPr/>
        </p:nvPicPr>
        <p:blipFill>
          <a:blip r:embed="rId4"/>
          <a:stretch>
            <a:fillRect/>
          </a:stretch>
        </p:blipFill>
        <p:spPr>
          <a:xfrm>
            <a:off x="109932" y="0"/>
            <a:ext cx="8520600" cy="4698475"/>
          </a:xfrm>
          <a:prstGeom prst="rect">
            <a:avLst/>
          </a:prstGeom>
        </p:spPr>
      </p:pic>
    </p:spTree>
    <p:extLst>
      <p:ext uri="{BB962C8B-B14F-4D97-AF65-F5344CB8AC3E}">
        <p14:creationId xmlns:p14="http://schemas.microsoft.com/office/powerpoint/2010/main" val="11450428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28957E-3234-E119-C081-A672D9913777}"/>
              </a:ext>
            </a:extLst>
          </p:cNvPr>
          <p:cNvSpPr>
            <a:spLocks noGrp="1"/>
          </p:cNvSpPr>
          <p:nvPr>
            <p:ph type="title"/>
          </p:nvPr>
        </p:nvSpPr>
        <p:spPr>
          <a:xfrm>
            <a:off x="537083" y="450173"/>
            <a:ext cx="8520600" cy="572700"/>
          </a:xfrm>
        </p:spPr>
        <p:txBody>
          <a:bodyPr>
            <a:normAutofit fontScale="90000"/>
          </a:bodyPr>
          <a:lstStyle/>
          <a:p>
            <a:r>
              <a:rPr lang="nl-NL" sz="2700" b="1" dirty="0" err="1">
                <a:solidFill>
                  <a:srgbClr val="19526C"/>
                </a:solidFill>
                <a:latin typeface="Calibri"/>
                <a:ea typeface="Calibri"/>
                <a:cs typeface="Calibri"/>
              </a:rPr>
              <a:t>Early</a:t>
            </a:r>
            <a:r>
              <a:rPr lang="nl-NL" sz="2700" b="1" dirty="0">
                <a:solidFill>
                  <a:srgbClr val="19526C"/>
                </a:solidFill>
                <a:latin typeface="Calibri"/>
                <a:ea typeface="Calibri"/>
                <a:cs typeface="Calibri"/>
              </a:rPr>
              <a:t> Development</a:t>
            </a:r>
            <a:br>
              <a:rPr lang="nl-NL" dirty="0"/>
            </a:br>
            <a:endParaRPr lang="nl-NL" dirty="0"/>
          </a:p>
        </p:txBody>
      </p:sp>
      <p:sp>
        <p:nvSpPr>
          <p:cNvPr id="3" name="Tijdelijke aanduiding voor tekst 2">
            <a:extLst>
              <a:ext uri="{FF2B5EF4-FFF2-40B4-BE49-F238E27FC236}">
                <a16:creationId xmlns:a16="http://schemas.microsoft.com/office/drawing/2014/main" id="{20652366-62C4-9F72-EE55-E12674BD2966}"/>
              </a:ext>
            </a:extLst>
          </p:cNvPr>
          <p:cNvSpPr>
            <a:spLocks noGrp="1"/>
          </p:cNvSpPr>
          <p:nvPr>
            <p:ph type="body" idx="1"/>
          </p:nvPr>
        </p:nvSpPr>
        <p:spPr>
          <a:xfrm>
            <a:off x="342788" y="1152475"/>
            <a:ext cx="6168848" cy="3416400"/>
          </a:xfrm>
        </p:spPr>
        <p:txBody>
          <a:bodyPr/>
          <a:lstStyle/>
          <a:p>
            <a:pPr lvl="0"/>
            <a:r>
              <a:rPr lang="en-US" dirty="0">
                <a:solidFill>
                  <a:schemeClr val="tx1"/>
                </a:solidFill>
              </a:rPr>
              <a:t>Successful pilot project in the </a:t>
            </a:r>
            <a:r>
              <a:rPr lang="en-US" b="1" dirty="0">
                <a:solidFill>
                  <a:schemeClr val="tx1"/>
                </a:solidFill>
              </a:rPr>
              <a:t>Netherlands (2001)</a:t>
            </a:r>
            <a:endParaRPr lang="nl-NL" dirty="0">
              <a:solidFill>
                <a:schemeClr val="tx1"/>
              </a:solidFill>
            </a:endParaRPr>
          </a:p>
          <a:p>
            <a:pPr lvl="0"/>
            <a:r>
              <a:rPr lang="nl-NL" dirty="0" err="1">
                <a:solidFill>
                  <a:schemeClr val="tx1"/>
                </a:solidFill>
              </a:rPr>
              <a:t>Gradual</a:t>
            </a:r>
            <a:r>
              <a:rPr lang="nl-NL" dirty="0">
                <a:solidFill>
                  <a:schemeClr val="tx1"/>
                </a:solidFill>
              </a:rPr>
              <a:t> </a:t>
            </a:r>
            <a:r>
              <a:rPr lang="nl-NL" dirty="0" err="1">
                <a:solidFill>
                  <a:schemeClr val="tx1"/>
                </a:solidFill>
              </a:rPr>
              <a:t>expansion</a:t>
            </a:r>
            <a:r>
              <a:rPr lang="nl-NL" dirty="0">
                <a:solidFill>
                  <a:schemeClr val="tx1"/>
                </a:solidFill>
              </a:rPr>
              <a:t> </a:t>
            </a:r>
            <a:r>
              <a:rPr lang="nl-NL" dirty="0" err="1">
                <a:solidFill>
                  <a:schemeClr val="tx1"/>
                </a:solidFill>
              </a:rPr>
              <a:t>across</a:t>
            </a:r>
            <a:r>
              <a:rPr lang="nl-NL" dirty="0">
                <a:solidFill>
                  <a:schemeClr val="tx1"/>
                </a:solidFill>
              </a:rPr>
              <a:t> Europe</a:t>
            </a:r>
          </a:p>
          <a:p>
            <a:pPr lvl="0"/>
            <a:r>
              <a:rPr lang="nl-NL" dirty="0" err="1">
                <a:solidFill>
                  <a:schemeClr val="tx1"/>
                </a:solidFill>
              </a:rPr>
              <a:t>Growing</a:t>
            </a:r>
            <a:r>
              <a:rPr lang="nl-NL" dirty="0">
                <a:solidFill>
                  <a:schemeClr val="tx1"/>
                </a:solidFill>
              </a:rPr>
              <a:t> engagement </a:t>
            </a:r>
            <a:r>
              <a:rPr lang="nl-NL" dirty="0" err="1">
                <a:solidFill>
                  <a:schemeClr val="tx1"/>
                </a:solidFill>
              </a:rPr>
              <a:t>from</a:t>
            </a:r>
            <a:r>
              <a:rPr lang="nl-NL" dirty="0">
                <a:solidFill>
                  <a:schemeClr val="tx1"/>
                </a:solidFill>
              </a:rPr>
              <a:t>:</a:t>
            </a:r>
          </a:p>
          <a:p>
            <a:pPr lvl="1"/>
            <a:r>
              <a:rPr lang="nl-NL" dirty="0">
                <a:solidFill>
                  <a:schemeClr val="tx1"/>
                </a:solidFill>
              </a:rPr>
              <a:t>Fishing </a:t>
            </a:r>
            <a:r>
              <a:rPr lang="nl-NL" dirty="0" err="1">
                <a:solidFill>
                  <a:schemeClr val="tx1"/>
                </a:solidFill>
              </a:rPr>
              <a:t>industry</a:t>
            </a:r>
            <a:endParaRPr lang="nl-NL" dirty="0">
              <a:solidFill>
                <a:schemeClr val="tx1"/>
              </a:solidFill>
            </a:endParaRPr>
          </a:p>
          <a:p>
            <a:pPr lvl="1"/>
            <a:r>
              <a:rPr lang="nl-NL" dirty="0">
                <a:solidFill>
                  <a:schemeClr val="tx1"/>
                </a:solidFill>
              </a:rPr>
              <a:t>Port </a:t>
            </a:r>
            <a:r>
              <a:rPr lang="nl-NL" dirty="0" err="1">
                <a:solidFill>
                  <a:schemeClr val="tx1"/>
                </a:solidFill>
              </a:rPr>
              <a:t>authorities</a:t>
            </a:r>
            <a:endParaRPr lang="nl-NL" dirty="0">
              <a:solidFill>
                <a:schemeClr val="tx1"/>
              </a:solidFill>
            </a:endParaRPr>
          </a:p>
          <a:p>
            <a:pPr lvl="1"/>
            <a:r>
              <a:rPr lang="nl-NL" dirty="0" err="1">
                <a:solidFill>
                  <a:schemeClr val="tx1"/>
                </a:solidFill>
              </a:rPr>
              <a:t>Local</a:t>
            </a:r>
            <a:r>
              <a:rPr lang="nl-NL" dirty="0">
                <a:solidFill>
                  <a:schemeClr val="tx1"/>
                </a:solidFill>
              </a:rPr>
              <a:t> </a:t>
            </a:r>
            <a:r>
              <a:rPr lang="nl-NL" dirty="0" err="1">
                <a:solidFill>
                  <a:schemeClr val="tx1"/>
                </a:solidFill>
              </a:rPr>
              <a:t>governments</a:t>
            </a:r>
            <a:endParaRPr lang="nl-NL" dirty="0">
              <a:solidFill>
                <a:schemeClr val="tx1"/>
              </a:solidFill>
            </a:endParaRPr>
          </a:p>
          <a:p>
            <a:endParaRPr lang="nl-NL" dirty="0"/>
          </a:p>
        </p:txBody>
      </p:sp>
      <p:pic>
        <p:nvPicPr>
          <p:cNvPr id="4" name="Google Shape;188;p29">
            <a:extLst>
              <a:ext uri="{FF2B5EF4-FFF2-40B4-BE49-F238E27FC236}">
                <a16:creationId xmlns:a16="http://schemas.microsoft.com/office/drawing/2014/main" id="{D65EA5DF-35C5-C8AD-C7CD-841B3227DAD8}"/>
              </a:ext>
            </a:extLst>
          </p:cNvPr>
          <p:cNvPicPr preferRelativeResize="0"/>
          <p:nvPr/>
        </p:nvPicPr>
        <p:blipFill rotWithShape="1">
          <a:blip r:embed="rId2">
            <a:alphaModFix/>
          </a:blip>
          <a:srcRect/>
          <a:stretch/>
        </p:blipFill>
        <p:spPr>
          <a:xfrm rot="-5400000">
            <a:off x="-2429053" y="2429056"/>
            <a:ext cx="5143499" cy="285390"/>
          </a:xfrm>
          <a:prstGeom prst="rect">
            <a:avLst/>
          </a:prstGeom>
          <a:noFill/>
          <a:ln>
            <a:noFill/>
          </a:ln>
        </p:spPr>
      </p:pic>
      <p:pic>
        <p:nvPicPr>
          <p:cNvPr id="6" name="Google Shape;174;p28">
            <a:extLst>
              <a:ext uri="{FF2B5EF4-FFF2-40B4-BE49-F238E27FC236}">
                <a16:creationId xmlns:a16="http://schemas.microsoft.com/office/drawing/2014/main" id="{7263D5F6-A1D2-E48F-DB58-61B3CDD37F7D}"/>
              </a:ext>
            </a:extLst>
          </p:cNvPr>
          <p:cNvPicPr preferRelativeResize="0"/>
          <p:nvPr/>
        </p:nvPicPr>
        <p:blipFill rotWithShape="1">
          <a:blip r:embed="rId2">
            <a:alphaModFix/>
          </a:blip>
          <a:srcRect/>
          <a:stretch/>
        </p:blipFill>
        <p:spPr>
          <a:xfrm rot="16200000">
            <a:off x="-2352571" y="2344489"/>
            <a:ext cx="5143499" cy="454523"/>
          </a:xfrm>
          <a:prstGeom prst="rect">
            <a:avLst/>
          </a:prstGeom>
          <a:noFill/>
          <a:ln>
            <a:noFill/>
          </a:ln>
        </p:spPr>
      </p:pic>
      <p:grpSp>
        <p:nvGrpSpPr>
          <p:cNvPr id="7" name="Groep 6">
            <a:extLst>
              <a:ext uri="{FF2B5EF4-FFF2-40B4-BE49-F238E27FC236}">
                <a16:creationId xmlns:a16="http://schemas.microsoft.com/office/drawing/2014/main" id="{AA53DCB8-DBF3-4CF6-4FA4-619A7779E7D6}"/>
              </a:ext>
            </a:extLst>
          </p:cNvPr>
          <p:cNvGrpSpPr/>
          <p:nvPr/>
        </p:nvGrpSpPr>
        <p:grpSpPr>
          <a:xfrm>
            <a:off x="-57412" y="0"/>
            <a:ext cx="586412" cy="5178019"/>
            <a:chOff x="-57412" y="0"/>
            <a:chExt cx="586412" cy="5178019"/>
          </a:xfrm>
        </p:grpSpPr>
        <p:pic>
          <p:nvPicPr>
            <p:cNvPr id="8" name="Google Shape;174;p28">
              <a:extLst>
                <a:ext uri="{FF2B5EF4-FFF2-40B4-BE49-F238E27FC236}">
                  <a16:creationId xmlns:a16="http://schemas.microsoft.com/office/drawing/2014/main" id="{28E69BC7-2A84-8EB8-5304-40F0B4AC9D1D}"/>
                </a:ext>
              </a:extLst>
            </p:cNvPr>
            <p:cNvPicPr preferRelativeResize="0"/>
            <p:nvPr/>
          </p:nvPicPr>
          <p:blipFill rotWithShape="1">
            <a:blip r:embed="rId2">
              <a:alphaModFix/>
            </a:blip>
            <a:srcRect/>
            <a:stretch/>
          </p:blipFill>
          <p:spPr>
            <a:xfrm rot="-5400000">
              <a:off x="-2307250" y="2307250"/>
              <a:ext cx="5143499" cy="529000"/>
            </a:xfrm>
            <a:prstGeom prst="rect">
              <a:avLst/>
            </a:prstGeom>
            <a:noFill/>
            <a:ln>
              <a:noFill/>
            </a:ln>
          </p:spPr>
        </p:pic>
        <p:pic>
          <p:nvPicPr>
            <p:cNvPr id="9" name="Google Shape;180;p28">
              <a:extLst>
                <a:ext uri="{FF2B5EF4-FFF2-40B4-BE49-F238E27FC236}">
                  <a16:creationId xmlns:a16="http://schemas.microsoft.com/office/drawing/2014/main" id="{D5B4261C-0A57-B8BE-A66A-41364F017D25}"/>
                </a:ext>
              </a:extLst>
            </p:cNvPr>
            <p:cNvPicPr preferRelativeResize="0"/>
            <p:nvPr/>
          </p:nvPicPr>
          <p:blipFill>
            <a:blip r:embed="rId3">
              <a:alphaModFix/>
            </a:blip>
            <a:stretch>
              <a:fillRect/>
            </a:stretch>
          </p:blipFill>
          <p:spPr>
            <a:xfrm rot="-5400000">
              <a:off x="-557112" y="687637"/>
              <a:ext cx="1634751" cy="427174"/>
            </a:xfrm>
            <a:prstGeom prst="rect">
              <a:avLst/>
            </a:prstGeom>
            <a:noFill/>
            <a:ln>
              <a:noFill/>
            </a:ln>
          </p:spPr>
        </p:pic>
        <p:sp>
          <p:nvSpPr>
            <p:cNvPr id="10" name="Google Shape;239;p33">
              <a:extLst>
                <a:ext uri="{FF2B5EF4-FFF2-40B4-BE49-F238E27FC236}">
                  <a16:creationId xmlns:a16="http://schemas.microsoft.com/office/drawing/2014/main" id="{2C70C757-4F42-4B15-E158-EB4722EF8AD4}"/>
                </a:ext>
              </a:extLst>
            </p:cNvPr>
            <p:cNvSpPr txBox="1"/>
            <p:nvPr/>
          </p:nvSpPr>
          <p:spPr>
            <a:xfrm rot="16200000">
              <a:off x="-962662" y="3872569"/>
              <a:ext cx="22107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dirty="0">
                  <a:solidFill>
                    <a:srgbClr val="FFFFFF"/>
                  </a:solidFill>
                  <a:latin typeface="Calibri"/>
                  <a:ea typeface="Calibri"/>
                  <a:cs typeface="Calibri"/>
                  <a:sym typeface="Calibri"/>
                </a:rPr>
                <a:t>#OSPAR</a:t>
              </a:r>
              <a:r>
                <a:rPr lang="en" dirty="0">
                  <a:solidFill>
                    <a:srgbClr val="FFFFFF"/>
                  </a:solidFill>
                  <a:latin typeface="Calibri"/>
                  <a:ea typeface="Calibri"/>
                  <a:cs typeface="Calibri"/>
                  <a:sym typeface="Calibri"/>
                </a:rPr>
                <a:t>protects</a:t>
              </a:r>
              <a:endParaRPr sz="1400" b="0" i="0" u="none" strike="noStrike" cap="none" dirty="0">
                <a:solidFill>
                  <a:srgbClr val="FFFFFF"/>
                </a:solidFill>
                <a:latin typeface="Calibri"/>
                <a:ea typeface="Calibri"/>
                <a:cs typeface="Calibri"/>
                <a:sym typeface="Calibri"/>
              </a:endParaRPr>
            </a:p>
          </p:txBody>
        </p:sp>
      </p:grpSp>
      <p:pic>
        <p:nvPicPr>
          <p:cNvPr id="6148" name="Picture 4" descr="Tea Both, Alderman of Goeree Overflakkee and Vice-Chair of KIMO Netherlands and Belgium presents a Fishing for Litter certificate to a crew of Dutch fishermen.">
            <a:extLst>
              <a:ext uri="{FF2B5EF4-FFF2-40B4-BE49-F238E27FC236}">
                <a16:creationId xmlns:a16="http://schemas.microsoft.com/office/drawing/2014/main" id="{FEC6D7FE-1120-45A5-0ABD-AB03F5EDB75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50501" y="2477670"/>
            <a:ext cx="5507182" cy="2378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32716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573E69-40B9-6C41-0BE3-3935E40AAA2C}"/>
              </a:ext>
            </a:extLst>
          </p:cNvPr>
          <p:cNvSpPr>
            <a:spLocks noGrp="1"/>
          </p:cNvSpPr>
          <p:nvPr>
            <p:ph type="title"/>
          </p:nvPr>
        </p:nvSpPr>
        <p:spPr>
          <a:xfrm>
            <a:off x="575677" y="451952"/>
            <a:ext cx="8520600" cy="572700"/>
          </a:xfrm>
        </p:spPr>
        <p:txBody>
          <a:bodyPr>
            <a:normAutofit/>
          </a:bodyPr>
          <a:lstStyle/>
          <a:p>
            <a:r>
              <a:rPr lang="nl-NL" sz="2400" b="1" dirty="0">
                <a:solidFill>
                  <a:srgbClr val="19526C"/>
                </a:solidFill>
                <a:latin typeface="Calibri"/>
                <a:ea typeface="Calibri"/>
                <a:cs typeface="Calibri"/>
              </a:rPr>
              <a:t>Impact of Fishing For Litter </a:t>
            </a:r>
            <a:r>
              <a:rPr lang="nl-NL" sz="2400" b="1" dirty="0" err="1">
                <a:solidFill>
                  <a:srgbClr val="19526C"/>
                </a:solidFill>
                <a:latin typeface="Calibri"/>
                <a:ea typeface="Calibri"/>
                <a:cs typeface="Calibri"/>
              </a:rPr>
              <a:t>schemes</a:t>
            </a:r>
            <a:endParaRPr lang="nl-NL" sz="2400" b="1" dirty="0">
              <a:solidFill>
                <a:srgbClr val="19526C"/>
              </a:solidFill>
              <a:latin typeface="Calibri"/>
              <a:ea typeface="Calibri"/>
              <a:cs typeface="Calibri"/>
            </a:endParaRPr>
          </a:p>
        </p:txBody>
      </p:sp>
      <p:sp>
        <p:nvSpPr>
          <p:cNvPr id="3" name="Tijdelijke aanduiding voor tekst 2">
            <a:extLst>
              <a:ext uri="{FF2B5EF4-FFF2-40B4-BE49-F238E27FC236}">
                <a16:creationId xmlns:a16="http://schemas.microsoft.com/office/drawing/2014/main" id="{E7EE90A4-3EFD-E6EC-8FD3-B3F1F6AC08A2}"/>
              </a:ext>
            </a:extLst>
          </p:cNvPr>
          <p:cNvSpPr>
            <a:spLocks noGrp="1"/>
          </p:cNvSpPr>
          <p:nvPr>
            <p:ph type="body" idx="1"/>
          </p:nvPr>
        </p:nvSpPr>
        <p:spPr>
          <a:xfrm>
            <a:off x="473851" y="1145546"/>
            <a:ext cx="4375240" cy="3546001"/>
          </a:xfrm>
        </p:spPr>
        <p:txBody>
          <a:bodyPr/>
          <a:lstStyle/>
          <a:p>
            <a:pPr lvl="0"/>
            <a:r>
              <a:rPr lang="en-US" dirty="0">
                <a:solidFill>
                  <a:schemeClr val="tx1"/>
                </a:solidFill>
              </a:rPr>
              <a:t>Encourages </a:t>
            </a:r>
            <a:r>
              <a:rPr lang="en-US" b="1" dirty="0" err="1">
                <a:solidFill>
                  <a:schemeClr val="tx1"/>
                </a:solidFill>
              </a:rPr>
              <a:t>behavioural</a:t>
            </a:r>
            <a:r>
              <a:rPr lang="en-US" b="1" dirty="0">
                <a:solidFill>
                  <a:schemeClr val="tx1"/>
                </a:solidFill>
              </a:rPr>
              <a:t> and cultural change</a:t>
            </a:r>
            <a:r>
              <a:rPr lang="en-US" dirty="0">
                <a:solidFill>
                  <a:schemeClr val="tx1"/>
                </a:solidFill>
              </a:rPr>
              <a:t> in the fishing sector</a:t>
            </a:r>
            <a:endParaRPr lang="nl-NL" dirty="0">
              <a:solidFill>
                <a:schemeClr val="tx1"/>
              </a:solidFill>
            </a:endParaRPr>
          </a:p>
          <a:p>
            <a:pPr lvl="0"/>
            <a:r>
              <a:rPr lang="en-US" dirty="0">
                <a:solidFill>
                  <a:schemeClr val="tx1"/>
                </a:solidFill>
              </a:rPr>
              <a:t>Provides a </a:t>
            </a:r>
            <a:r>
              <a:rPr lang="en-US" b="1" dirty="0">
                <a:solidFill>
                  <a:schemeClr val="tx1"/>
                </a:solidFill>
              </a:rPr>
              <a:t>practical mechanism</a:t>
            </a:r>
            <a:r>
              <a:rPr lang="en-US" dirty="0">
                <a:solidFill>
                  <a:schemeClr val="tx1"/>
                </a:solidFill>
              </a:rPr>
              <a:t> to remove marine litter</a:t>
            </a:r>
            <a:endParaRPr lang="nl-NL" dirty="0">
              <a:solidFill>
                <a:schemeClr val="tx1"/>
              </a:solidFill>
            </a:endParaRPr>
          </a:p>
          <a:p>
            <a:pPr lvl="0"/>
            <a:r>
              <a:rPr lang="nl-NL" dirty="0" err="1">
                <a:solidFill>
                  <a:schemeClr val="tx1"/>
                </a:solidFill>
              </a:rPr>
              <a:t>Raises</a:t>
            </a:r>
            <a:r>
              <a:rPr lang="nl-NL" dirty="0">
                <a:solidFill>
                  <a:schemeClr val="tx1"/>
                </a:solidFill>
              </a:rPr>
              <a:t> awareness </a:t>
            </a:r>
            <a:r>
              <a:rPr lang="nl-NL" dirty="0" err="1">
                <a:solidFill>
                  <a:schemeClr val="tx1"/>
                </a:solidFill>
              </a:rPr>
              <a:t>among</a:t>
            </a:r>
            <a:r>
              <a:rPr lang="nl-NL" dirty="0">
                <a:solidFill>
                  <a:schemeClr val="tx1"/>
                </a:solidFill>
              </a:rPr>
              <a:t>:</a:t>
            </a:r>
          </a:p>
          <a:p>
            <a:pPr lvl="1"/>
            <a:r>
              <a:rPr lang="nl-NL" dirty="0" err="1">
                <a:solidFill>
                  <a:schemeClr val="tx1"/>
                </a:solidFill>
              </a:rPr>
              <a:t>Fishers</a:t>
            </a:r>
            <a:endParaRPr lang="nl-NL" dirty="0">
              <a:solidFill>
                <a:schemeClr val="tx1"/>
              </a:solidFill>
            </a:endParaRPr>
          </a:p>
          <a:p>
            <a:pPr lvl="1"/>
            <a:r>
              <a:rPr lang="nl-NL" dirty="0" err="1">
                <a:solidFill>
                  <a:schemeClr val="tx1"/>
                </a:solidFill>
              </a:rPr>
              <a:t>Other</a:t>
            </a:r>
            <a:r>
              <a:rPr lang="nl-NL" dirty="0">
                <a:solidFill>
                  <a:schemeClr val="tx1"/>
                </a:solidFill>
              </a:rPr>
              <a:t> </a:t>
            </a:r>
            <a:r>
              <a:rPr lang="nl-NL" dirty="0" err="1">
                <a:solidFill>
                  <a:schemeClr val="tx1"/>
                </a:solidFill>
              </a:rPr>
              <a:t>industries</a:t>
            </a:r>
            <a:endParaRPr lang="nl-NL" dirty="0">
              <a:solidFill>
                <a:schemeClr val="tx1"/>
              </a:solidFill>
            </a:endParaRPr>
          </a:p>
          <a:p>
            <a:pPr lvl="1"/>
            <a:r>
              <a:rPr lang="nl-NL" dirty="0">
                <a:solidFill>
                  <a:schemeClr val="tx1"/>
                </a:solidFill>
              </a:rPr>
              <a:t>The </a:t>
            </a:r>
            <a:r>
              <a:rPr lang="nl-NL" dirty="0" err="1">
                <a:solidFill>
                  <a:schemeClr val="tx1"/>
                </a:solidFill>
              </a:rPr>
              <a:t>general</a:t>
            </a:r>
            <a:r>
              <a:rPr lang="nl-NL" dirty="0">
                <a:solidFill>
                  <a:schemeClr val="tx1"/>
                </a:solidFill>
              </a:rPr>
              <a:t> public</a:t>
            </a:r>
          </a:p>
          <a:p>
            <a:pPr lvl="0"/>
            <a:r>
              <a:rPr lang="en-US" dirty="0">
                <a:solidFill>
                  <a:schemeClr val="tx1"/>
                </a:solidFill>
              </a:rPr>
              <a:t>Helps </a:t>
            </a:r>
            <a:r>
              <a:rPr lang="en-US" b="1" dirty="0">
                <a:solidFill>
                  <a:schemeClr val="tx1"/>
                </a:solidFill>
              </a:rPr>
              <a:t>prevent new litter</a:t>
            </a:r>
            <a:r>
              <a:rPr lang="en-US" dirty="0">
                <a:solidFill>
                  <a:schemeClr val="tx1"/>
                </a:solidFill>
              </a:rPr>
              <a:t> through stakeholder collaboration</a:t>
            </a:r>
            <a:endParaRPr lang="nl-NL" dirty="0">
              <a:solidFill>
                <a:schemeClr val="tx1"/>
              </a:solidFill>
            </a:endParaRPr>
          </a:p>
          <a:p>
            <a:pPr marL="114300" indent="0">
              <a:buNone/>
            </a:pPr>
            <a:endParaRPr lang="nl-NL" dirty="0"/>
          </a:p>
        </p:txBody>
      </p:sp>
      <p:grpSp>
        <p:nvGrpSpPr>
          <p:cNvPr id="4" name="Groep 3">
            <a:extLst>
              <a:ext uri="{FF2B5EF4-FFF2-40B4-BE49-F238E27FC236}">
                <a16:creationId xmlns:a16="http://schemas.microsoft.com/office/drawing/2014/main" id="{E1AF4F81-FA1D-53F2-D1BA-BEE869EEEB3D}"/>
              </a:ext>
            </a:extLst>
          </p:cNvPr>
          <p:cNvGrpSpPr/>
          <p:nvPr/>
        </p:nvGrpSpPr>
        <p:grpSpPr>
          <a:xfrm>
            <a:off x="-57412" y="0"/>
            <a:ext cx="586412" cy="5178019"/>
            <a:chOff x="-57412" y="0"/>
            <a:chExt cx="586412" cy="5178019"/>
          </a:xfrm>
        </p:grpSpPr>
        <p:pic>
          <p:nvPicPr>
            <p:cNvPr id="5" name="Google Shape;174;p28">
              <a:extLst>
                <a:ext uri="{FF2B5EF4-FFF2-40B4-BE49-F238E27FC236}">
                  <a16:creationId xmlns:a16="http://schemas.microsoft.com/office/drawing/2014/main" id="{2B808E1C-76C9-39F3-ACBE-856F6C012E5C}"/>
                </a:ext>
              </a:extLst>
            </p:cNvPr>
            <p:cNvPicPr preferRelativeResize="0"/>
            <p:nvPr/>
          </p:nvPicPr>
          <p:blipFill rotWithShape="1">
            <a:blip r:embed="rId2">
              <a:alphaModFix/>
            </a:blip>
            <a:srcRect/>
            <a:stretch/>
          </p:blipFill>
          <p:spPr>
            <a:xfrm rot="-5400000">
              <a:off x="-2307250" y="2307250"/>
              <a:ext cx="5143499" cy="529000"/>
            </a:xfrm>
            <a:prstGeom prst="rect">
              <a:avLst/>
            </a:prstGeom>
            <a:noFill/>
            <a:ln>
              <a:noFill/>
            </a:ln>
          </p:spPr>
        </p:pic>
        <p:pic>
          <p:nvPicPr>
            <p:cNvPr id="6" name="Google Shape;180;p28">
              <a:extLst>
                <a:ext uri="{FF2B5EF4-FFF2-40B4-BE49-F238E27FC236}">
                  <a16:creationId xmlns:a16="http://schemas.microsoft.com/office/drawing/2014/main" id="{5343A91B-1E4F-21A4-1379-5ADB057C01D0}"/>
                </a:ext>
              </a:extLst>
            </p:cNvPr>
            <p:cNvPicPr preferRelativeResize="0"/>
            <p:nvPr/>
          </p:nvPicPr>
          <p:blipFill>
            <a:blip r:embed="rId3">
              <a:alphaModFix/>
            </a:blip>
            <a:stretch>
              <a:fillRect/>
            </a:stretch>
          </p:blipFill>
          <p:spPr>
            <a:xfrm rot="-5400000">
              <a:off x="-557112" y="687637"/>
              <a:ext cx="1634751" cy="427174"/>
            </a:xfrm>
            <a:prstGeom prst="rect">
              <a:avLst/>
            </a:prstGeom>
            <a:noFill/>
            <a:ln>
              <a:noFill/>
            </a:ln>
          </p:spPr>
        </p:pic>
        <p:sp>
          <p:nvSpPr>
            <p:cNvPr id="7" name="Google Shape;239;p33">
              <a:extLst>
                <a:ext uri="{FF2B5EF4-FFF2-40B4-BE49-F238E27FC236}">
                  <a16:creationId xmlns:a16="http://schemas.microsoft.com/office/drawing/2014/main" id="{94C3496D-3F64-886F-7399-B19C685299D0}"/>
                </a:ext>
              </a:extLst>
            </p:cNvPr>
            <p:cNvSpPr txBox="1"/>
            <p:nvPr/>
          </p:nvSpPr>
          <p:spPr>
            <a:xfrm rot="16200000">
              <a:off x="-962662" y="3872569"/>
              <a:ext cx="22107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dirty="0">
                  <a:solidFill>
                    <a:srgbClr val="FFFFFF"/>
                  </a:solidFill>
                  <a:latin typeface="Calibri"/>
                  <a:ea typeface="Calibri"/>
                  <a:cs typeface="Calibri"/>
                  <a:sym typeface="Calibri"/>
                </a:rPr>
                <a:t>#OSPAR</a:t>
              </a:r>
              <a:r>
                <a:rPr lang="en" dirty="0">
                  <a:solidFill>
                    <a:srgbClr val="FFFFFF"/>
                  </a:solidFill>
                  <a:latin typeface="Calibri"/>
                  <a:ea typeface="Calibri"/>
                  <a:cs typeface="Calibri"/>
                  <a:sym typeface="Calibri"/>
                </a:rPr>
                <a:t>protects</a:t>
              </a:r>
              <a:endParaRPr sz="1400" b="0" i="0" u="none" strike="noStrike" cap="none" dirty="0">
                <a:solidFill>
                  <a:srgbClr val="FFFFFF"/>
                </a:solidFill>
                <a:latin typeface="Calibri"/>
                <a:ea typeface="Calibri"/>
                <a:cs typeface="Calibri"/>
                <a:sym typeface="Calibri"/>
              </a:endParaRPr>
            </a:p>
          </p:txBody>
        </p:sp>
      </p:grpSp>
      <p:pic>
        <p:nvPicPr>
          <p:cNvPr id="11" name="Picture 8" descr="BIM - Fishermen in Ireland have hauled up 190 tonnes of marine litter in  nets since 2015">
            <a:extLst>
              <a:ext uri="{FF2B5EF4-FFF2-40B4-BE49-F238E27FC236}">
                <a16:creationId xmlns:a16="http://schemas.microsoft.com/office/drawing/2014/main" id="{85EC7061-4893-C8A8-C85D-24C3E7789A4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0154" y="1223204"/>
            <a:ext cx="4042479" cy="26970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93500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5AB17D4-BB95-1581-B9EE-7F08AD2FC229}"/>
              </a:ext>
            </a:extLst>
          </p:cNvPr>
          <p:cNvSpPr>
            <a:spLocks noGrp="1"/>
          </p:cNvSpPr>
          <p:nvPr>
            <p:ph type="title"/>
          </p:nvPr>
        </p:nvSpPr>
        <p:spPr>
          <a:xfrm>
            <a:off x="575677" y="403461"/>
            <a:ext cx="8520600" cy="572700"/>
          </a:xfrm>
        </p:spPr>
        <p:txBody>
          <a:bodyPr>
            <a:normAutofit/>
          </a:bodyPr>
          <a:lstStyle/>
          <a:p>
            <a:r>
              <a:rPr lang="nl-NL" sz="2400" b="1" dirty="0">
                <a:solidFill>
                  <a:srgbClr val="19526C"/>
                </a:solidFill>
                <a:latin typeface="Calibri"/>
                <a:ea typeface="Calibri"/>
                <a:cs typeface="Calibri"/>
              </a:rPr>
              <a:t>OSPAR Policy </a:t>
            </a:r>
            <a:r>
              <a:rPr lang="nl-NL" sz="2400" b="1" dirty="0" err="1">
                <a:solidFill>
                  <a:srgbClr val="19526C"/>
                </a:solidFill>
                <a:latin typeface="Calibri"/>
                <a:ea typeface="Calibri"/>
                <a:cs typeface="Calibri"/>
              </a:rPr>
              <a:t>Milestones</a:t>
            </a:r>
            <a:r>
              <a:rPr lang="nl-NL" sz="2400" b="1" dirty="0">
                <a:solidFill>
                  <a:srgbClr val="19526C"/>
                </a:solidFill>
                <a:latin typeface="Calibri"/>
                <a:ea typeface="Calibri"/>
                <a:cs typeface="Calibri"/>
              </a:rPr>
              <a:t> 2010-2026</a:t>
            </a:r>
          </a:p>
        </p:txBody>
      </p:sp>
      <p:sp>
        <p:nvSpPr>
          <p:cNvPr id="3" name="Tijdelijke aanduiding voor tekst 2">
            <a:extLst>
              <a:ext uri="{FF2B5EF4-FFF2-40B4-BE49-F238E27FC236}">
                <a16:creationId xmlns:a16="http://schemas.microsoft.com/office/drawing/2014/main" id="{0972ADCC-BA2D-B99A-355E-6CD28B682B1A}"/>
              </a:ext>
            </a:extLst>
          </p:cNvPr>
          <p:cNvSpPr>
            <a:spLocks noGrp="1"/>
          </p:cNvSpPr>
          <p:nvPr>
            <p:ph type="body" idx="1"/>
          </p:nvPr>
        </p:nvSpPr>
        <p:spPr>
          <a:xfrm>
            <a:off x="473850" y="1090130"/>
            <a:ext cx="8520599" cy="3416400"/>
          </a:xfrm>
        </p:spPr>
        <p:txBody>
          <a:bodyPr>
            <a:normAutofit lnSpcReduction="10000"/>
          </a:bodyPr>
          <a:lstStyle/>
          <a:p>
            <a:pPr lvl="0"/>
            <a:r>
              <a:rPr lang="en-US" b="1" dirty="0">
                <a:solidFill>
                  <a:schemeClr val="tx1"/>
                </a:solidFill>
              </a:rPr>
              <a:t>2010 OSPAR Ministerial Meeting (Bergen):</a:t>
            </a:r>
            <a:r>
              <a:rPr lang="en-US" dirty="0">
                <a:solidFill>
                  <a:schemeClr val="tx1"/>
                </a:solidFill>
              </a:rPr>
              <a:t> Adoption of </a:t>
            </a:r>
            <a:r>
              <a:rPr lang="en-US" i="1" dirty="0">
                <a:solidFill>
                  <a:schemeClr val="tx1"/>
                </a:solidFill>
              </a:rPr>
              <a:t>Recommendation 2010/19</a:t>
            </a:r>
          </a:p>
          <a:p>
            <a:pPr lvl="0"/>
            <a:r>
              <a:rPr lang="en-US" dirty="0">
                <a:solidFill>
                  <a:schemeClr val="tx1"/>
                </a:solidFill>
              </a:rPr>
              <a:t>First assessment of implementation of recommendation (2014)</a:t>
            </a:r>
          </a:p>
          <a:p>
            <a:pPr lvl="0"/>
            <a:r>
              <a:rPr lang="en-US" dirty="0">
                <a:solidFill>
                  <a:schemeClr val="tx1"/>
                </a:solidFill>
              </a:rPr>
              <a:t>OSPAR adopted </a:t>
            </a:r>
            <a:r>
              <a:rPr lang="en-US" b="1" dirty="0">
                <a:solidFill>
                  <a:schemeClr val="tx1"/>
                </a:solidFill>
              </a:rPr>
              <a:t>KIMO’s Fishing for Litter project guidelines (2017)</a:t>
            </a:r>
            <a:endParaRPr lang="nl-NL" dirty="0">
              <a:solidFill>
                <a:schemeClr val="tx1"/>
              </a:solidFill>
            </a:endParaRPr>
          </a:p>
          <a:p>
            <a:pPr lvl="0"/>
            <a:r>
              <a:rPr lang="en-US" dirty="0">
                <a:solidFill>
                  <a:schemeClr val="tx1"/>
                </a:solidFill>
              </a:rPr>
              <a:t>Established as the </a:t>
            </a:r>
            <a:r>
              <a:rPr lang="en-US" b="1" dirty="0">
                <a:solidFill>
                  <a:schemeClr val="tx1"/>
                </a:solidFill>
              </a:rPr>
              <a:t>model for implementation</a:t>
            </a:r>
            <a:r>
              <a:rPr lang="en-US" dirty="0">
                <a:solidFill>
                  <a:schemeClr val="tx1"/>
                </a:solidFill>
              </a:rPr>
              <a:t> across the OSPAR maritime area</a:t>
            </a:r>
          </a:p>
          <a:p>
            <a:r>
              <a:rPr lang="en-US" dirty="0">
                <a:solidFill>
                  <a:schemeClr val="tx1"/>
                </a:solidFill>
              </a:rPr>
              <a:t>Target set with </a:t>
            </a:r>
            <a:r>
              <a:rPr lang="en-US" b="1" dirty="0">
                <a:solidFill>
                  <a:schemeClr val="tx1"/>
                </a:solidFill>
              </a:rPr>
              <a:t>2017 baseline</a:t>
            </a:r>
            <a:r>
              <a:rPr lang="en-US" dirty="0">
                <a:solidFill>
                  <a:schemeClr val="tx1"/>
                </a:solidFill>
              </a:rPr>
              <a:t>: </a:t>
            </a:r>
            <a:r>
              <a:rPr lang="en-US" i="1" dirty="0">
                <a:solidFill>
                  <a:schemeClr val="tx1"/>
                </a:solidFill>
              </a:rPr>
              <a:t>“Increase the total number of vessels participating in FFL schemes by </a:t>
            </a:r>
            <a:r>
              <a:rPr lang="en-US" b="1" i="1" dirty="0">
                <a:solidFill>
                  <a:schemeClr val="tx1"/>
                </a:solidFill>
              </a:rPr>
              <a:t>100% by 2021</a:t>
            </a:r>
            <a:r>
              <a:rPr lang="en-US" i="1" dirty="0">
                <a:solidFill>
                  <a:schemeClr val="tx1"/>
                </a:solidFill>
              </a:rPr>
              <a:t>”. </a:t>
            </a:r>
            <a:endParaRPr lang="nl-NL" dirty="0">
              <a:solidFill>
                <a:schemeClr val="tx1"/>
              </a:solidFill>
            </a:endParaRPr>
          </a:p>
          <a:p>
            <a:pPr lvl="0"/>
            <a:r>
              <a:rPr lang="nl-NL" dirty="0" err="1">
                <a:solidFill>
                  <a:schemeClr val="tx1"/>
                </a:solidFill>
              </a:rPr>
              <a:t>Integrated</a:t>
            </a:r>
            <a:r>
              <a:rPr lang="nl-NL" dirty="0">
                <a:solidFill>
                  <a:schemeClr val="tx1"/>
                </a:solidFill>
              </a:rPr>
              <a:t> </a:t>
            </a:r>
            <a:r>
              <a:rPr lang="nl-NL" dirty="0" err="1">
                <a:solidFill>
                  <a:schemeClr val="tx1"/>
                </a:solidFill>
              </a:rPr>
              <a:t>into</a:t>
            </a:r>
            <a:r>
              <a:rPr lang="nl-NL" dirty="0">
                <a:solidFill>
                  <a:schemeClr val="tx1"/>
                </a:solidFill>
              </a:rPr>
              <a:t>:</a:t>
            </a:r>
          </a:p>
          <a:p>
            <a:pPr lvl="1"/>
            <a:r>
              <a:rPr lang="en-US" dirty="0">
                <a:solidFill>
                  <a:schemeClr val="tx1"/>
                </a:solidFill>
              </a:rPr>
              <a:t>OSPAR’s </a:t>
            </a:r>
            <a:r>
              <a:rPr lang="en-US" b="1" dirty="0">
                <a:solidFill>
                  <a:schemeClr val="tx1"/>
                </a:solidFill>
              </a:rPr>
              <a:t>first and second Regional Action Plan on Marine Litter</a:t>
            </a:r>
            <a:endParaRPr lang="nl-NL" dirty="0">
              <a:solidFill>
                <a:schemeClr val="tx1"/>
              </a:solidFill>
            </a:endParaRPr>
          </a:p>
          <a:p>
            <a:pPr lvl="1"/>
            <a:r>
              <a:rPr lang="en-US" b="1" dirty="0">
                <a:solidFill>
                  <a:schemeClr val="tx1"/>
                </a:solidFill>
              </a:rPr>
              <a:t>North East Atlantic Environment Strategy 2020–2030</a:t>
            </a:r>
          </a:p>
          <a:p>
            <a:pPr lvl="1"/>
            <a:endParaRPr lang="en-US" b="1" dirty="0">
              <a:solidFill>
                <a:schemeClr val="tx1"/>
              </a:solidFill>
            </a:endParaRPr>
          </a:p>
          <a:p>
            <a:pPr lvl="1"/>
            <a:endParaRPr lang="nl-NL" dirty="0">
              <a:solidFill>
                <a:schemeClr val="tx1"/>
              </a:solidFill>
            </a:endParaRPr>
          </a:p>
          <a:p>
            <a:endParaRPr lang="nl-NL" dirty="0"/>
          </a:p>
        </p:txBody>
      </p:sp>
      <p:grpSp>
        <p:nvGrpSpPr>
          <p:cNvPr id="5" name="Groep 4">
            <a:extLst>
              <a:ext uri="{FF2B5EF4-FFF2-40B4-BE49-F238E27FC236}">
                <a16:creationId xmlns:a16="http://schemas.microsoft.com/office/drawing/2014/main" id="{F1636F14-4C04-5FCA-9A06-9AF5899968EB}"/>
              </a:ext>
            </a:extLst>
          </p:cNvPr>
          <p:cNvGrpSpPr/>
          <p:nvPr/>
        </p:nvGrpSpPr>
        <p:grpSpPr>
          <a:xfrm>
            <a:off x="-57412" y="0"/>
            <a:ext cx="586412" cy="5178019"/>
            <a:chOff x="-57412" y="0"/>
            <a:chExt cx="586412" cy="5178019"/>
          </a:xfrm>
        </p:grpSpPr>
        <p:pic>
          <p:nvPicPr>
            <p:cNvPr id="6" name="Google Shape;174;p28">
              <a:extLst>
                <a:ext uri="{FF2B5EF4-FFF2-40B4-BE49-F238E27FC236}">
                  <a16:creationId xmlns:a16="http://schemas.microsoft.com/office/drawing/2014/main" id="{C75DB39B-AF48-3AE1-7BC7-9E5090BE19FA}"/>
                </a:ext>
              </a:extLst>
            </p:cNvPr>
            <p:cNvPicPr preferRelativeResize="0"/>
            <p:nvPr/>
          </p:nvPicPr>
          <p:blipFill rotWithShape="1">
            <a:blip r:embed="rId2">
              <a:alphaModFix/>
            </a:blip>
            <a:srcRect/>
            <a:stretch/>
          </p:blipFill>
          <p:spPr>
            <a:xfrm rot="-5400000">
              <a:off x="-2307250" y="2307250"/>
              <a:ext cx="5143499" cy="529000"/>
            </a:xfrm>
            <a:prstGeom prst="rect">
              <a:avLst/>
            </a:prstGeom>
            <a:noFill/>
            <a:ln>
              <a:noFill/>
            </a:ln>
          </p:spPr>
        </p:pic>
        <p:pic>
          <p:nvPicPr>
            <p:cNvPr id="7" name="Google Shape;180;p28">
              <a:extLst>
                <a:ext uri="{FF2B5EF4-FFF2-40B4-BE49-F238E27FC236}">
                  <a16:creationId xmlns:a16="http://schemas.microsoft.com/office/drawing/2014/main" id="{EF9C96E4-4013-40BA-C432-6DB63F5F6C73}"/>
                </a:ext>
              </a:extLst>
            </p:cNvPr>
            <p:cNvPicPr preferRelativeResize="0"/>
            <p:nvPr/>
          </p:nvPicPr>
          <p:blipFill>
            <a:blip r:embed="rId3">
              <a:alphaModFix/>
            </a:blip>
            <a:stretch>
              <a:fillRect/>
            </a:stretch>
          </p:blipFill>
          <p:spPr>
            <a:xfrm rot="-5400000">
              <a:off x="-557112" y="687637"/>
              <a:ext cx="1634751" cy="427174"/>
            </a:xfrm>
            <a:prstGeom prst="rect">
              <a:avLst/>
            </a:prstGeom>
            <a:noFill/>
            <a:ln>
              <a:noFill/>
            </a:ln>
          </p:spPr>
        </p:pic>
        <p:sp>
          <p:nvSpPr>
            <p:cNvPr id="9" name="Google Shape;239;p33">
              <a:extLst>
                <a:ext uri="{FF2B5EF4-FFF2-40B4-BE49-F238E27FC236}">
                  <a16:creationId xmlns:a16="http://schemas.microsoft.com/office/drawing/2014/main" id="{ECD09878-A782-C955-7897-A5E375FA7265}"/>
                </a:ext>
              </a:extLst>
            </p:cNvPr>
            <p:cNvSpPr txBox="1"/>
            <p:nvPr/>
          </p:nvSpPr>
          <p:spPr>
            <a:xfrm rot="16200000">
              <a:off x="-962662" y="3872569"/>
              <a:ext cx="22107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dirty="0">
                  <a:solidFill>
                    <a:srgbClr val="FFFFFF"/>
                  </a:solidFill>
                  <a:latin typeface="Calibri"/>
                  <a:ea typeface="Calibri"/>
                  <a:cs typeface="Calibri"/>
                  <a:sym typeface="Calibri"/>
                </a:rPr>
                <a:t>#OSPAR</a:t>
              </a:r>
              <a:r>
                <a:rPr lang="en" dirty="0">
                  <a:solidFill>
                    <a:srgbClr val="FFFFFF"/>
                  </a:solidFill>
                  <a:latin typeface="Calibri"/>
                  <a:ea typeface="Calibri"/>
                  <a:cs typeface="Calibri"/>
                  <a:sym typeface="Calibri"/>
                </a:rPr>
                <a:t>protects</a:t>
              </a:r>
              <a:endParaRPr sz="1400" b="0" i="0" u="none" strike="noStrike" cap="none" dirty="0">
                <a:solidFill>
                  <a:srgbClr val="FFFFFF"/>
                </a:solidFill>
                <a:latin typeface="Calibri"/>
                <a:ea typeface="Calibri"/>
                <a:cs typeface="Calibri"/>
                <a:sym typeface="Calibri"/>
              </a:endParaRPr>
            </a:p>
          </p:txBody>
        </p:sp>
      </p:grpSp>
    </p:spTree>
    <p:extLst>
      <p:ext uri="{BB962C8B-B14F-4D97-AF65-F5344CB8AC3E}">
        <p14:creationId xmlns:p14="http://schemas.microsoft.com/office/powerpoint/2010/main" val="4094899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D8E577-52FD-4229-1DD1-81E3FDADAF9C}"/>
              </a:ext>
            </a:extLst>
          </p:cNvPr>
          <p:cNvSpPr>
            <a:spLocks noGrp="1"/>
          </p:cNvSpPr>
          <p:nvPr>
            <p:ph type="title"/>
          </p:nvPr>
        </p:nvSpPr>
        <p:spPr>
          <a:xfrm>
            <a:off x="529000" y="479661"/>
            <a:ext cx="8520600" cy="572700"/>
          </a:xfrm>
        </p:spPr>
        <p:txBody>
          <a:bodyPr wrap="square" anchor="ctr">
            <a:normAutofit/>
          </a:bodyPr>
          <a:lstStyle/>
          <a:p>
            <a:pPr>
              <a:buSzPts val="2800"/>
            </a:pPr>
            <a:r>
              <a:rPr lang="nl-NL" sz="2400" b="1" dirty="0" err="1">
                <a:solidFill>
                  <a:srgbClr val="19526C"/>
                </a:solidFill>
                <a:latin typeface="Calibri"/>
                <a:ea typeface="Calibri"/>
                <a:cs typeface="Calibri"/>
              </a:rPr>
              <a:t>Progress</a:t>
            </a:r>
            <a:r>
              <a:rPr lang="nl-NL" sz="2400" b="1" dirty="0">
                <a:solidFill>
                  <a:srgbClr val="19526C"/>
                </a:solidFill>
                <a:latin typeface="Calibri"/>
                <a:ea typeface="Calibri"/>
                <a:cs typeface="Calibri"/>
              </a:rPr>
              <a:t> of </a:t>
            </a:r>
            <a:r>
              <a:rPr lang="nl-NL" sz="2400" b="1" dirty="0" err="1">
                <a:solidFill>
                  <a:srgbClr val="19526C"/>
                </a:solidFill>
                <a:latin typeface="Calibri"/>
                <a:ea typeface="Calibri"/>
                <a:cs typeface="Calibri"/>
              </a:rPr>
              <a:t>implementation</a:t>
            </a:r>
            <a:r>
              <a:rPr lang="nl-NL" sz="2400" b="1" dirty="0">
                <a:solidFill>
                  <a:srgbClr val="19526C"/>
                </a:solidFill>
                <a:latin typeface="Calibri"/>
                <a:ea typeface="Calibri"/>
                <a:cs typeface="Calibri"/>
              </a:rPr>
              <a:t> (status in 2022)</a:t>
            </a:r>
          </a:p>
        </p:txBody>
      </p:sp>
      <p:pic>
        <p:nvPicPr>
          <p:cNvPr id="5" name="Afbeelding 4">
            <a:extLst>
              <a:ext uri="{FF2B5EF4-FFF2-40B4-BE49-F238E27FC236}">
                <a16:creationId xmlns:a16="http://schemas.microsoft.com/office/drawing/2014/main" id="{731BE31A-EFD8-42FD-1583-C06A4447C5A2}"/>
              </a:ext>
            </a:extLst>
          </p:cNvPr>
          <p:cNvPicPr>
            <a:picLocks noChangeAspect="1"/>
          </p:cNvPicPr>
          <p:nvPr/>
        </p:nvPicPr>
        <p:blipFill>
          <a:blip r:embed="rId2"/>
          <a:srcRect r="9616" b="4"/>
          <a:stretch>
            <a:fillRect/>
          </a:stretch>
        </p:blipFill>
        <p:spPr>
          <a:xfrm>
            <a:off x="473851" y="1093829"/>
            <a:ext cx="4450800" cy="3570010"/>
          </a:xfrm>
          <a:prstGeom prst="rect">
            <a:avLst/>
          </a:prstGeom>
          <a:noFill/>
          <a:ln>
            <a:noFill/>
          </a:ln>
        </p:spPr>
      </p:pic>
      <p:sp>
        <p:nvSpPr>
          <p:cNvPr id="3" name="Tijdelijke aanduiding voor tekst 2">
            <a:extLst>
              <a:ext uri="{FF2B5EF4-FFF2-40B4-BE49-F238E27FC236}">
                <a16:creationId xmlns:a16="http://schemas.microsoft.com/office/drawing/2014/main" id="{4FA352B9-5DDF-0859-8CE5-D77C17E54ADF}"/>
              </a:ext>
            </a:extLst>
          </p:cNvPr>
          <p:cNvSpPr>
            <a:spLocks noGrp="1"/>
          </p:cNvSpPr>
          <p:nvPr>
            <p:ph type="body" idx="4294967295"/>
          </p:nvPr>
        </p:nvSpPr>
        <p:spPr>
          <a:xfrm>
            <a:off x="4979800" y="1152807"/>
            <a:ext cx="4069800" cy="3264408"/>
          </a:xfrm>
        </p:spPr>
        <p:txBody>
          <a:bodyPr anchor="t">
            <a:normAutofit fontScale="92500" lnSpcReduction="20000"/>
          </a:bodyPr>
          <a:lstStyle/>
          <a:p>
            <a:pPr lvl="0">
              <a:spcAft>
                <a:spcPts val="600"/>
              </a:spcAft>
              <a:buClr>
                <a:srgbClr val="000000"/>
              </a:buClr>
            </a:pPr>
            <a:r>
              <a:rPr lang="en-US" dirty="0">
                <a:solidFill>
                  <a:schemeClr val="dk1"/>
                </a:solidFill>
              </a:rPr>
              <a:t>9</a:t>
            </a:r>
            <a:r>
              <a:rPr lang="en-US" b="0" i="0" u="none" strike="noStrike" cap="none" dirty="0">
                <a:solidFill>
                  <a:schemeClr val="dk1"/>
                </a:solidFill>
              </a:rPr>
              <a:t> Contracting Parties have implemented FFL schemes: Belgium, France, Germany, Ireland, The Netherlands, Norway, Portugal, Spain and UK</a:t>
            </a:r>
          </a:p>
          <a:p>
            <a:pPr lvl="0">
              <a:spcAft>
                <a:spcPts val="600"/>
              </a:spcAft>
              <a:buClr>
                <a:srgbClr val="000000"/>
              </a:buClr>
            </a:pPr>
            <a:r>
              <a:rPr lang="en-US" b="0" i="0" u="none" strike="noStrike" cap="none" dirty="0">
                <a:solidFill>
                  <a:schemeClr val="dk1"/>
                </a:solidFill>
              </a:rPr>
              <a:t>Number of participating vessels has increased =&gt; </a:t>
            </a:r>
            <a:r>
              <a:rPr lang="en-US" b="1" i="0" u="none" strike="noStrike" cap="none" dirty="0">
                <a:solidFill>
                  <a:schemeClr val="dk1"/>
                </a:solidFill>
              </a:rPr>
              <a:t>179%</a:t>
            </a:r>
          </a:p>
          <a:p>
            <a:pPr lvl="0">
              <a:spcAft>
                <a:spcPts val="600"/>
              </a:spcAft>
              <a:buClr>
                <a:srgbClr val="000000"/>
              </a:buClr>
            </a:pPr>
            <a:r>
              <a:rPr lang="en-US" b="0" i="0" u="none" strike="noStrike" cap="none" dirty="0">
                <a:solidFill>
                  <a:schemeClr val="dk1"/>
                </a:solidFill>
              </a:rPr>
              <a:t>Shows growing commitment across the OSPAR region</a:t>
            </a:r>
          </a:p>
          <a:p>
            <a:pPr lvl="0">
              <a:spcAft>
                <a:spcPts val="600"/>
              </a:spcAft>
              <a:buClr>
                <a:srgbClr val="000000"/>
              </a:buClr>
            </a:pPr>
            <a:r>
              <a:rPr lang="en-US" b="0" i="0" u="none" strike="noStrike" cap="none" dirty="0">
                <a:solidFill>
                  <a:schemeClr val="dk1"/>
                </a:solidFill>
              </a:rPr>
              <a:t>Supports long‑term marine litter reduction</a:t>
            </a:r>
          </a:p>
          <a:p>
            <a:pPr marL="114300" indent="0">
              <a:spcAft>
                <a:spcPts val="600"/>
              </a:spcAft>
              <a:buClr>
                <a:srgbClr val="000000"/>
              </a:buClr>
              <a:buFont typeface="Arial"/>
              <a:buNone/>
            </a:pPr>
            <a:endParaRPr lang="en-US" b="0" i="0" u="none" strike="noStrike" cap="none" dirty="0">
              <a:solidFill>
                <a:schemeClr val="dk1"/>
              </a:solidFill>
            </a:endParaRPr>
          </a:p>
          <a:p>
            <a:pPr marL="114300" indent="0">
              <a:spcAft>
                <a:spcPts val="600"/>
              </a:spcAft>
              <a:buClr>
                <a:srgbClr val="000000"/>
              </a:buClr>
              <a:buFont typeface="Arial"/>
              <a:buNone/>
            </a:pPr>
            <a:endParaRPr lang="en-US" b="0" i="0" u="none" strike="noStrike" cap="none" dirty="0">
              <a:solidFill>
                <a:schemeClr val="dk1"/>
              </a:solidFill>
            </a:endParaRPr>
          </a:p>
        </p:txBody>
      </p:sp>
      <p:grpSp>
        <p:nvGrpSpPr>
          <p:cNvPr id="7" name="Groep 6">
            <a:extLst>
              <a:ext uri="{FF2B5EF4-FFF2-40B4-BE49-F238E27FC236}">
                <a16:creationId xmlns:a16="http://schemas.microsoft.com/office/drawing/2014/main" id="{396A54ED-1934-D9D0-D602-8E82A3E50836}"/>
              </a:ext>
            </a:extLst>
          </p:cNvPr>
          <p:cNvGrpSpPr/>
          <p:nvPr/>
        </p:nvGrpSpPr>
        <p:grpSpPr>
          <a:xfrm>
            <a:off x="-57412" y="0"/>
            <a:ext cx="586412" cy="5178019"/>
            <a:chOff x="-57412" y="0"/>
            <a:chExt cx="586412" cy="5178019"/>
          </a:xfrm>
        </p:grpSpPr>
        <p:pic>
          <p:nvPicPr>
            <p:cNvPr id="8" name="Google Shape;174;p28">
              <a:extLst>
                <a:ext uri="{FF2B5EF4-FFF2-40B4-BE49-F238E27FC236}">
                  <a16:creationId xmlns:a16="http://schemas.microsoft.com/office/drawing/2014/main" id="{9EFBE267-8BF6-1262-3E4A-79974499B478}"/>
                </a:ext>
              </a:extLst>
            </p:cNvPr>
            <p:cNvPicPr preferRelativeResize="0"/>
            <p:nvPr/>
          </p:nvPicPr>
          <p:blipFill rotWithShape="1">
            <a:blip r:embed="rId3">
              <a:alphaModFix/>
            </a:blip>
            <a:srcRect/>
            <a:stretch/>
          </p:blipFill>
          <p:spPr>
            <a:xfrm rot="-5400000">
              <a:off x="-2307250" y="2307250"/>
              <a:ext cx="5143499" cy="529000"/>
            </a:xfrm>
            <a:prstGeom prst="rect">
              <a:avLst/>
            </a:prstGeom>
            <a:noFill/>
            <a:ln>
              <a:noFill/>
            </a:ln>
          </p:spPr>
        </p:pic>
        <p:pic>
          <p:nvPicPr>
            <p:cNvPr id="9" name="Google Shape;180;p28">
              <a:extLst>
                <a:ext uri="{FF2B5EF4-FFF2-40B4-BE49-F238E27FC236}">
                  <a16:creationId xmlns:a16="http://schemas.microsoft.com/office/drawing/2014/main" id="{0C3CDF8A-4584-0FD0-CCEC-21C2CE5A5B45}"/>
                </a:ext>
              </a:extLst>
            </p:cNvPr>
            <p:cNvPicPr preferRelativeResize="0"/>
            <p:nvPr/>
          </p:nvPicPr>
          <p:blipFill>
            <a:blip r:embed="rId4">
              <a:alphaModFix/>
            </a:blip>
            <a:stretch>
              <a:fillRect/>
            </a:stretch>
          </p:blipFill>
          <p:spPr>
            <a:xfrm rot="-5400000">
              <a:off x="-557112" y="687637"/>
              <a:ext cx="1634751" cy="427174"/>
            </a:xfrm>
            <a:prstGeom prst="rect">
              <a:avLst/>
            </a:prstGeom>
            <a:noFill/>
            <a:ln>
              <a:noFill/>
            </a:ln>
          </p:spPr>
        </p:pic>
        <p:sp>
          <p:nvSpPr>
            <p:cNvPr id="10" name="Google Shape;239;p33">
              <a:extLst>
                <a:ext uri="{FF2B5EF4-FFF2-40B4-BE49-F238E27FC236}">
                  <a16:creationId xmlns:a16="http://schemas.microsoft.com/office/drawing/2014/main" id="{E323F73D-626F-B7D0-74D1-593E88B9A1B5}"/>
                </a:ext>
              </a:extLst>
            </p:cNvPr>
            <p:cNvSpPr txBox="1"/>
            <p:nvPr/>
          </p:nvSpPr>
          <p:spPr>
            <a:xfrm rot="16200000">
              <a:off x="-962662" y="3872569"/>
              <a:ext cx="22107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dirty="0">
                  <a:solidFill>
                    <a:srgbClr val="FFFFFF"/>
                  </a:solidFill>
                  <a:latin typeface="Calibri"/>
                  <a:ea typeface="Calibri"/>
                  <a:cs typeface="Calibri"/>
                  <a:sym typeface="Calibri"/>
                </a:rPr>
                <a:t>#OSPAR</a:t>
              </a:r>
              <a:r>
                <a:rPr lang="en" dirty="0">
                  <a:solidFill>
                    <a:srgbClr val="FFFFFF"/>
                  </a:solidFill>
                  <a:latin typeface="Calibri"/>
                  <a:ea typeface="Calibri"/>
                  <a:cs typeface="Calibri"/>
                  <a:sym typeface="Calibri"/>
                </a:rPr>
                <a:t>protects</a:t>
              </a:r>
              <a:endParaRPr sz="1400" b="0" i="0" u="none" strike="noStrike" cap="none" dirty="0">
                <a:solidFill>
                  <a:srgbClr val="FFFFFF"/>
                </a:solidFill>
                <a:latin typeface="Calibri"/>
                <a:ea typeface="Calibri"/>
                <a:cs typeface="Calibri"/>
                <a:sym typeface="Calibri"/>
              </a:endParaRPr>
            </a:p>
          </p:txBody>
        </p:sp>
      </p:grpSp>
    </p:spTree>
    <p:extLst>
      <p:ext uri="{BB962C8B-B14F-4D97-AF65-F5344CB8AC3E}">
        <p14:creationId xmlns:p14="http://schemas.microsoft.com/office/powerpoint/2010/main" val="26166754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A982CD-BF45-BEB3-6214-591208EBE4C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E0E5132-936B-F6E9-C264-77F62C356580}"/>
              </a:ext>
            </a:extLst>
          </p:cNvPr>
          <p:cNvSpPr>
            <a:spLocks noGrp="1"/>
          </p:cNvSpPr>
          <p:nvPr>
            <p:ph type="title"/>
          </p:nvPr>
        </p:nvSpPr>
        <p:spPr>
          <a:xfrm>
            <a:off x="533373" y="389607"/>
            <a:ext cx="8520600" cy="572700"/>
          </a:xfrm>
        </p:spPr>
        <p:txBody>
          <a:bodyPr>
            <a:normAutofit/>
          </a:bodyPr>
          <a:lstStyle/>
          <a:p>
            <a:r>
              <a:rPr lang="nl-NL" sz="2400" b="1" dirty="0" err="1">
                <a:solidFill>
                  <a:srgbClr val="19526C"/>
                </a:solidFill>
                <a:latin typeface="Calibri"/>
                <a:ea typeface="Calibri"/>
                <a:cs typeface="Calibri"/>
              </a:rPr>
              <a:t>Challenges</a:t>
            </a:r>
            <a:r>
              <a:rPr lang="nl-NL" sz="2400" b="1" dirty="0">
                <a:solidFill>
                  <a:srgbClr val="19526C"/>
                </a:solidFill>
                <a:latin typeface="Calibri"/>
                <a:ea typeface="Calibri"/>
                <a:cs typeface="Calibri"/>
              </a:rPr>
              <a:t> and </a:t>
            </a:r>
            <a:r>
              <a:rPr lang="nl-NL" sz="2400" b="1" dirty="0" err="1">
                <a:solidFill>
                  <a:srgbClr val="19526C"/>
                </a:solidFill>
                <a:latin typeface="Calibri"/>
                <a:ea typeface="Calibri"/>
                <a:cs typeface="Calibri"/>
              </a:rPr>
              <a:t>opportunities</a:t>
            </a:r>
            <a:endParaRPr lang="nl-NL" sz="2400" b="1" dirty="0">
              <a:solidFill>
                <a:srgbClr val="19526C"/>
              </a:solidFill>
              <a:latin typeface="Calibri"/>
              <a:ea typeface="Calibri"/>
              <a:cs typeface="Calibri"/>
            </a:endParaRPr>
          </a:p>
        </p:txBody>
      </p:sp>
      <p:sp>
        <p:nvSpPr>
          <p:cNvPr id="3" name="Tijdelijke aanduiding voor tekst 2">
            <a:extLst>
              <a:ext uri="{FF2B5EF4-FFF2-40B4-BE49-F238E27FC236}">
                <a16:creationId xmlns:a16="http://schemas.microsoft.com/office/drawing/2014/main" id="{3DD243D3-73AC-0A13-5BC0-24E8FD37296C}"/>
              </a:ext>
            </a:extLst>
          </p:cNvPr>
          <p:cNvSpPr>
            <a:spLocks noGrp="1"/>
          </p:cNvSpPr>
          <p:nvPr>
            <p:ph type="body" idx="1"/>
          </p:nvPr>
        </p:nvSpPr>
        <p:spPr>
          <a:xfrm>
            <a:off x="473850" y="1097057"/>
            <a:ext cx="4378336" cy="3416400"/>
          </a:xfrm>
        </p:spPr>
        <p:txBody>
          <a:bodyPr/>
          <a:lstStyle/>
          <a:p>
            <a:pPr lvl="0"/>
            <a:r>
              <a:rPr lang="nl-NL" dirty="0" err="1">
                <a:solidFill>
                  <a:schemeClr val="tx1"/>
                </a:solidFill>
              </a:rPr>
              <a:t>Funding</a:t>
            </a:r>
            <a:r>
              <a:rPr lang="nl-NL" dirty="0">
                <a:solidFill>
                  <a:schemeClr val="tx1"/>
                </a:solidFill>
              </a:rPr>
              <a:t> </a:t>
            </a:r>
            <a:r>
              <a:rPr lang="nl-NL" dirty="0" err="1">
                <a:solidFill>
                  <a:schemeClr val="tx1"/>
                </a:solidFill>
              </a:rPr>
              <a:t>remains</a:t>
            </a:r>
            <a:r>
              <a:rPr lang="nl-NL" dirty="0">
                <a:solidFill>
                  <a:schemeClr val="tx1"/>
                </a:solidFill>
              </a:rPr>
              <a:t> a </a:t>
            </a:r>
            <a:r>
              <a:rPr lang="nl-NL" dirty="0" err="1">
                <a:solidFill>
                  <a:schemeClr val="tx1"/>
                </a:solidFill>
              </a:rPr>
              <a:t>key</a:t>
            </a:r>
            <a:r>
              <a:rPr lang="nl-NL" dirty="0">
                <a:solidFill>
                  <a:schemeClr val="tx1"/>
                </a:solidFill>
              </a:rPr>
              <a:t> </a:t>
            </a:r>
            <a:r>
              <a:rPr lang="nl-NL" dirty="0" err="1">
                <a:solidFill>
                  <a:schemeClr val="tx1"/>
                </a:solidFill>
              </a:rPr>
              <a:t>barrier</a:t>
            </a:r>
            <a:endParaRPr lang="nl-NL" dirty="0">
              <a:solidFill>
                <a:schemeClr val="tx1"/>
              </a:solidFill>
            </a:endParaRPr>
          </a:p>
          <a:p>
            <a:pPr lvl="0"/>
            <a:r>
              <a:rPr lang="en-US" dirty="0">
                <a:solidFill>
                  <a:schemeClr val="tx1"/>
                </a:solidFill>
              </a:rPr>
              <a:t>EMFAF provides a framework for long‑term sustainability</a:t>
            </a:r>
            <a:endParaRPr lang="nl-NL" dirty="0">
              <a:solidFill>
                <a:schemeClr val="tx1"/>
              </a:solidFill>
            </a:endParaRPr>
          </a:p>
          <a:p>
            <a:pPr lvl="0"/>
            <a:r>
              <a:rPr lang="en-US" dirty="0">
                <a:solidFill>
                  <a:schemeClr val="tx1"/>
                </a:solidFill>
              </a:rPr>
              <a:t>EU PRF &amp; SUP directives influence national FFL schemes</a:t>
            </a:r>
          </a:p>
          <a:p>
            <a:pPr lvl="0"/>
            <a:r>
              <a:rPr lang="en-US" dirty="0">
                <a:solidFill>
                  <a:schemeClr val="tx1"/>
                </a:solidFill>
              </a:rPr>
              <a:t>Need to strengthen links with ALDFG retrieval initiatives</a:t>
            </a:r>
            <a:endParaRPr lang="nl-NL" dirty="0">
              <a:solidFill>
                <a:schemeClr val="tx1"/>
              </a:solidFill>
            </a:endParaRPr>
          </a:p>
          <a:p>
            <a:endParaRPr lang="nl-NL" dirty="0"/>
          </a:p>
        </p:txBody>
      </p:sp>
      <p:grpSp>
        <p:nvGrpSpPr>
          <p:cNvPr id="4" name="Groep 3">
            <a:extLst>
              <a:ext uri="{FF2B5EF4-FFF2-40B4-BE49-F238E27FC236}">
                <a16:creationId xmlns:a16="http://schemas.microsoft.com/office/drawing/2014/main" id="{B1B192D3-5217-4BE5-E1F6-E0A0686964A1}"/>
              </a:ext>
            </a:extLst>
          </p:cNvPr>
          <p:cNvGrpSpPr/>
          <p:nvPr/>
        </p:nvGrpSpPr>
        <p:grpSpPr>
          <a:xfrm>
            <a:off x="-57412" y="0"/>
            <a:ext cx="586412" cy="5178019"/>
            <a:chOff x="-57412" y="0"/>
            <a:chExt cx="586412" cy="5178019"/>
          </a:xfrm>
        </p:grpSpPr>
        <p:pic>
          <p:nvPicPr>
            <p:cNvPr id="5" name="Google Shape;174;p28">
              <a:extLst>
                <a:ext uri="{FF2B5EF4-FFF2-40B4-BE49-F238E27FC236}">
                  <a16:creationId xmlns:a16="http://schemas.microsoft.com/office/drawing/2014/main" id="{76293CC5-E10B-3A99-1F77-FFA00FE69B6E}"/>
                </a:ext>
              </a:extLst>
            </p:cNvPr>
            <p:cNvPicPr preferRelativeResize="0"/>
            <p:nvPr/>
          </p:nvPicPr>
          <p:blipFill rotWithShape="1">
            <a:blip r:embed="rId2">
              <a:alphaModFix/>
            </a:blip>
            <a:srcRect/>
            <a:stretch/>
          </p:blipFill>
          <p:spPr>
            <a:xfrm rot="-5400000">
              <a:off x="-2307250" y="2307250"/>
              <a:ext cx="5143499" cy="529000"/>
            </a:xfrm>
            <a:prstGeom prst="rect">
              <a:avLst/>
            </a:prstGeom>
            <a:noFill/>
            <a:ln>
              <a:noFill/>
            </a:ln>
          </p:spPr>
        </p:pic>
        <p:pic>
          <p:nvPicPr>
            <p:cNvPr id="6" name="Google Shape;180;p28">
              <a:extLst>
                <a:ext uri="{FF2B5EF4-FFF2-40B4-BE49-F238E27FC236}">
                  <a16:creationId xmlns:a16="http://schemas.microsoft.com/office/drawing/2014/main" id="{713734E5-66D6-910A-11EE-9F98DFDC49E8}"/>
                </a:ext>
              </a:extLst>
            </p:cNvPr>
            <p:cNvPicPr preferRelativeResize="0"/>
            <p:nvPr/>
          </p:nvPicPr>
          <p:blipFill>
            <a:blip r:embed="rId3">
              <a:alphaModFix/>
            </a:blip>
            <a:stretch>
              <a:fillRect/>
            </a:stretch>
          </p:blipFill>
          <p:spPr>
            <a:xfrm rot="-5400000">
              <a:off x="-557112" y="687637"/>
              <a:ext cx="1634751" cy="427174"/>
            </a:xfrm>
            <a:prstGeom prst="rect">
              <a:avLst/>
            </a:prstGeom>
            <a:noFill/>
            <a:ln>
              <a:noFill/>
            </a:ln>
          </p:spPr>
        </p:pic>
        <p:sp>
          <p:nvSpPr>
            <p:cNvPr id="7" name="Google Shape;239;p33">
              <a:extLst>
                <a:ext uri="{FF2B5EF4-FFF2-40B4-BE49-F238E27FC236}">
                  <a16:creationId xmlns:a16="http://schemas.microsoft.com/office/drawing/2014/main" id="{A76B64FD-C8E2-5DC1-6F11-A9B7A3138401}"/>
                </a:ext>
              </a:extLst>
            </p:cNvPr>
            <p:cNvSpPr txBox="1"/>
            <p:nvPr/>
          </p:nvSpPr>
          <p:spPr>
            <a:xfrm rot="16200000">
              <a:off x="-962662" y="3872569"/>
              <a:ext cx="22107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dirty="0">
                  <a:solidFill>
                    <a:srgbClr val="FFFFFF"/>
                  </a:solidFill>
                  <a:latin typeface="Calibri"/>
                  <a:ea typeface="Calibri"/>
                  <a:cs typeface="Calibri"/>
                  <a:sym typeface="Calibri"/>
                </a:rPr>
                <a:t>#OSPAR</a:t>
              </a:r>
              <a:r>
                <a:rPr lang="en" dirty="0">
                  <a:solidFill>
                    <a:srgbClr val="FFFFFF"/>
                  </a:solidFill>
                  <a:latin typeface="Calibri"/>
                  <a:ea typeface="Calibri"/>
                  <a:cs typeface="Calibri"/>
                  <a:sym typeface="Calibri"/>
                </a:rPr>
                <a:t>protects</a:t>
              </a:r>
              <a:endParaRPr sz="1400" b="0" i="0" u="none" strike="noStrike" cap="none" dirty="0">
                <a:solidFill>
                  <a:srgbClr val="FFFFFF"/>
                </a:solidFill>
                <a:latin typeface="Calibri"/>
                <a:ea typeface="Calibri"/>
                <a:cs typeface="Calibri"/>
                <a:sym typeface="Calibri"/>
              </a:endParaRPr>
            </a:p>
          </p:txBody>
        </p:sp>
      </p:grpSp>
      <p:pic>
        <p:nvPicPr>
          <p:cNvPr id="8198" name="Picture 6" descr="Irish trawler crews haul ashore 400 tonnes of litter">
            <a:extLst>
              <a:ext uri="{FF2B5EF4-FFF2-40B4-BE49-F238E27FC236}">
                <a16:creationId xmlns:a16="http://schemas.microsoft.com/office/drawing/2014/main" id="{262F5A03-45FA-F22A-B773-FF4387BAA90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77245" y="119580"/>
            <a:ext cx="3942823" cy="222769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Fishermen in the Netherlands unloading Fishing for Litter waste in big bags.">
            <a:extLst>
              <a:ext uri="{FF2B5EF4-FFF2-40B4-BE49-F238E27FC236}">
                <a16:creationId xmlns:a16="http://schemas.microsoft.com/office/drawing/2014/main" id="{CA60DD87-F518-3D91-1D25-C370E32AA53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77245" y="2523868"/>
            <a:ext cx="3942823" cy="23656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58300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11966B5-19B5-7E0B-FE53-2D3D41A621B0}"/>
              </a:ext>
            </a:extLst>
          </p:cNvPr>
          <p:cNvSpPr>
            <a:spLocks noGrp="1"/>
          </p:cNvSpPr>
          <p:nvPr>
            <p:ph type="title"/>
          </p:nvPr>
        </p:nvSpPr>
        <p:spPr>
          <a:xfrm>
            <a:off x="520528" y="417316"/>
            <a:ext cx="8520600" cy="572700"/>
          </a:xfrm>
        </p:spPr>
        <p:txBody>
          <a:bodyPr>
            <a:normAutofit/>
          </a:bodyPr>
          <a:lstStyle/>
          <a:p>
            <a:r>
              <a:rPr lang="nl-NL" sz="2400" b="1" dirty="0">
                <a:solidFill>
                  <a:srgbClr val="19526C"/>
                </a:solidFill>
                <a:latin typeface="Calibri"/>
                <a:ea typeface="Calibri"/>
                <a:cs typeface="Calibri"/>
              </a:rPr>
              <a:t>In </a:t>
            </a:r>
            <a:r>
              <a:rPr lang="nl-NL" sz="2400" b="1" dirty="0" err="1">
                <a:solidFill>
                  <a:srgbClr val="19526C"/>
                </a:solidFill>
                <a:latin typeface="Calibri"/>
                <a:ea typeface="Calibri"/>
                <a:cs typeface="Calibri"/>
              </a:rPr>
              <a:t>conclusion</a:t>
            </a:r>
            <a:endParaRPr lang="nl-NL" sz="2400" b="1" dirty="0">
              <a:solidFill>
                <a:srgbClr val="19526C"/>
              </a:solidFill>
              <a:latin typeface="Calibri"/>
              <a:ea typeface="Calibri"/>
              <a:cs typeface="Calibri"/>
            </a:endParaRPr>
          </a:p>
        </p:txBody>
      </p:sp>
      <p:sp>
        <p:nvSpPr>
          <p:cNvPr id="3" name="Tijdelijke aanduiding voor tekst 2">
            <a:extLst>
              <a:ext uri="{FF2B5EF4-FFF2-40B4-BE49-F238E27FC236}">
                <a16:creationId xmlns:a16="http://schemas.microsoft.com/office/drawing/2014/main" id="{A20A2DFE-B794-6E34-6A02-07B2322703B6}"/>
              </a:ext>
            </a:extLst>
          </p:cNvPr>
          <p:cNvSpPr>
            <a:spLocks noGrp="1"/>
          </p:cNvSpPr>
          <p:nvPr>
            <p:ph type="body" idx="1"/>
          </p:nvPr>
        </p:nvSpPr>
        <p:spPr>
          <a:xfrm>
            <a:off x="400199" y="990016"/>
            <a:ext cx="5834346" cy="3416400"/>
          </a:xfrm>
        </p:spPr>
        <p:txBody>
          <a:bodyPr>
            <a:normAutofit lnSpcReduction="10000"/>
          </a:bodyPr>
          <a:lstStyle/>
          <a:p>
            <a:pPr lvl="0"/>
            <a:r>
              <a:rPr lang="en-US" dirty="0">
                <a:solidFill>
                  <a:schemeClr val="tx1"/>
                </a:solidFill>
              </a:rPr>
              <a:t>Fishing for Litter is a </a:t>
            </a:r>
            <a:r>
              <a:rPr lang="en-US" b="1" dirty="0">
                <a:solidFill>
                  <a:schemeClr val="tx1"/>
                </a:solidFill>
              </a:rPr>
              <a:t>proven, scalable approach</a:t>
            </a:r>
            <a:endParaRPr lang="nl-NL" dirty="0">
              <a:solidFill>
                <a:schemeClr val="tx1"/>
              </a:solidFill>
            </a:endParaRPr>
          </a:p>
          <a:p>
            <a:pPr lvl="0"/>
            <a:r>
              <a:rPr lang="en-US" dirty="0">
                <a:solidFill>
                  <a:schemeClr val="tx1"/>
                </a:solidFill>
              </a:rPr>
              <a:t>Strong alignment between KIMO, OSPAR, and the fishing sector</a:t>
            </a:r>
          </a:p>
          <a:p>
            <a:pPr lvl="0"/>
            <a:r>
              <a:rPr lang="en-US" dirty="0">
                <a:solidFill>
                  <a:schemeClr val="tx1"/>
                </a:solidFill>
              </a:rPr>
              <a:t>OSPAR cooperation is crucial for successful FFL implementation. Benefits include:</a:t>
            </a:r>
          </a:p>
          <a:p>
            <a:pPr lvl="1"/>
            <a:r>
              <a:rPr lang="en-US" dirty="0">
                <a:solidFill>
                  <a:schemeClr val="tx1"/>
                </a:solidFill>
              </a:rPr>
              <a:t>Information exchange</a:t>
            </a:r>
          </a:p>
          <a:p>
            <a:pPr lvl="1"/>
            <a:r>
              <a:rPr lang="en-US" dirty="0">
                <a:solidFill>
                  <a:schemeClr val="tx1"/>
                </a:solidFill>
              </a:rPr>
              <a:t>Collective action</a:t>
            </a:r>
          </a:p>
          <a:p>
            <a:pPr lvl="1"/>
            <a:r>
              <a:rPr lang="en-US" dirty="0">
                <a:solidFill>
                  <a:schemeClr val="tx1"/>
                </a:solidFill>
              </a:rPr>
              <a:t>Opportunities to link FFL with education, awareness, and recycling initiatives</a:t>
            </a:r>
            <a:endParaRPr lang="nl-NL" dirty="0">
              <a:solidFill>
                <a:schemeClr val="tx1"/>
              </a:solidFill>
            </a:endParaRPr>
          </a:p>
          <a:p>
            <a:pPr marL="114300" lvl="0" indent="0">
              <a:buNone/>
            </a:pPr>
            <a:endParaRPr lang="nl-NL" dirty="0">
              <a:solidFill>
                <a:schemeClr val="tx1"/>
              </a:solidFill>
            </a:endParaRPr>
          </a:p>
          <a:p>
            <a:pPr lvl="0"/>
            <a:r>
              <a:rPr lang="en-US" dirty="0">
                <a:solidFill>
                  <a:schemeClr val="tx1"/>
                </a:solidFill>
              </a:rPr>
              <a:t>Continued expansion strengthens marine litter reduction efforts across the North‑East Atlantic</a:t>
            </a:r>
          </a:p>
          <a:p>
            <a:pPr marL="114300" indent="0">
              <a:buNone/>
            </a:pPr>
            <a:endParaRPr lang="nl-NL" dirty="0"/>
          </a:p>
        </p:txBody>
      </p:sp>
      <p:grpSp>
        <p:nvGrpSpPr>
          <p:cNvPr id="7" name="Groep 6">
            <a:extLst>
              <a:ext uri="{FF2B5EF4-FFF2-40B4-BE49-F238E27FC236}">
                <a16:creationId xmlns:a16="http://schemas.microsoft.com/office/drawing/2014/main" id="{8CEBB805-D503-1908-DC51-56E84A47BF20}"/>
              </a:ext>
            </a:extLst>
          </p:cNvPr>
          <p:cNvGrpSpPr/>
          <p:nvPr/>
        </p:nvGrpSpPr>
        <p:grpSpPr>
          <a:xfrm>
            <a:off x="-57412" y="0"/>
            <a:ext cx="586412" cy="5178019"/>
            <a:chOff x="-57412" y="0"/>
            <a:chExt cx="586412" cy="5178019"/>
          </a:xfrm>
        </p:grpSpPr>
        <p:pic>
          <p:nvPicPr>
            <p:cNvPr id="8" name="Google Shape;174;p28">
              <a:extLst>
                <a:ext uri="{FF2B5EF4-FFF2-40B4-BE49-F238E27FC236}">
                  <a16:creationId xmlns:a16="http://schemas.microsoft.com/office/drawing/2014/main" id="{D885E5E5-DE72-64B0-2188-025E89C8EA63}"/>
                </a:ext>
              </a:extLst>
            </p:cNvPr>
            <p:cNvPicPr preferRelativeResize="0"/>
            <p:nvPr/>
          </p:nvPicPr>
          <p:blipFill rotWithShape="1">
            <a:blip r:embed="rId2">
              <a:alphaModFix/>
            </a:blip>
            <a:srcRect/>
            <a:stretch/>
          </p:blipFill>
          <p:spPr>
            <a:xfrm rot="-5400000">
              <a:off x="-2307250" y="2307250"/>
              <a:ext cx="5143499" cy="529000"/>
            </a:xfrm>
            <a:prstGeom prst="rect">
              <a:avLst/>
            </a:prstGeom>
            <a:noFill/>
            <a:ln>
              <a:noFill/>
            </a:ln>
          </p:spPr>
        </p:pic>
        <p:pic>
          <p:nvPicPr>
            <p:cNvPr id="9" name="Google Shape;180;p28">
              <a:extLst>
                <a:ext uri="{FF2B5EF4-FFF2-40B4-BE49-F238E27FC236}">
                  <a16:creationId xmlns:a16="http://schemas.microsoft.com/office/drawing/2014/main" id="{C8029B68-F454-AA9A-DCB4-495F19B233D0}"/>
                </a:ext>
              </a:extLst>
            </p:cNvPr>
            <p:cNvPicPr preferRelativeResize="0"/>
            <p:nvPr/>
          </p:nvPicPr>
          <p:blipFill>
            <a:blip r:embed="rId3">
              <a:alphaModFix/>
            </a:blip>
            <a:stretch>
              <a:fillRect/>
            </a:stretch>
          </p:blipFill>
          <p:spPr>
            <a:xfrm rot="-5400000">
              <a:off x="-557112" y="687637"/>
              <a:ext cx="1634751" cy="427174"/>
            </a:xfrm>
            <a:prstGeom prst="rect">
              <a:avLst/>
            </a:prstGeom>
            <a:noFill/>
            <a:ln>
              <a:noFill/>
            </a:ln>
          </p:spPr>
        </p:pic>
        <p:sp>
          <p:nvSpPr>
            <p:cNvPr id="10" name="Google Shape;239;p33">
              <a:extLst>
                <a:ext uri="{FF2B5EF4-FFF2-40B4-BE49-F238E27FC236}">
                  <a16:creationId xmlns:a16="http://schemas.microsoft.com/office/drawing/2014/main" id="{EB124F1B-7E8F-75F6-03CF-9A7206496825}"/>
                </a:ext>
              </a:extLst>
            </p:cNvPr>
            <p:cNvSpPr txBox="1"/>
            <p:nvPr/>
          </p:nvSpPr>
          <p:spPr>
            <a:xfrm rot="16200000">
              <a:off x="-962662" y="3872569"/>
              <a:ext cx="22107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dirty="0">
                  <a:solidFill>
                    <a:srgbClr val="FFFFFF"/>
                  </a:solidFill>
                  <a:latin typeface="Calibri"/>
                  <a:ea typeface="Calibri"/>
                  <a:cs typeface="Calibri"/>
                  <a:sym typeface="Calibri"/>
                </a:rPr>
                <a:t>#OSPAR</a:t>
              </a:r>
              <a:r>
                <a:rPr lang="en" dirty="0">
                  <a:solidFill>
                    <a:srgbClr val="FFFFFF"/>
                  </a:solidFill>
                  <a:latin typeface="Calibri"/>
                  <a:ea typeface="Calibri"/>
                  <a:cs typeface="Calibri"/>
                  <a:sym typeface="Calibri"/>
                </a:rPr>
                <a:t>protects</a:t>
              </a:r>
              <a:endParaRPr sz="1400" b="0" i="0" u="none" strike="noStrike" cap="none" dirty="0">
                <a:solidFill>
                  <a:srgbClr val="FFFFFF"/>
                </a:solidFill>
                <a:latin typeface="Calibri"/>
                <a:ea typeface="Calibri"/>
                <a:cs typeface="Calibri"/>
                <a:sym typeface="Calibri"/>
              </a:endParaRPr>
            </a:p>
          </p:txBody>
        </p:sp>
      </p:grpSp>
      <p:pic>
        <p:nvPicPr>
          <p:cNvPr id="5125" name="Picture 5">
            <a:extLst>
              <a:ext uri="{FF2B5EF4-FFF2-40B4-BE49-F238E27FC236}">
                <a16:creationId xmlns:a16="http://schemas.microsoft.com/office/drawing/2014/main" id="{9D716E07-82F1-66D0-5EC4-23C575028AE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6926"/>
          <a:stretch/>
        </p:blipFill>
        <p:spPr bwMode="auto">
          <a:xfrm>
            <a:off x="6406631" y="83848"/>
            <a:ext cx="2626936" cy="163673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Dutch Fishing for Litter fleet expands!">
            <a:extLst>
              <a:ext uri="{FF2B5EF4-FFF2-40B4-BE49-F238E27FC236}">
                <a16:creationId xmlns:a16="http://schemas.microsoft.com/office/drawing/2014/main" id="{E42B49AC-19FA-F0ED-E77E-E8169F7309B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06631" y="1761152"/>
            <a:ext cx="2619375" cy="174307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Long may it continue' – Fishing For Litter scheme celebrates 20th  anniversary | Shetland News">
            <a:extLst>
              <a:ext uri="{FF2B5EF4-FFF2-40B4-BE49-F238E27FC236}">
                <a16:creationId xmlns:a16="http://schemas.microsoft.com/office/drawing/2014/main" id="{B7CFF4AD-6885-2486-F9A3-34E5223F3A9C}"/>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b="13591"/>
          <a:stretch/>
        </p:blipFill>
        <p:spPr bwMode="auto">
          <a:xfrm>
            <a:off x="6411980" y="3544797"/>
            <a:ext cx="2629148" cy="15148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69782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26"/>
          <p:cNvSpPr txBox="1">
            <a:spLocks noGrp="1"/>
          </p:cNvSpPr>
          <p:nvPr>
            <p:ph type="ctrTitle"/>
          </p:nvPr>
        </p:nvSpPr>
        <p:spPr>
          <a:xfrm>
            <a:off x="4652880" y="1341213"/>
            <a:ext cx="4491120" cy="1696500"/>
          </a:xfrm>
          <a:prstGeom prst="rect">
            <a:avLst/>
          </a:prstGeom>
          <a:noFill/>
          <a:ln>
            <a:noFill/>
          </a:ln>
        </p:spPr>
        <p:txBody>
          <a:bodyPr spcFirstLastPara="1" wrap="square" lIns="91425" tIns="45700" rIns="91425" bIns="45700" anchor="ctr" anchorCtr="0">
            <a:normAutofit fontScale="90000"/>
          </a:bodyPr>
          <a:lstStyle/>
          <a:p>
            <a:pPr marL="0" lvl="0" indent="0" algn="r" rtl="0">
              <a:lnSpc>
                <a:spcPct val="100000"/>
              </a:lnSpc>
              <a:spcBef>
                <a:spcPts val="0"/>
              </a:spcBef>
              <a:spcAft>
                <a:spcPts val="0"/>
              </a:spcAft>
              <a:buClr>
                <a:srgbClr val="19526C"/>
              </a:buClr>
              <a:buSzPct val="100000"/>
              <a:buFont typeface="Calibri"/>
              <a:buNone/>
            </a:pPr>
            <a:r>
              <a:rPr lang="en" sz="3100" dirty="0">
                <a:solidFill>
                  <a:srgbClr val="19526C"/>
                </a:solidFill>
              </a:rPr>
              <a:t>Thanks for your attention!</a:t>
            </a:r>
            <a:br>
              <a:rPr lang="en" sz="3100" dirty="0">
                <a:solidFill>
                  <a:srgbClr val="19526C"/>
                </a:solidFill>
              </a:rPr>
            </a:br>
            <a:r>
              <a:rPr lang="en" sz="3100" dirty="0">
                <a:solidFill>
                  <a:srgbClr val="19526C"/>
                </a:solidFill>
              </a:rPr>
              <a:t>Any questions?</a:t>
            </a:r>
            <a:br>
              <a:rPr lang="en" sz="3600" dirty="0">
                <a:solidFill>
                  <a:srgbClr val="19526C"/>
                </a:solidFill>
              </a:rPr>
            </a:br>
            <a:endParaRPr dirty="0"/>
          </a:p>
        </p:txBody>
      </p:sp>
      <p:pic>
        <p:nvPicPr>
          <p:cNvPr id="138" name="Google Shape;138;p26"/>
          <p:cNvPicPr preferRelativeResize="0"/>
          <p:nvPr/>
        </p:nvPicPr>
        <p:blipFill rotWithShape="1">
          <a:blip r:embed="rId3">
            <a:alphaModFix/>
          </a:blip>
          <a:srcRect/>
          <a:stretch/>
        </p:blipFill>
        <p:spPr>
          <a:xfrm>
            <a:off x="0" y="4875019"/>
            <a:ext cx="9147725" cy="268481"/>
          </a:xfrm>
          <a:prstGeom prst="rect">
            <a:avLst/>
          </a:prstGeom>
          <a:noFill/>
          <a:ln>
            <a:noFill/>
          </a:ln>
        </p:spPr>
      </p:pic>
      <p:sp>
        <p:nvSpPr>
          <p:cNvPr id="139" name="Google Shape;139;p26"/>
          <p:cNvSpPr txBox="1"/>
          <p:nvPr/>
        </p:nvSpPr>
        <p:spPr>
          <a:xfrm>
            <a:off x="7555569" y="4798819"/>
            <a:ext cx="14910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FFFFFF"/>
                </a:solidFill>
                <a:latin typeface="Calibri"/>
                <a:ea typeface="Calibri"/>
                <a:cs typeface="Calibri"/>
                <a:sym typeface="Calibri"/>
              </a:rPr>
              <a:t>#OSPAR</a:t>
            </a:r>
            <a:r>
              <a:rPr lang="en">
                <a:solidFill>
                  <a:srgbClr val="FFFFFF"/>
                </a:solidFill>
                <a:latin typeface="Calibri"/>
                <a:ea typeface="Calibri"/>
                <a:cs typeface="Calibri"/>
                <a:sym typeface="Calibri"/>
              </a:rPr>
              <a:t>protects</a:t>
            </a:r>
            <a:r>
              <a:rPr lang="en" sz="1400" b="0" i="0" u="none" strike="noStrike" cap="none">
                <a:solidFill>
                  <a:srgbClr val="FFFFFF"/>
                </a:solidFill>
                <a:latin typeface="Calibri"/>
                <a:ea typeface="Calibri"/>
                <a:cs typeface="Calibri"/>
                <a:sym typeface="Calibri"/>
              </a:rPr>
              <a:t> </a:t>
            </a:r>
            <a:endParaRPr sz="1400" b="0" i="0" u="none" strike="noStrike" cap="none">
              <a:solidFill>
                <a:srgbClr val="FFFFFF"/>
              </a:solidFill>
              <a:latin typeface="Calibri"/>
              <a:ea typeface="Calibri"/>
              <a:cs typeface="Calibri"/>
              <a:sym typeface="Calibri"/>
            </a:endParaRPr>
          </a:p>
        </p:txBody>
      </p:sp>
      <p:pic>
        <p:nvPicPr>
          <p:cNvPr id="140" name="Google Shape;140;p26"/>
          <p:cNvPicPr preferRelativeResize="0"/>
          <p:nvPr/>
        </p:nvPicPr>
        <p:blipFill rotWithShape="1">
          <a:blip r:embed="rId3">
            <a:alphaModFix/>
          </a:blip>
          <a:srcRect/>
          <a:stretch/>
        </p:blipFill>
        <p:spPr>
          <a:xfrm>
            <a:off x="0" y="0"/>
            <a:ext cx="9147725" cy="929600"/>
          </a:xfrm>
          <a:prstGeom prst="rect">
            <a:avLst/>
          </a:prstGeom>
          <a:noFill/>
          <a:ln>
            <a:noFill/>
          </a:ln>
        </p:spPr>
      </p:pic>
      <p:pic>
        <p:nvPicPr>
          <p:cNvPr id="141" name="Google Shape;141;p26"/>
          <p:cNvPicPr preferRelativeResize="0"/>
          <p:nvPr/>
        </p:nvPicPr>
        <p:blipFill>
          <a:blip r:embed="rId4">
            <a:alphaModFix/>
          </a:blip>
          <a:stretch>
            <a:fillRect/>
          </a:stretch>
        </p:blipFill>
        <p:spPr>
          <a:xfrm>
            <a:off x="6581681" y="123750"/>
            <a:ext cx="2464898" cy="644101"/>
          </a:xfrm>
          <a:prstGeom prst="rect">
            <a:avLst/>
          </a:prstGeom>
          <a:noFill/>
          <a:ln>
            <a:noFill/>
          </a:ln>
        </p:spPr>
      </p:pic>
      <p:pic>
        <p:nvPicPr>
          <p:cNvPr id="4" name="Picture 2">
            <a:extLst>
              <a:ext uri="{FF2B5EF4-FFF2-40B4-BE49-F238E27FC236}">
                <a16:creationId xmlns:a16="http://schemas.microsoft.com/office/drawing/2014/main" id="{62DDA05A-E886-9FC3-D0C4-82C5846273BF}"/>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79324" y="1250400"/>
            <a:ext cx="4898912" cy="3260640"/>
          </a:xfrm>
          <a:prstGeom prst="rect">
            <a:avLst/>
          </a:prstGeom>
        </p:spPr>
      </p:pic>
      <p:sp>
        <p:nvSpPr>
          <p:cNvPr id="6" name="TextBox 2">
            <a:extLst>
              <a:ext uri="{FF2B5EF4-FFF2-40B4-BE49-F238E27FC236}">
                <a16:creationId xmlns:a16="http://schemas.microsoft.com/office/drawing/2014/main" id="{E17EE9F1-9BDD-6E97-C904-FE9B9A271DF6}"/>
              </a:ext>
            </a:extLst>
          </p:cNvPr>
          <p:cNvSpPr txBox="1"/>
          <p:nvPr/>
        </p:nvSpPr>
        <p:spPr>
          <a:xfrm>
            <a:off x="4652880" y="2954037"/>
            <a:ext cx="4393689" cy="711413"/>
          </a:xfrm>
          <a:prstGeom prst="rect">
            <a:avLst/>
          </a:prstGeom>
          <a:noFill/>
        </p:spPr>
        <p:txBody>
          <a:bodyPr wrap="square">
            <a:spAutoFit/>
          </a:bodyPr>
          <a:lstStyle/>
          <a:p>
            <a:pPr marL="0" lvl="0" indent="0" algn="r" rtl="0">
              <a:lnSpc>
                <a:spcPct val="115000"/>
              </a:lnSpc>
              <a:spcBef>
                <a:spcPts val="0"/>
              </a:spcBef>
              <a:spcAft>
                <a:spcPts val="0"/>
              </a:spcAft>
              <a:buClr>
                <a:schemeClr val="dk1"/>
              </a:buClr>
              <a:buSzPts val="1800"/>
              <a:buFont typeface="Arial"/>
              <a:buNone/>
            </a:pPr>
            <a:r>
              <a:rPr lang="en-US" sz="1200" dirty="0">
                <a:solidFill>
                  <a:schemeClr val="tx1"/>
                </a:solidFill>
              </a:rPr>
              <a:t>Follow OSPAR on Twitter </a:t>
            </a:r>
            <a:r>
              <a:rPr lang="en-US" sz="1200" u="sng" dirty="0">
                <a:solidFill>
                  <a:schemeClr val="tx1"/>
                </a:solidFill>
                <a:hlinkClick r:id="rId6">
                  <a:extLst>
                    <a:ext uri="{A12FA001-AC4F-418D-AE19-62706E023703}">
                      <ahyp:hlinkClr xmlns:ahyp="http://schemas.microsoft.com/office/drawing/2018/hyperlinkcolor" val="tx"/>
                    </a:ext>
                  </a:extLst>
                </a:hlinkClick>
              </a:rPr>
              <a:t>@osparcomm</a:t>
            </a:r>
            <a:r>
              <a:rPr lang="en-US" sz="1200" dirty="0">
                <a:solidFill>
                  <a:schemeClr val="tx1"/>
                </a:solidFill>
              </a:rPr>
              <a:t> and </a:t>
            </a:r>
            <a:r>
              <a:rPr lang="en-US" sz="1200" u="sng" dirty="0">
                <a:solidFill>
                  <a:schemeClr val="tx1"/>
                </a:solidFill>
                <a:hlinkClick r:id="rId7">
                  <a:extLst>
                    <a:ext uri="{A12FA001-AC4F-418D-AE19-62706E023703}">
                      <ahyp:hlinkClr xmlns:ahyp="http://schemas.microsoft.com/office/drawing/2018/hyperlinkcolor" val="tx"/>
                    </a:ext>
                  </a:extLst>
                </a:hlinkClick>
              </a:rPr>
              <a:t>LinkedIn</a:t>
            </a:r>
            <a:endParaRPr lang="en-US" sz="1200" b="1" dirty="0">
              <a:solidFill>
                <a:schemeClr val="tx1"/>
              </a:solidFill>
            </a:endParaRPr>
          </a:p>
          <a:p>
            <a:pPr marL="0" marR="0" lvl="0" indent="0" algn="r" rtl="0">
              <a:lnSpc>
                <a:spcPct val="115000"/>
              </a:lnSpc>
              <a:spcBef>
                <a:spcPts val="0"/>
              </a:spcBef>
              <a:spcAft>
                <a:spcPts val="0"/>
              </a:spcAft>
              <a:buClr>
                <a:srgbClr val="000000"/>
              </a:buClr>
              <a:buSzPts val="1800"/>
              <a:buFont typeface="Arial"/>
              <a:buNone/>
            </a:pPr>
            <a:r>
              <a:rPr lang="en-US" sz="1200" b="1" i="0" u="none" strike="noStrike" cap="none" dirty="0">
                <a:solidFill>
                  <a:schemeClr val="tx1"/>
                </a:solidFill>
                <a:sym typeface="Arial"/>
              </a:rPr>
              <a:t>#MarineLitter </a:t>
            </a:r>
            <a:r>
              <a:rPr lang="en-US" sz="1200" dirty="0">
                <a:solidFill>
                  <a:schemeClr val="tx1"/>
                </a:solidFill>
              </a:rPr>
              <a:t>|</a:t>
            </a:r>
            <a:r>
              <a:rPr lang="en-US" sz="1200" b="0" i="0" u="none" strike="noStrike" cap="none" dirty="0">
                <a:solidFill>
                  <a:schemeClr val="tx1"/>
                </a:solidFill>
                <a:sym typeface="Arial"/>
              </a:rPr>
              <a:t> </a:t>
            </a:r>
            <a:r>
              <a:rPr lang="en-US" sz="1200" b="1" i="0" u="none" strike="noStrike" cap="none" dirty="0">
                <a:solidFill>
                  <a:schemeClr val="tx1"/>
                </a:solidFill>
                <a:sym typeface="Arial"/>
              </a:rPr>
              <a:t>#</a:t>
            </a:r>
            <a:r>
              <a:rPr lang="en-US" sz="1200" b="1" dirty="0">
                <a:solidFill>
                  <a:schemeClr val="tx1"/>
                </a:solidFill>
              </a:rPr>
              <a:t>MLRAP2 | #OSPARprotects</a:t>
            </a:r>
          </a:p>
          <a:p>
            <a:pPr marL="0" lvl="0" indent="0" algn="r" rtl="0">
              <a:lnSpc>
                <a:spcPct val="115000"/>
              </a:lnSpc>
              <a:spcBef>
                <a:spcPts val="0"/>
              </a:spcBef>
              <a:spcAft>
                <a:spcPts val="0"/>
              </a:spcAft>
              <a:buClr>
                <a:schemeClr val="dk1"/>
              </a:buClr>
              <a:buSzPts val="1800"/>
              <a:buFont typeface="Arial"/>
              <a:buNone/>
            </a:pPr>
            <a:r>
              <a:rPr lang="en-US" sz="1200" u="sng" dirty="0">
                <a:solidFill>
                  <a:schemeClr val="tx1"/>
                </a:solidFill>
                <a:hlinkClick r:id="rId8">
                  <a:extLst>
                    <a:ext uri="{A12FA001-AC4F-418D-AE19-62706E023703}">
                      <ahyp:hlinkClr xmlns:ahyp="http://schemas.microsoft.com/office/drawing/2018/hyperlinkcolor" val="tx"/>
                    </a:ext>
                  </a:extLst>
                </a:hlinkClick>
              </a:rPr>
              <a:t>www.ospar.org</a:t>
            </a:r>
            <a:r>
              <a:rPr lang="en-US" sz="1200" dirty="0">
                <a:solidFill>
                  <a:schemeClr val="tx1"/>
                </a:solidFill>
              </a:rPr>
              <a:t> </a:t>
            </a:r>
            <a:endParaRPr lang="en-US" sz="1200" b="1" dirty="0">
              <a:solidFill>
                <a:schemeClr val="tx1"/>
              </a:solidFill>
            </a:endParaRPr>
          </a:p>
        </p:txBody>
      </p:sp>
    </p:spTree>
    <p:extLst>
      <p:ext uri="{BB962C8B-B14F-4D97-AF65-F5344CB8AC3E}">
        <p14:creationId xmlns:p14="http://schemas.microsoft.com/office/powerpoint/2010/main" val="368219274"/>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EC263170DEB6041A2E85F1E758EF339" ma:contentTypeVersion="18" ma:contentTypeDescription="Create a new document." ma:contentTypeScope="" ma:versionID="85265019561292da4d12ebaad7e3cf15">
  <xsd:schema xmlns:xsd="http://www.w3.org/2001/XMLSchema" xmlns:xs="http://www.w3.org/2001/XMLSchema" xmlns:p="http://schemas.microsoft.com/office/2006/metadata/properties" xmlns:ns2="91a6a81e-f27c-469b-b303-4dba6f2aa4f5" xmlns:ns3="981693c3-3f5b-4db3-995a-25a5e28820ab" targetNamespace="http://schemas.microsoft.com/office/2006/metadata/properties" ma:root="true" ma:fieldsID="cbad88c729f55d9973761e7775310ffe" ns2:_="" ns3:_="">
    <xsd:import namespace="91a6a81e-f27c-469b-b303-4dba6f2aa4f5"/>
    <xsd:import namespace="981693c3-3f5b-4db3-995a-25a5e28820ab"/>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Comments" minOccurs="0"/>
                <xsd:element ref="ns2:MediaServiceDateTaken" minOccurs="0"/>
                <xsd:element ref="ns2:MediaServiceObjectDetectorVersions" minOccurs="0"/>
                <xsd:element ref="ns2:MediaLengthInSeconds" minOccurs="0"/>
                <xsd:element ref="ns2:Chatbox"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1a6a81e-f27c-469b-b303-4dba6f2aa4f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Comments" ma:index="14" nillable="true" ma:displayName="Comments" ma:description="notes on the document" ma:format="Dropdown" ma:internalName="Comments">
      <xsd:simpleType>
        <xsd:restriction base="dms:Note">
          <xsd:maxLength value="255"/>
        </xsd:restrictio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Chatbox" ma:index="18" nillable="true" ma:displayName="Chat box" ma:description="To chat with fulmar people" ma:format="Dropdown" ma:internalName="Chatbox">
      <xsd:simpleType>
        <xsd:restriction base="dms:Text">
          <xsd:maxLength value="255"/>
        </xsd:restrictio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4e8a4758-4e0f-4f38-bb4e-445dd1d1454e" ma:termSetId="09814cd3-568e-fe90-9814-8d621ff8fb84" ma:anchorId="fba54fb3-c3e1-fe81-a776-ca4b69148c4d" ma:open="true" ma:isKeyword="false">
      <xsd:complexType>
        <xsd:sequence>
          <xsd:element ref="pc:Terms" minOccurs="0" maxOccurs="1"/>
        </xsd:sequence>
      </xsd:complexType>
    </xsd:element>
    <xsd:element name="MediaServiceOCR" ma:index="22" nillable="true" ma:displayName="Extracted Text" ma:internalName="MediaServiceOCR" ma:readOnly="true">
      <xsd:simpleType>
        <xsd:restriction base="dms:Note">
          <xsd:maxLength value="255"/>
        </xsd:restriction>
      </xsd:simpleType>
    </xsd:element>
    <xsd:element name="MediaServiceGenerationTime" ma:index="23" nillable="true" ma:displayName="MediaServiceGenerationTime" ma:hidden="true" ma:internalName="MediaServiceGenerationTime" ma:readOnly="true">
      <xsd:simpleType>
        <xsd:restriction base="dms:Text"/>
      </xsd:simpleType>
    </xsd:element>
    <xsd:element name="MediaServiceEventHashCode" ma:index="24" nillable="true" ma:displayName="MediaServiceEventHashCode" ma:hidden="true" ma:internalName="MediaServiceEventHashCode"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81693c3-3f5b-4db3-995a-25a5e28820ab"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7d68110f-ffd9-4a23-97e6-f3efdab4657d}" ma:internalName="TaxCatchAll" ma:showField="CatchAllData" ma:web="981693c3-3f5b-4db3-995a-25a5e28820a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Comments xmlns="91a6a81e-f27c-469b-b303-4dba6f2aa4f5" xsi:nil="true"/>
    <Chatbox xmlns="91a6a81e-f27c-469b-b303-4dba6f2aa4f5" xsi:nil="true"/>
    <lcf76f155ced4ddcb4097134ff3c332f xmlns="91a6a81e-f27c-469b-b303-4dba6f2aa4f5">
      <Terms xmlns="http://schemas.microsoft.com/office/infopath/2007/PartnerControls"/>
    </lcf76f155ced4ddcb4097134ff3c332f>
    <TaxCatchAll xmlns="981693c3-3f5b-4db3-995a-25a5e28820ab"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AF94153-BAE5-48C2-A22A-935B99C03BE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1a6a81e-f27c-469b-b303-4dba6f2aa4f5"/>
    <ds:schemaRef ds:uri="981693c3-3f5b-4db3-995a-25a5e28820a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5A54F1B-54D6-4C98-9B0D-339594E47206}">
  <ds:schemaRefs>
    <ds:schemaRef ds:uri="http://purl.org/dc/dcmitype/"/>
    <ds:schemaRef ds:uri="http://www.w3.org/XML/1998/namespace"/>
    <ds:schemaRef ds:uri="http://purl.org/dc/elements/1.1/"/>
    <ds:schemaRef ds:uri="91a6a81e-f27c-469b-b303-4dba6f2aa4f5"/>
    <ds:schemaRef ds:uri="http://schemas.microsoft.com/office/infopath/2007/PartnerControls"/>
    <ds:schemaRef ds:uri="http://schemas.microsoft.com/office/2006/documentManagement/types"/>
    <ds:schemaRef ds:uri="http://purl.org/dc/terms/"/>
    <ds:schemaRef ds:uri="http://schemas.openxmlformats.org/package/2006/metadata/core-properties"/>
    <ds:schemaRef ds:uri="981693c3-3f5b-4db3-995a-25a5e28820ab"/>
    <ds:schemaRef ds:uri="http://schemas.microsoft.com/office/2006/metadata/properties"/>
  </ds:schemaRefs>
</ds:datastoreItem>
</file>

<file path=customXml/itemProps3.xml><?xml version="1.0" encoding="utf-8"?>
<ds:datastoreItem xmlns:ds="http://schemas.openxmlformats.org/officeDocument/2006/customXml" ds:itemID="{B9D43380-642A-4150-80ED-CFDA7B823F5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780</Words>
  <Application>Microsoft Office PowerPoint</Application>
  <PresentationFormat>Diavoorstelling (16:9)</PresentationFormat>
  <Paragraphs>122</Paragraphs>
  <Slides>14</Slides>
  <Notes>8</Notes>
  <HiddenSlides>0</HiddenSlides>
  <MMClips>0</MMClips>
  <ScaleCrop>false</ScaleCrop>
  <HeadingPairs>
    <vt:vector size="6" baseType="variant">
      <vt:variant>
        <vt:lpstr>Gebruikte lettertypen</vt:lpstr>
      </vt:variant>
      <vt:variant>
        <vt:i4>3</vt:i4>
      </vt:variant>
      <vt:variant>
        <vt:lpstr>Thema</vt:lpstr>
      </vt:variant>
      <vt:variant>
        <vt:i4>2</vt:i4>
      </vt:variant>
      <vt:variant>
        <vt:lpstr>Diatitels</vt:lpstr>
      </vt:variant>
      <vt:variant>
        <vt:i4>14</vt:i4>
      </vt:variant>
    </vt:vector>
  </HeadingPairs>
  <TitlesOfParts>
    <vt:vector size="19" baseType="lpstr">
      <vt:lpstr>Arial</vt:lpstr>
      <vt:lpstr>Calibri</vt:lpstr>
      <vt:lpstr>Times</vt:lpstr>
      <vt:lpstr>Simple Light</vt:lpstr>
      <vt:lpstr>Office Theme</vt:lpstr>
      <vt:lpstr>Overview of OSPAR actions on Fishing For Litter – state of implementation</vt:lpstr>
      <vt:lpstr>PowerPoint-presentatie</vt:lpstr>
      <vt:lpstr>PowerPoint-presentatie</vt:lpstr>
      <vt:lpstr>PowerPoint-presentatie</vt:lpstr>
      <vt:lpstr>PowerPoint-presentatie</vt:lpstr>
      <vt:lpstr>PowerPoint-presentatie</vt:lpstr>
      <vt:lpstr>So what is it? </vt:lpstr>
      <vt:lpstr>Early Development </vt:lpstr>
      <vt:lpstr>Impact of Fishing For Litter schemes</vt:lpstr>
      <vt:lpstr>OSPAR Policy Milestones 2010-2026</vt:lpstr>
      <vt:lpstr>Progress of implementation (status in 2022)</vt:lpstr>
      <vt:lpstr>Challenges and opportunities</vt:lpstr>
      <vt:lpstr>In conclusion</vt:lpstr>
      <vt:lpstr>Thanks for your attention! Any questions?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second OSPAR Regional Action Plan on Marine Litter  2022-2030</dc:title>
  <dc:creator>Jennifer Godwin</dc:creator>
  <cp:lastModifiedBy>Boonstra, M.A. (Marijke) - DGWB</cp:lastModifiedBy>
  <cp:revision>35</cp:revision>
  <dcterms:modified xsi:type="dcterms:W3CDTF">2026-02-05T23:22:29Z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0x010100FEC263170DEB6041A2E85F1E758EF339</vt:lpwstr>
  </property>
  <property fmtid="{D5CDD505-2E9C-101B-9397-08002B2CF9AE}" pid="3" name="MediaServiceImageTags">
    <vt:lpwstr/>
  </property>
</Properties>
</file>