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4"/>
  </p:sldMasterIdLst>
  <p:notesMasterIdLst>
    <p:notesMasterId r:id="rId25"/>
  </p:notesMasterIdLst>
  <p:sldIdLst>
    <p:sldId id="256" r:id="rId5"/>
    <p:sldId id="262" r:id="rId6"/>
    <p:sldId id="263" r:id="rId7"/>
    <p:sldId id="278" r:id="rId8"/>
    <p:sldId id="353" r:id="rId9"/>
    <p:sldId id="264" r:id="rId10"/>
    <p:sldId id="354" r:id="rId11"/>
    <p:sldId id="276" r:id="rId12"/>
    <p:sldId id="279" r:id="rId13"/>
    <p:sldId id="357" r:id="rId14"/>
    <p:sldId id="284" r:id="rId15"/>
    <p:sldId id="337" r:id="rId16"/>
    <p:sldId id="364" r:id="rId17"/>
    <p:sldId id="303" r:id="rId18"/>
    <p:sldId id="277" r:id="rId19"/>
    <p:sldId id="356" r:id="rId20"/>
    <p:sldId id="265" r:id="rId21"/>
    <p:sldId id="359" r:id="rId22"/>
    <p:sldId id="360" r:id="rId23"/>
    <p:sldId id="362" r:id="rId24"/>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092">
          <p15:clr>
            <a:srgbClr val="A4A3A4"/>
          </p15:clr>
        </p15:guide>
        <p15:guide id="2" pos="384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0" roundtripDataSignature="AMtx7mh3YP3xexYcFoahXa2ehi0H5V4Za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856" autoAdjust="0"/>
  </p:normalViewPr>
  <p:slideViewPr>
    <p:cSldViewPr snapToGrid="0">
      <p:cViewPr varScale="1">
        <p:scale>
          <a:sx n="104" d="100"/>
          <a:sy n="104" d="100"/>
        </p:scale>
        <p:origin x="870" y="96"/>
      </p:cViewPr>
      <p:guideLst>
        <p:guide orient="horz" pos="2092"/>
        <p:guide pos="3840"/>
      </p:guideLst>
    </p:cSldViewPr>
  </p:slideViewPr>
  <p:outlineViewPr>
    <p:cViewPr>
      <p:scale>
        <a:sx n="33" d="100"/>
        <a:sy n="33" d="100"/>
      </p:scale>
      <p:origin x="0" y="-2777"/>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30" Type="http://customschemas.google.com/relationships/presentationmetadata" Target="metadata"/></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P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7802558974928702E-2"/>
          <c:y val="9.1030326695726596E-2"/>
          <c:w val="0.89622963703621406"/>
          <c:h val="0.87240633393675204"/>
        </c:manualLayout>
      </c:layout>
      <c:ofPieChart>
        <c:ofPieType val="pie"/>
        <c:varyColors val="1"/>
        <c:ser>
          <c:idx val="0"/>
          <c:order val="0"/>
          <c:explosion val="1"/>
          <c:dLbls>
            <c:dLbl>
              <c:idx val="0"/>
              <c:layout>
                <c:manualLayout>
                  <c:x val="9.3995224408683797E-2"/>
                  <c:y val="-0.17448440699319101"/>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0-2911-4F4E-9AC2-1C01CDCBB170}"/>
                </c:ext>
              </c:extLst>
            </c:dLbl>
            <c:dLbl>
              <c:idx val="1"/>
              <c:layout>
                <c:manualLayout>
                  <c:x val="6.4014858454859005E-2"/>
                  <c:y val="0.116625283681178"/>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2911-4F4E-9AC2-1C01CDCBB170}"/>
                </c:ext>
              </c:extLst>
            </c:dLbl>
            <c:dLbl>
              <c:idx val="2"/>
              <c:layout>
                <c:manualLayout>
                  <c:x val="4.2901761818873299E-2"/>
                  <c:y val="0.16338596840595901"/>
                </c:manualLayout>
              </c:layout>
              <c:tx>
                <c:rich>
                  <a:bodyPr/>
                  <a:lstStyle/>
                  <a:p>
                    <a:r>
                      <a:rPr lang="en-US" sz="1600" dirty="0"/>
                      <a:t>Other </a:t>
                    </a:r>
                  </a:p>
                  <a:p>
                    <a:r>
                      <a:rPr lang="en-US" sz="1600" dirty="0"/>
                      <a:t>plastics
7%</a:t>
                    </a:r>
                  </a:p>
                </c:rich>
              </c:tx>
              <c:dLblPos val="bestFit"/>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2-2911-4F4E-9AC2-1C01CDCBB170}"/>
                </c:ext>
              </c:extLst>
            </c:dLbl>
            <c:dLbl>
              <c:idx val="3"/>
              <c:layout>
                <c:manualLayout>
                  <c:x val="0.14961727098986499"/>
                  <c:y val="0.23240473280746601"/>
                </c:manualLayout>
              </c:layout>
              <c:tx>
                <c:rich>
                  <a:bodyPr/>
                  <a:lstStyle/>
                  <a:p>
                    <a:pPr>
                      <a:defRPr sz="1600" b="1"/>
                    </a:pPr>
                    <a:r>
                      <a:rPr lang="en-US" sz="1600" dirty="0"/>
                      <a:t>SUP top 10 items
86%</a:t>
                    </a:r>
                    <a:endParaRPr lang="en-US" dirty="0"/>
                  </a:p>
                </c:rich>
              </c:tx>
              <c:spPr/>
              <c:dLblPos val="bestFit"/>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3-2911-4F4E-9AC2-1C01CDCBB170}"/>
                </c:ext>
              </c:extLst>
            </c:dLbl>
            <c:dLbl>
              <c:idx val="4"/>
              <c:layout>
                <c:manualLayout>
                  <c:x val="-2.0063920920213293E-2"/>
                  <c:y val="1.4025420247350956E-2"/>
                </c:manualLayout>
              </c:layout>
              <c:tx>
                <c:rich>
                  <a:bodyPr/>
                  <a:lstStyle/>
                  <a:p>
                    <a:pPr>
                      <a:defRPr sz="1600">
                        <a:solidFill>
                          <a:schemeClr val="tx1"/>
                        </a:solidFill>
                      </a:defRPr>
                    </a:pPr>
                    <a:r>
                      <a:rPr lang="en-US" dirty="0"/>
                      <a:t>Remaining SUP items 14%</a:t>
                    </a:r>
                  </a:p>
                </c:rich>
              </c:tx>
              <c:spPr/>
              <c:dLblPos val="bestFit"/>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4-2911-4F4E-9AC2-1C01CDCBB170}"/>
                </c:ext>
              </c:extLst>
            </c:dLbl>
            <c:dLbl>
              <c:idx val="5"/>
              <c:layout>
                <c:manualLayout>
                  <c:x val="-0.12023053368328999"/>
                  <c:y val="-2.6828521434820601E-2"/>
                </c:manualLayout>
              </c:layout>
              <c:tx>
                <c:rich>
                  <a:bodyPr/>
                  <a:lstStyle/>
                  <a:p>
                    <a:r>
                      <a:rPr lang="en-US" sz="1600"/>
                      <a:t>SUP
50%</a:t>
                    </a:r>
                    <a:endParaRPr lang="en-US"/>
                  </a:p>
                </c:rich>
              </c:tx>
              <c:dLblPos val="bestFit"/>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5-2911-4F4E-9AC2-1C01CDCBB170}"/>
                </c:ext>
              </c:extLst>
            </c:dLbl>
            <c:spPr>
              <a:noFill/>
              <a:ln>
                <a:noFill/>
              </a:ln>
              <a:effectLst/>
            </c:spPr>
            <c:txPr>
              <a:bodyPr/>
              <a:lstStyle/>
              <a:p>
                <a:pPr>
                  <a:defRPr sz="1600"/>
                </a:pPr>
                <a:endParaRPr lang="de-DE"/>
              </a:p>
            </c:txPr>
            <c:dLblPos val="bestFit"/>
            <c:showLegendKey val="0"/>
            <c:showVal val="0"/>
            <c:showCatName val="1"/>
            <c:showSerName val="0"/>
            <c:showPercent val="1"/>
            <c:showBubbleSize val="0"/>
            <c:showLeaderLines val="1"/>
            <c:extLst>
              <c:ext xmlns:c15="http://schemas.microsoft.com/office/drawing/2012/chart" uri="{CE6537A1-D6FC-4f65-9D91-7224C49458BB}"/>
            </c:extLst>
          </c:dLbls>
          <c:cat>
            <c:strRef>
              <c:f>Sheet2!$A$44:$A$48</c:f>
              <c:strCache>
                <c:ptCount val="5"/>
                <c:pt idx="0">
                  <c:v>Non-plastic</c:v>
                </c:pt>
                <c:pt idx="1">
                  <c:v>Fishing related</c:v>
                </c:pt>
                <c:pt idx="2">
                  <c:v>Other plastics</c:v>
                </c:pt>
                <c:pt idx="3">
                  <c:v>SUP top 10 items</c:v>
                </c:pt>
                <c:pt idx="4">
                  <c:v>Remaining SUP items</c:v>
                </c:pt>
              </c:strCache>
            </c:strRef>
          </c:cat>
          <c:val>
            <c:numRef>
              <c:f>Sheet2!$B$44:$B$48</c:f>
              <c:numCache>
                <c:formatCode>0%</c:formatCode>
                <c:ptCount val="5"/>
                <c:pt idx="0">
                  <c:v>0.16</c:v>
                </c:pt>
                <c:pt idx="1">
                  <c:v>0.27</c:v>
                </c:pt>
                <c:pt idx="2">
                  <c:v>7.0000000000000007E-2</c:v>
                </c:pt>
                <c:pt idx="3">
                  <c:v>0.43601086176262299</c:v>
                </c:pt>
                <c:pt idx="4">
                  <c:v>6.3989138237377202E-2</c:v>
                </c:pt>
              </c:numCache>
            </c:numRef>
          </c:val>
          <c:extLst>
            <c:ext xmlns:c16="http://schemas.microsoft.com/office/drawing/2014/chart" uri="{C3380CC4-5D6E-409C-BE32-E72D297353CC}">
              <c16:uniqueId val="{00000006-2911-4F4E-9AC2-1C01CDCBB170}"/>
            </c:ext>
          </c:extLst>
        </c:ser>
        <c:dLbls>
          <c:dLblPos val="bestFit"/>
          <c:showLegendKey val="0"/>
          <c:showVal val="0"/>
          <c:showCatName val="1"/>
          <c:showSerName val="0"/>
          <c:showPercent val="1"/>
          <c:showBubbleSize val="0"/>
          <c:showLeaderLines val="1"/>
        </c:dLbls>
        <c:gapWidth val="100"/>
        <c:secondPieSize val="75"/>
        <c:serLines/>
      </c:ofPieChart>
    </c:plotArea>
    <c:plotVisOnly val="1"/>
    <c:dispBlanksAs val="gap"/>
    <c:showDLblsOverMax val="0"/>
  </c:chart>
  <c:txPr>
    <a:bodyPr/>
    <a:lstStyle/>
    <a:p>
      <a:pPr>
        <a:defRPr sz="1400" b="1">
          <a:solidFill>
            <a:schemeClr val="bg1"/>
          </a:solidFill>
        </a:defRPr>
      </a:pPr>
      <a:endParaRPr lang="de-DE"/>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86" name="Google Shape;1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6" name="Google Shape;28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3" name="Google Shape;29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3" name="Google Shape;29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577670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5</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344405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1" name="Google Shape;30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1" name="Google Shape;30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343796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6" name="Google Shape;28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568932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01" name="Google Shape;30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259236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01" name="Google Shape;30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7448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gn="just">
              <a:spcAft>
                <a:spcPts val="1200"/>
              </a:spcAft>
            </a:pPr>
            <a:endParaRPr lang="en-GB" sz="1200" b="0" dirty="0">
              <a:effectLst/>
              <a:latin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6F1B2520-2120-4858-B4CD-5410F3C2F5C1}" type="slidenum">
              <a:rPr lang="en-GB" altLang="en-US" smtClean="0"/>
              <a:pPr/>
              <a:t>11</a:t>
            </a:fld>
            <a:endParaRPr lang="en-GB" altLang="en-US"/>
          </a:p>
        </p:txBody>
      </p:sp>
    </p:spTree>
    <p:extLst>
      <p:ext uri="{BB962C8B-B14F-4D97-AF65-F5344CB8AC3E}">
        <p14:creationId xmlns:p14="http://schemas.microsoft.com/office/powerpoint/2010/main" val="18695441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ffectLst/>
            </a:endParaRPr>
          </a:p>
        </p:txBody>
      </p:sp>
      <p:sp>
        <p:nvSpPr>
          <p:cNvPr id="5" name="Header Placeholder 4"/>
          <p:cNvSpPr>
            <a:spLocks noGrp="1"/>
          </p:cNvSpPr>
          <p:nvPr>
            <p:ph type="hd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alt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739404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13</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939096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GB" sz="1800" dirty="0"/>
          </a:p>
        </p:txBody>
      </p:sp>
      <p:sp>
        <p:nvSpPr>
          <p:cNvPr id="4" name="Slide Number Placeholder 3"/>
          <p:cNvSpPr>
            <a:spLocks noGrp="1"/>
          </p:cNvSpPr>
          <p:nvPr>
            <p:ph type="sldNum" sz="quarter" idx="10"/>
          </p:nvPr>
        </p:nvSpPr>
        <p:spPr/>
        <p:txBody>
          <a:bodyPr/>
          <a:lstStyle/>
          <a:p>
            <a:fld id="{6F1B2520-2120-4858-B4CD-5410F3C2F5C1}" type="slidenum">
              <a:rPr lang="en-GB" altLang="en-US" smtClean="0"/>
              <a:pPr/>
              <a:t>14</a:t>
            </a:fld>
            <a:endParaRPr lang="en-GB" altLang="en-US"/>
          </a:p>
        </p:txBody>
      </p:sp>
    </p:spTree>
    <p:extLst>
      <p:ext uri="{BB962C8B-B14F-4D97-AF65-F5344CB8AC3E}">
        <p14:creationId xmlns:p14="http://schemas.microsoft.com/office/powerpoint/2010/main" val="2713898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6" name="Google Shape;28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76934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01" name="Google Shape;30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951832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10" name="Google Shape;31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10" name="Google Shape;31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570697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10" name="Google Shape;31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589768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9" name="Google Shape;439;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40" name="Google Shape;440;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4"/>
        <p:cNvGrpSpPr/>
        <p:nvPr/>
      </p:nvGrpSpPr>
      <p:grpSpPr>
        <a:xfrm>
          <a:off x="0" y="0"/>
          <a:ext cx="0" cy="0"/>
          <a:chOff x="0" y="0"/>
          <a:chExt cx="0" cy="0"/>
        </a:xfrm>
      </p:grpSpPr>
      <p:sp>
        <p:nvSpPr>
          <p:cNvPr id="15" name="Google Shape;15;p22"/>
          <p:cNvSpPr txBox="1">
            <a:spLocks noGrp="1"/>
          </p:cNvSpPr>
          <p:nvPr>
            <p:ph type="sldNum" idx="12"/>
          </p:nvPr>
        </p:nvSpPr>
        <p:spPr>
          <a:xfrm>
            <a:off x="697524" y="6131286"/>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‹nº›</a:t>
            </a:fld>
            <a:endParaRPr/>
          </a:p>
        </p:txBody>
      </p:sp>
      <p:sp>
        <p:nvSpPr>
          <p:cNvPr id="16" name="Google Shape;16;p22"/>
          <p:cNvSpPr/>
          <p:nvPr/>
        </p:nvSpPr>
        <p:spPr>
          <a:xfrm>
            <a:off x="0" y="1078173"/>
            <a:ext cx="12192000" cy="5779827"/>
          </a:xfrm>
          <a:prstGeom prst="rect">
            <a:avLst/>
          </a:prstGeom>
          <a:solidFill>
            <a:srgbClr val="0356B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4"/>
              </a:solidFill>
              <a:latin typeface="Arial"/>
              <a:ea typeface="Arial"/>
              <a:cs typeface="Arial"/>
              <a:sym typeface="Arial"/>
            </a:endParaRPr>
          </a:p>
        </p:txBody>
      </p:sp>
      <p:sp>
        <p:nvSpPr>
          <p:cNvPr id="18" name="Google Shape;18;p22"/>
          <p:cNvSpPr txBox="1">
            <a:spLocks noGrp="1"/>
          </p:cNvSpPr>
          <p:nvPr>
            <p:ph type="ctrTitle"/>
          </p:nvPr>
        </p:nvSpPr>
        <p:spPr>
          <a:xfrm>
            <a:off x="1071350" y="1992572"/>
            <a:ext cx="10065224" cy="2149523"/>
          </a:xfrm>
          <a:prstGeom prst="rect">
            <a:avLst/>
          </a:prstGeom>
          <a:noFill/>
          <a:ln>
            <a:noFill/>
          </a:ln>
        </p:spPr>
        <p:txBody>
          <a:bodyPr spcFirstLastPara="1" wrap="square" lIns="91425" tIns="45700" rIns="91425" bIns="0" anchor="t" anchorCtr="0">
            <a:noAutofit/>
          </a:bodyPr>
          <a:lstStyle>
            <a:lvl1pPr lvl="0" algn="l">
              <a:lnSpc>
                <a:spcPct val="90000"/>
              </a:lnSpc>
              <a:spcBef>
                <a:spcPts val="0"/>
              </a:spcBef>
              <a:spcAft>
                <a:spcPts val="0"/>
              </a:spcAft>
              <a:buClr>
                <a:schemeClr val="lt1"/>
              </a:buClr>
              <a:buSzPts val="6000"/>
              <a:buFont typeface="Arial"/>
              <a:buNone/>
              <a:defRPr sz="6000" b="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9" name="Google Shape;19;p22"/>
          <p:cNvSpPr txBox="1">
            <a:spLocks noGrp="1"/>
          </p:cNvSpPr>
          <p:nvPr>
            <p:ph type="subTitle" idx="1"/>
          </p:nvPr>
        </p:nvSpPr>
        <p:spPr>
          <a:xfrm>
            <a:off x="1071351" y="4418049"/>
            <a:ext cx="10065224" cy="897754"/>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2800"/>
              <a:buNone/>
              <a:defRPr sz="2800" i="0">
                <a:solidFill>
                  <a:schemeClr val="accent5"/>
                </a:solidFill>
              </a:defRPr>
            </a:lvl1pPr>
            <a:lvl2pPr lvl="1" algn="ctr">
              <a:lnSpc>
                <a:spcPct val="100000"/>
              </a:lnSpc>
              <a:spcBef>
                <a:spcPts val="1800"/>
              </a:spcBef>
              <a:spcAft>
                <a:spcPts val="0"/>
              </a:spcAft>
              <a:buSzPts val="2000"/>
              <a:buNone/>
              <a:defRPr sz="2000"/>
            </a:lvl2pPr>
            <a:lvl3pPr lvl="2" algn="ctr">
              <a:lnSpc>
                <a:spcPct val="100000"/>
              </a:lnSpc>
              <a:spcBef>
                <a:spcPts val="1800"/>
              </a:spcBef>
              <a:spcAft>
                <a:spcPts val="0"/>
              </a:spcAft>
              <a:buSzPts val="1800"/>
              <a:buNone/>
              <a:defRPr sz="1800"/>
            </a:lvl3pPr>
            <a:lvl4pPr lvl="3" algn="ctr">
              <a:lnSpc>
                <a:spcPct val="100000"/>
              </a:lnSpc>
              <a:spcBef>
                <a:spcPts val="1800"/>
              </a:spcBef>
              <a:spcAft>
                <a:spcPts val="0"/>
              </a:spcAft>
              <a:buSzPts val="1600"/>
              <a:buNone/>
              <a:defRPr sz="1600"/>
            </a:lvl4pPr>
            <a:lvl5pPr lvl="4" algn="ctr">
              <a:lnSpc>
                <a:spcPct val="100000"/>
              </a:lnSpc>
              <a:spcBef>
                <a:spcPts val="1800"/>
              </a:spcBef>
              <a:spcAft>
                <a:spcPts val="0"/>
              </a:spcAft>
              <a:buSzPts val="1600"/>
              <a:buNone/>
              <a:defRPr sz="1600"/>
            </a:lvl5pPr>
            <a:lvl6pPr lvl="5" algn="ctr">
              <a:lnSpc>
                <a:spcPct val="90000"/>
              </a:lnSpc>
              <a:spcBef>
                <a:spcPts val="18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20" name="Google Shape;20;p22"/>
          <p:cNvSpPr txBox="1">
            <a:spLocks noGrp="1"/>
          </p:cNvSpPr>
          <p:nvPr>
            <p:ph type="body" idx="2"/>
          </p:nvPr>
        </p:nvSpPr>
        <p:spPr>
          <a:xfrm>
            <a:off x="6096000" y="5557903"/>
            <a:ext cx="5040313" cy="528998"/>
          </a:xfrm>
          <a:prstGeom prst="rect">
            <a:avLst/>
          </a:prstGeom>
          <a:noFill/>
          <a:ln>
            <a:noFill/>
          </a:ln>
        </p:spPr>
        <p:txBody>
          <a:bodyPr spcFirstLastPara="1" wrap="square" lIns="91425" tIns="45700" rIns="91425" bIns="45700" anchor="t" anchorCtr="0">
            <a:noAutofit/>
          </a:bodyPr>
          <a:lstStyle>
            <a:lvl1pPr marL="457200" lvl="0" indent="-228600" algn="r">
              <a:lnSpc>
                <a:spcPct val="100000"/>
              </a:lnSpc>
              <a:spcBef>
                <a:spcPts val="0"/>
              </a:spcBef>
              <a:spcAft>
                <a:spcPts val="0"/>
              </a:spcAft>
              <a:buSzPts val="2200"/>
              <a:buFont typeface="Arial"/>
              <a:buNone/>
              <a:defRPr sz="2200" i="1">
                <a:solidFill>
                  <a:schemeClr val="lt1"/>
                </a:solidFill>
              </a:defRPr>
            </a:lvl1pPr>
            <a:lvl2pPr marL="914400" lvl="1" indent="-342900" algn="l">
              <a:lnSpc>
                <a:spcPct val="100000"/>
              </a:lnSpc>
              <a:spcBef>
                <a:spcPts val="1800"/>
              </a:spcBef>
              <a:spcAft>
                <a:spcPts val="0"/>
              </a:spcAft>
              <a:buSzPts val="1800"/>
              <a:buChar char="•"/>
              <a:defRPr/>
            </a:lvl2pPr>
            <a:lvl3pPr marL="1371600" lvl="2" indent="-342900" algn="l">
              <a:lnSpc>
                <a:spcPct val="100000"/>
              </a:lnSpc>
              <a:spcBef>
                <a:spcPts val="1800"/>
              </a:spcBef>
              <a:spcAft>
                <a:spcPts val="0"/>
              </a:spcAft>
              <a:buSzPts val="1800"/>
              <a:buChar char="•"/>
              <a:defRPr/>
            </a:lvl3pPr>
            <a:lvl4pPr marL="1828800" lvl="3" indent="-342900" algn="l">
              <a:lnSpc>
                <a:spcPct val="100000"/>
              </a:lnSpc>
              <a:spcBef>
                <a:spcPts val="1800"/>
              </a:spcBef>
              <a:spcAft>
                <a:spcPts val="0"/>
              </a:spcAft>
              <a:buSzPts val="1800"/>
              <a:buChar char="•"/>
              <a:defRPr/>
            </a:lvl4pPr>
            <a:lvl5pPr marL="2286000" lvl="4" indent="-342900" algn="l">
              <a:lnSpc>
                <a:spcPct val="100000"/>
              </a:lnSpc>
              <a:spcBef>
                <a:spcPts val="1800"/>
              </a:spcBef>
              <a:spcAft>
                <a:spcPts val="0"/>
              </a:spcAft>
              <a:buSzPts val="1800"/>
              <a:buChar char="•"/>
              <a:defRPr/>
            </a:lvl5pPr>
            <a:lvl6pPr marL="2743200" lvl="5" indent="-342900" algn="l">
              <a:lnSpc>
                <a:spcPct val="90000"/>
              </a:lnSpc>
              <a:spcBef>
                <a:spcPts val="18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1" name="Google Shape;21;p22"/>
          <p:cNvSpPr/>
          <p:nvPr/>
        </p:nvSpPr>
        <p:spPr>
          <a:xfrm>
            <a:off x="5741158" y="6619164"/>
            <a:ext cx="707409" cy="240594"/>
          </a:xfrm>
          <a:prstGeom prst="rect">
            <a:avLst/>
          </a:prstGeom>
          <a:solidFill>
            <a:srgbClr val="00449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cxnSp>
        <p:nvCxnSpPr>
          <p:cNvPr id="22" name="Google Shape;22;p22"/>
          <p:cNvCxnSpPr/>
          <p:nvPr/>
        </p:nvCxnSpPr>
        <p:spPr>
          <a:xfrm>
            <a:off x="846746" y="1978925"/>
            <a:ext cx="0" cy="4879075"/>
          </a:xfrm>
          <a:prstGeom prst="straightConnector1">
            <a:avLst/>
          </a:prstGeom>
          <a:noFill/>
          <a:ln w="28575" cap="flat" cmpd="sng">
            <a:solidFill>
              <a:schemeClr val="accent5"/>
            </a:solidFill>
            <a:prstDash val="solid"/>
            <a:miter lim="800000"/>
            <a:headEnd type="none" w="sm" len="sm"/>
            <a:tailEnd type="none" w="sm" len="sm"/>
          </a:ln>
        </p:spPr>
      </p:cxnSp>
      <p:pic>
        <p:nvPicPr>
          <p:cNvPr id="2" name="Google Shape;17;p22" descr="European Commission">
            <a:extLst>
              <a:ext uri="{FF2B5EF4-FFF2-40B4-BE49-F238E27FC236}">
                <a16:creationId xmlns:a16="http://schemas.microsoft.com/office/drawing/2014/main" id="{B45F4576-0280-9ABD-3693-C3C51E11FA18}"/>
              </a:ext>
            </a:extLst>
          </p:cNvPr>
          <p:cNvPicPr preferRelativeResize="0"/>
          <p:nvPr userDrawn="1"/>
        </p:nvPicPr>
        <p:blipFill rotWithShape="1">
          <a:blip r:embed="rId2">
            <a:alphaModFix/>
          </a:blip>
          <a:srcRect/>
          <a:stretch/>
        </p:blipFill>
        <p:spPr>
          <a:xfrm>
            <a:off x="5388933" y="258042"/>
            <a:ext cx="1659793" cy="115246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hapter Slide (2)">
  <p:cSld name="Chapter Slide (2)">
    <p:bg>
      <p:bgPr>
        <a:solidFill>
          <a:srgbClr val="FFC000"/>
        </a:solidFill>
        <a:effectLst/>
      </p:bgPr>
    </p:bg>
    <p:spTree>
      <p:nvGrpSpPr>
        <p:cNvPr id="1" name="Shape 34"/>
        <p:cNvGrpSpPr/>
        <p:nvPr/>
      </p:nvGrpSpPr>
      <p:grpSpPr>
        <a:xfrm>
          <a:off x="0" y="0"/>
          <a:ext cx="0" cy="0"/>
          <a:chOff x="0" y="0"/>
          <a:chExt cx="0" cy="0"/>
        </a:xfrm>
      </p:grpSpPr>
      <p:sp>
        <p:nvSpPr>
          <p:cNvPr id="35" name="Google Shape;35;p25"/>
          <p:cNvSpPr txBox="1">
            <a:spLocks noGrp="1"/>
          </p:cNvSpPr>
          <p:nvPr>
            <p:ph type="sldNum" idx="12"/>
          </p:nvPr>
        </p:nvSpPr>
        <p:spPr>
          <a:xfrm>
            <a:off x="697524" y="6131286"/>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a:solidFill>
                  <a:srgbClr val="FFC000"/>
                </a:solidFill>
                <a:latin typeface="Arial"/>
                <a:ea typeface="Arial"/>
                <a:cs typeface="Arial"/>
                <a:sym typeface="Arial"/>
              </a:defRPr>
            </a:lvl1pPr>
            <a:lvl2pPr marL="0" lvl="1" indent="0" algn="l">
              <a:spcBef>
                <a:spcPts val="0"/>
              </a:spcBef>
              <a:buNone/>
              <a:defRPr sz="1200">
                <a:solidFill>
                  <a:srgbClr val="FFC000"/>
                </a:solidFill>
                <a:latin typeface="Arial"/>
                <a:ea typeface="Arial"/>
                <a:cs typeface="Arial"/>
                <a:sym typeface="Arial"/>
              </a:defRPr>
            </a:lvl2pPr>
            <a:lvl3pPr marL="0" lvl="2" indent="0" algn="l">
              <a:spcBef>
                <a:spcPts val="0"/>
              </a:spcBef>
              <a:buNone/>
              <a:defRPr sz="1200">
                <a:solidFill>
                  <a:srgbClr val="FFC000"/>
                </a:solidFill>
                <a:latin typeface="Arial"/>
                <a:ea typeface="Arial"/>
                <a:cs typeface="Arial"/>
                <a:sym typeface="Arial"/>
              </a:defRPr>
            </a:lvl3pPr>
            <a:lvl4pPr marL="0" lvl="3" indent="0" algn="l">
              <a:spcBef>
                <a:spcPts val="0"/>
              </a:spcBef>
              <a:buNone/>
              <a:defRPr sz="1200">
                <a:solidFill>
                  <a:srgbClr val="FFC000"/>
                </a:solidFill>
                <a:latin typeface="Arial"/>
                <a:ea typeface="Arial"/>
                <a:cs typeface="Arial"/>
                <a:sym typeface="Arial"/>
              </a:defRPr>
            </a:lvl4pPr>
            <a:lvl5pPr marL="0" lvl="4" indent="0" algn="l">
              <a:spcBef>
                <a:spcPts val="0"/>
              </a:spcBef>
              <a:buNone/>
              <a:defRPr sz="1200">
                <a:solidFill>
                  <a:srgbClr val="FFC000"/>
                </a:solidFill>
                <a:latin typeface="Arial"/>
                <a:ea typeface="Arial"/>
                <a:cs typeface="Arial"/>
                <a:sym typeface="Arial"/>
              </a:defRPr>
            </a:lvl5pPr>
            <a:lvl6pPr marL="0" lvl="5" indent="0" algn="l">
              <a:spcBef>
                <a:spcPts val="0"/>
              </a:spcBef>
              <a:buNone/>
              <a:defRPr sz="1200">
                <a:solidFill>
                  <a:srgbClr val="FFC000"/>
                </a:solidFill>
                <a:latin typeface="Arial"/>
                <a:ea typeface="Arial"/>
                <a:cs typeface="Arial"/>
                <a:sym typeface="Arial"/>
              </a:defRPr>
            </a:lvl6pPr>
            <a:lvl7pPr marL="0" lvl="6" indent="0" algn="l">
              <a:spcBef>
                <a:spcPts val="0"/>
              </a:spcBef>
              <a:buNone/>
              <a:defRPr sz="1200">
                <a:solidFill>
                  <a:srgbClr val="FFC000"/>
                </a:solidFill>
                <a:latin typeface="Arial"/>
                <a:ea typeface="Arial"/>
                <a:cs typeface="Arial"/>
                <a:sym typeface="Arial"/>
              </a:defRPr>
            </a:lvl7pPr>
            <a:lvl8pPr marL="0" lvl="7" indent="0" algn="l">
              <a:spcBef>
                <a:spcPts val="0"/>
              </a:spcBef>
              <a:buNone/>
              <a:defRPr sz="1200">
                <a:solidFill>
                  <a:srgbClr val="FFC000"/>
                </a:solidFill>
                <a:latin typeface="Arial"/>
                <a:ea typeface="Arial"/>
                <a:cs typeface="Arial"/>
                <a:sym typeface="Arial"/>
              </a:defRPr>
            </a:lvl8pPr>
            <a:lvl9pPr marL="0" lvl="8" indent="0" algn="l">
              <a:spcBef>
                <a:spcPts val="0"/>
              </a:spcBef>
              <a:buNone/>
              <a:defRPr sz="1200">
                <a:solidFill>
                  <a:srgbClr val="FFC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‹nº›</a:t>
            </a:fld>
            <a:endParaRPr/>
          </a:p>
        </p:txBody>
      </p:sp>
      <p:sp>
        <p:nvSpPr>
          <p:cNvPr id="36" name="Google Shape;36;p25"/>
          <p:cNvSpPr txBox="1">
            <a:spLocks noGrp="1"/>
          </p:cNvSpPr>
          <p:nvPr>
            <p:ph type="ctrTitle"/>
          </p:nvPr>
        </p:nvSpPr>
        <p:spPr>
          <a:xfrm>
            <a:off x="1077013" y="1122363"/>
            <a:ext cx="10156297" cy="2387600"/>
          </a:xfrm>
          <a:prstGeom prst="rect">
            <a:avLst/>
          </a:prstGeom>
          <a:noFill/>
          <a:ln>
            <a:noFill/>
          </a:ln>
        </p:spPr>
        <p:txBody>
          <a:bodyPr spcFirstLastPara="1" wrap="square" lIns="91425" tIns="45700" rIns="91425" bIns="0" anchor="b" anchorCtr="0">
            <a:noAutofit/>
          </a:bodyPr>
          <a:lstStyle>
            <a:lvl1pPr lvl="0" algn="l">
              <a:lnSpc>
                <a:spcPct val="90000"/>
              </a:lnSpc>
              <a:spcBef>
                <a:spcPts val="0"/>
              </a:spcBef>
              <a:spcAft>
                <a:spcPts val="0"/>
              </a:spcAft>
              <a:buClr>
                <a:schemeClr val="dk2"/>
              </a:buClr>
              <a:buSzPts val="6000"/>
              <a:buFont typeface="Arial"/>
              <a:buNone/>
              <a:defRPr sz="60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7" name="Google Shape;37;p25"/>
          <p:cNvSpPr txBox="1">
            <a:spLocks noGrp="1"/>
          </p:cNvSpPr>
          <p:nvPr>
            <p:ph type="subTitle" idx="1"/>
          </p:nvPr>
        </p:nvSpPr>
        <p:spPr>
          <a:xfrm>
            <a:off x="1070189" y="3602038"/>
            <a:ext cx="10156297" cy="16557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2400"/>
              <a:buNone/>
              <a:defRPr sz="2400">
                <a:solidFill>
                  <a:schemeClr val="dk1"/>
                </a:solidFill>
              </a:defRPr>
            </a:lvl1pPr>
            <a:lvl2pPr lvl="1" algn="ctr">
              <a:lnSpc>
                <a:spcPct val="100000"/>
              </a:lnSpc>
              <a:spcBef>
                <a:spcPts val="1800"/>
              </a:spcBef>
              <a:spcAft>
                <a:spcPts val="0"/>
              </a:spcAft>
              <a:buSzPts val="2000"/>
              <a:buNone/>
              <a:defRPr sz="2000"/>
            </a:lvl2pPr>
            <a:lvl3pPr lvl="2" algn="ctr">
              <a:lnSpc>
                <a:spcPct val="100000"/>
              </a:lnSpc>
              <a:spcBef>
                <a:spcPts val="1800"/>
              </a:spcBef>
              <a:spcAft>
                <a:spcPts val="0"/>
              </a:spcAft>
              <a:buSzPts val="1800"/>
              <a:buNone/>
              <a:defRPr sz="1800"/>
            </a:lvl3pPr>
            <a:lvl4pPr lvl="3" algn="ctr">
              <a:lnSpc>
                <a:spcPct val="100000"/>
              </a:lnSpc>
              <a:spcBef>
                <a:spcPts val="1800"/>
              </a:spcBef>
              <a:spcAft>
                <a:spcPts val="0"/>
              </a:spcAft>
              <a:buSzPts val="1600"/>
              <a:buNone/>
              <a:defRPr sz="1600"/>
            </a:lvl4pPr>
            <a:lvl5pPr lvl="4" algn="ctr">
              <a:lnSpc>
                <a:spcPct val="100000"/>
              </a:lnSpc>
              <a:spcBef>
                <a:spcPts val="1800"/>
              </a:spcBef>
              <a:spcAft>
                <a:spcPts val="0"/>
              </a:spcAft>
              <a:buSzPts val="1600"/>
              <a:buNone/>
              <a:defRPr sz="1600"/>
            </a:lvl5pPr>
            <a:lvl6pPr lvl="5" algn="ctr">
              <a:lnSpc>
                <a:spcPct val="90000"/>
              </a:lnSpc>
              <a:spcBef>
                <a:spcPts val="18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pic>
        <p:nvPicPr>
          <p:cNvPr id="38" name="Google Shape;38;p25" descr="European Commission"/>
          <p:cNvPicPr preferRelativeResize="0"/>
          <p:nvPr/>
        </p:nvPicPr>
        <p:blipFill rotWithShape="1">
          <a:blip r:embed="rId2">
            <a:alphaModFix/>
          </a:blip>
          <a:srcRect/>
          <a:stretch/>
        </p:blipFill>
        <p:spPr>
          <a:xfrm>
            <a:off x="10033852" y="6045865"/>
            <a:ext cx="1716200" cy="450546"/>
          </a:xfrm>
          <a:prstGeom prst="rect">
            <a:avLst/>
          </a:prstGeom>
          <a:noFill/>
          <a:ln>
            <a:noFill/>
          </a:ln>
        </p:spPr>
      </p:pic>
      <p:cxnSp>
        <p:nvCxnSpPr>
          <p:cNvPr id="39" name="Google Shape;39;p25"/>
          <p:cNvCxnSpPr/>
          <p:nvPr/>
        </p:nvCxnSpPr>
        <p:spPr>
          <a:xfrm>
            <a:off x="838200" y="0"/>
            <a:ext cx="0" cy="3295934"/>
          </a:xfrm>
          <a:prstGeom prst="straightConnector1">
            <a:avLst/>
          </a:prstGeom>
          <a:noFill/>
          <a:ln w="28575" cap="flat" cmpd="sng">
            <a:solidFill>
              <a:schemeClr val="dk2"/>
            </a:solidFill>
            <a:prstDash val="solid"/>
            <a:miter lim="800000"/>
            <a:headEnd type="none" w="sm" len="sm"/>
            <a:tailEnd type="none" w="sm" len="sm"/>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40"/>
        <p:cNvGrpSpPr/>
        <p:nvPr/>
      </p:nvGrpSpPr>
      <p:grpSpPr>
        <a:xfrm>
          <a:off x="0" y="0"/>
          <a:ext cx="0" cy="0"/>
          <a:chOff x="0" y="0"/>
          <a:chExt cx="0" cy="0"/>
        </a:xfrm>
      </p:grpSpPr>
      <p:sp>
        <p:nvSpPr>
          <p:cNvPr id="41" name="Google Shape;41;p26"/>
          <p:cNvSpPr txBox="1">
            <a:spLocks noGrp="1"/>
          </p:cNvSpPr>
          <p:nvPr>
            <p:ph type="sldNum" idx="12"/>
          </p:nvPr>
        </p:nvSpPr>
        <p:spPr>
          <a:xfrm>
            <a:off x="697524" y="6131286"/>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‹nº›</a:t>
            </a:fld>
            <a:endParaRPr dirty="0"/>
          </a:p>
        </p:txBody>
      </p:sp>
      <p:sp>
        <p:nvSpPr>
          <p:cNvPr id="42" name="Google Shape;42;p26"/>
          <p:cNvSpPr txBox="1">
            <a:spLocks noGrp="1"/>
          </p:cNvSpPr>
          <p:nvPr>
            <p:ph type="title"/>
          </p:nvPr>
        </p:nvSpPr>
        <p:spPr>
          <a:xfrm>
            <a:off x="970722" y="482860"/>
            <a:ext cx="10515600" cy="782357"/>
          </a:xfrm>
          <a:prstGeom prst="rect">
            <a:avLst/>
          </a:prstGeom>
          <a:noFill/>
          <a:ln>
            <a:noFill/>
          </a:ln>
        </p:spPr>
        <p:txBody>
          <a:bodyPr spcFirstLastPara="1" wrap="square" lIns="91425" tIns="45700" rIns="91425" bIns="0" anchor="b" anchorCtr="0">
            <a:no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3" name="Google Shape;43;p26"/>
          <p:cNvSpPr txBox="1">
            <a:spLocks noGrp="1"/>
          </p:cNvSpPr>
          <p:nvPr>
            <p:ph type="body" idx="1"/>
          </p:nvPr>
        </p:nvSpPr>
        <p:spPr>
          <a:xfrm>
            <a:off x="838198" y="1825625"/>
            <a:ext cx="5328000" cy="3906435"/>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0"/>
              </a:spcBef>
              <a:spcAft>
                <a:spcPts val="0"/>
              </a:spcAft>
              <a:buSzPts val="2400"/>
              <a:buChar char="•"/>
              <a:defRPr/>
            </a:lvl1pPr>
            <a:lvl2pPr marL="914400" lvl="1" indent="-355600" algn="l">
              <a:lnSpc>
                <a:spcPct val="100000"/>
              </a:lnSpc>
              <a:spcBef>
                <a:spcPts val="1800"/>
              </a:spcBef>
              <a:spcAft>
                <a:spcPts val="0"/>
              </a:spcAft>
              <a:buSzPts val="2000"/>
              <a:buChar char="•"/>
              <a:defRPr/>
            </a:lvl2pPr>
            <a:lvl3pPr marL="1371600" lvl="2" indent="-342900" algn="l">
              <a:lnSpc>
                <a:spcPct val="100000"/>
              </a:lnSpc>
              <a:spcBef>
                <a:spcPts val="1800"/>
              </a:spcBef>
              <a:spcAft>
                <a:spcPts val="0"/>
              </a:spcAft>
              <a:buSzPts val="1800"/>
              <a:buChar char="•"/>
              <a:defRPr/>
            </a:lvl3pPr>
            <a:lvl4pPr marL="1828800" lvl="3" indent="-330200" algn="l">
              <a:lnSpc>
                <a:spcPct val="100000"/>
              </a:lnSpc>
              <a:spcBef>
                <a:spcPts val="1800"/>
              </a:spcBef>
              <a:spcAft>
                <a:spcPts val="0"/>
              </a:spcAft>
              <a:buSzPts val="1600"/>
              <a:buChar char="•"/>
              <a:defRPr/>
            </a:lvl4pPr>
            <a:lvl5pPr marL="2286000" lvl="4" indent="-330200" algn="l">
              <a:lnSpc>
                <a:spcPct val="100000"/>
              </a:lnSpc>
              <a:spcBef>
                <a:spcPts val="1800"/>
              </a:spcBef>
              <a:spcAft>
                <a:spcPts val="0"/>
              </a:spcAft>
              <a:buSzPts val="1600"/>
              <a:buChar char="•"/>
              <a:defRPr/>
            </a:lvl5pPr>
            <a:lvl6pPr marL="2743200" lvl="5" indent="-342900" algn="l">
              <a:lnSpc>
                <a:spcPct val="90000"/>
              </a:lnSpc>
              <a:spcBef>
                <a:spcPts val="18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26"/>
          <p:cNvSpPr txBox="1">
            <a:spLocks noGrp="1"/>
          </p:cNvSpPr>
          <p:nvPr>
            <p:ph type="body" idx="2"/>
          </p:nvPr>
        </p:nvSpPr>
        <p:spPr>
          <a:xfrm>
            <a:off x="6402250" y="1825625"/>
            <a:ext cx="5328000" cy="3906435"/>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0"/>
              </a:spcBef>
              <a:spcAft>
                <a:spcPts val="0"/>
              </a:spcAft>
              <a:buSzPts val="1800"/>
              <a:buChar char="•"/>
              <a:defRPr/>
            </a:lvl1pPr>
            <a:lvl2pPr marL="914400" lvl="1" indent="-342900" algn="l">
              <a:lnSpc>
                <a:spcPct val="100000"/>
              </a:lnSpc>
              <a:spcBef>
                <a:spcPts val="1800"/>
              </a:spcBef>
              <a:spcAft>
                <a:spcPts val="0"/>
              </a:spcAft>
              <a:buSzPts val="1800"/>
              <a:buChar char="•"/>
              <a:defRPr/>
            </a:lvl2pPr>
            <a:lvl3pPr marL="1371600" lvl="2" indent="-342900" algn="l">
              <a:lnSpc>
                <a:spcPct val="100000"/>
              </a:lnSpc>
              <a:spcBef>
                <a:spcPts val="1800"/>
              </a:spcBef>
              <a:spcAft>
                <a:spcPts val="0"/>
              </a:spcAft>
              <a:buSzPts val="1800"/>
              <a:buChar char="•"/>
              <a:defRPr/>
            </a:lvl3pPr>
            <a:lvl4pPr marL="1828800" lvl="3" indent="-342900" algn="l">
              <a:lnSpc>
                <a:spcPct val="100000"/>
              </a:lnSpc>
              <a:spcBef>
                <a:spcPts val="1800"/>
              </a:spcBef>
              <a:spcAft>
                <a:spcPts val="0"/>
              </a:spcAft>
              <a:buSzPts val="1800"/>
              <a:buChar char="•"/>
              <a:defRPr/>
            </a:lvl4pPr>
            <a:lvl5pPr marL="2286000" lvl="4" indent="-342900" algn="l">
              <a:lnSpc>
                <a:spcPct val="100000"/>
              </a:lnSpc>
              <a:spcBef>
                <a:spcPts val="1800"/>
              </a:spcBef>
              <a:spcAft>
                <a:spcPts val="0"/>
              </a:spcAft>
              <a:buSzPts val="1800"/>
              <a:buChar char="•"/>
              <a:defRPr/>
            </a:lvl5pPr>
            <a:lvl6pPr marL="2743200" lvl="5" indent="-342900" algn="l">
              <a:lnSpc>
                <a:spcPct val="90000"/>
              </a:lnSpc>
              <a:spcBef>
                <a:spcPts val="18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cxnSp>
        <p:nvCxnSpPr>
          <p:cNvPr id="45" name="Google Shape;45;p26"/>
          <p:cNvCxnSpPr/>
          <p:nvPr/>
        </p:nvCxnSpPr>
        <p:spPr>
          <a:xfrm flipH="1">
            <a:off x="838199" y="0"/>
            <a:ext cx="1" cy="1276357"/>
          </a:xfrm>
          <a:prstGeom prst="straightConnector1">
            <a:avLst/>
          </a:prstGeom>
          <a:noFill/>
          <a:ln w="28575" cap="flat" cmpd="sng">
            <a:solidFill>
              <a:schemeClr val="accent5"/>
            </a:solidFill>
            <a:prstDash val="solid"/>
            <a:miter lim="800000"/>
            <a:headEnd type="none" w="sm" len="sm"/>
            <a:tailEnd type="none" w="sm" len="sm"/>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hree Content">
  <p:cSld name="Three Content">
    <p:spTree>
      <p:nvGrpSpPr>
        <p:cNvPr id="1" name="Shape 46"/>
        <p:cNvGrpSpPr/>
        <p:nvPr/>
      </p:nvGrpSpPr>
      <p:grpSpPr>
        <a:xfrm>
          <a:off x="0" y="0"/>
          <a:ext cx="0" cy="0"/>
          <a:chOff x="0" y="0"/>
          <a:chExt cx="0" cy="0"/>
        </a:xfrm>
      </p:grpSpPr>
      <p:sp>
        <p:nvSpPr>
          <p:cNvPr id="47" name="Google Shape;47;p27"/>
          <p:cNvSpPr txBox="1">
            <a:spLocks noGrp="1"/>
          </p:cNvSpPr>
          <p:nvPr>
            <p:ph type="sldNum" idx="12"/>
          </p:nvPr>
        </p:nvSpPr>
        <p:spPr>
          <a:xfrm>
            <a:off x="697524" y="6131286"/>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‹nº›</a:t>
            </a:fld>
            <a:endParaRPr/>
          </a:p>
        </p:txBody>
      </p:sp>
      <p:sp>
        <p:nvSpPr>
          <p:cNvPr id="48" name="Google Shape;48;p27"/>
          <p:cNvSpPr txBox="1">
            <a:spLocks noGrp="1"/>
          </p:cNvSpPr>
          <p:nvPr>
            <p:ph type="title"/>
          </p:nvPr>
        </p:nvSpPr>
        <p:spPr>
          <a:xfrm>
            <a:off x="970722" y="482860"/>
            <a:ext cx="10515600" cy="782357"/>
          </a:xfrm>
          <a:prstGeom prst="rect">
            <a:avLst/>
          </a:prstGeom>
          <a:noFill/>
          <a:ln>
            <a:noFill/>
          </a:ln>
        </p:spPr>
        <p:txBody>
          <a:bodyPr spcFirstLastPara="1" wrap="square" lIns="91425" tIns="45700" rIns="91425" bIns="0" anchor="b" anchorCtr="0">
            <a:no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9" name="Google Shape;49;p27"/>
          <p:cNvSpPr txBox="1">
            <a:spLocks noGrp="1"/>
          </p:cNvSpPr>
          <p:nvPr>
            <p:ph type="body" idx="1"/>
          </p:nvPr>
        </p:nvSpPr>
        <p:spPr>
          <a:xfrm>
            <a:off x="838198" y="1825626"/>
            <a:ext cx="3358489" cy="3763134"/>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0"/>
              </a:spcBef>
              <a:spcAft>
                <a:spcPts val="0"/>
              </a:spcAft>
              <a:buSzPts val="1800"/>
              <a:buChar char="•"/>
              <a:defRPr/>
            </a:lvl1pPr>
            <a:lvl2pPr marL="914400" lvl="1" indent="-342900" algn="l">
              <a:lnSpc>
                <a:spcPct val="100000"/>
              </a:lnSpc>
              <a:spcBef>
                <a:spcPts val="1800"/>
              </a:spcBef>
              <a:spcAft>
                <a:spcPts val="0"/>
              </a:spcAft>
              <a:buSzPts val="1800"/>
              <a:buChar char="•"/>
              <a:defRPr/>
            </a:lvl2pPr>
            <a:lvl3pPr marL="1371600" lvl="2" indent="-342900" algn="l">
              <a:lnSpc>
                <a:spcPct val="100000"/>
              </a:lnSpc>
              <a:spcBef>
                <a:spcPts val="1800"/>
              </a:spcBef>
              <a:spcAft>
                <a:spcPts val="0"/>
              </a:spcAft>
              <a:buSzPts val="1800"/>
              <a:buChar char="•"/>
              <a:defRPr/>
            </a:lvl3pPr>
            <a:lvl4pPr marL="1828800" lvl="3" indent="-342900" algn="l">
              <a:lnSpc>
                <a:spcPct val="100000"/>
              </a:lnSpc>
              <a:spcBef>
                <a:spcPts val="1800"/>
              </a:spcBef>
              <a:spcAft>
                <a:spcPts val="0"/>
              </a:spcAft>
              <a:buSzPts val="1800"/>
              <a:buChar char="•"/>
              <a:defRPr/>
            </a:lvl4pPr>
            <a:lvl5pPr marL="2286000" lvl="4" indent="-342900" algn="l">
              <a:lnSpc>
                <a:spcPct val="100000"/>
              </a:lnSpc>
              <a:spcBef>
                <a:spcPts val="1800"/>
              </a:spcBef>
              <a:spcAft>
                <a:spcPts val="0"/>
              </a:spcAft>
              <a:buSzPts val="1800"/>
              <a:buChar char="•"/>
              <a:defRPr/>
            </a:lvl5pPr>
            <a:lvl6pPr marL="2743200" lvl="5" indent="-342900" algn="l">
              <a:lnSpc>
                <a:spcPct val="90000"/>
              </a:lnSpc>
              <a:spcBef>
                <a:spcPts val="18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50" name="Google Shape;50;p27"/>
          <p:cNvSpPr txBox="1">
            <a:spLocks noGrp="1"/>
          </p:cNvSpPr>
          <p:nvPr>
            <p:ph type="body" idx="2"/>
          </p:nvPr>
        </p:nvSpPr>
        <p:spPr>
          <a:xfrm>
            <a:off x="4604979" y="1825625"/>
            <a:ext cx="3358489" cy="3763134"/>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0"/>
              </a:spcBef>
              <a:spcAft>
                <a:spcPts val="0"/>
              </a:spcAft>
              <a:buSzPts val="1800"/>
              <a:buChar char="•"/>
              <a:defRPr/>
            </a:lvl1pPr>
            <a:lvl2pPr marL="914400" lvl="1" indent="-342900" algn="l">
              <a:lnSpc>
                <a:spcPct val="100000"/>
              </a:lnSpc>
              <a:spcBef>
                <a:spcPts val="1800"/>
              </a:spcBef>
              <a:spcAft>
                <a:spcPts val="0"/>
              </a:spcAft>
              <a:buSzPts val="1800"/>
              <a:buChar char="•"/>
              <a:defRPr/>
            </a:lvl2pPr>
            <a:lvl3pPr marL="1371600" lvl="2" indent="-342900" algn="l">
              <a:lnSpc>
                <a:spcPct val="100000"/>
              </a:lnSpc>
              <a:spcBef>
                <a:spcPts val="1800"/>
              </a:spcBef>
              <a:spcAft>
                <a:spcPts val="0"/>
              </a:spcAft>
              <a:buSzPts val="1800"/>
              <a:buChar char="•"/>
              <a:defRPr/>
            </a:lvl3pPr>
            <a:lvl4pPr marL="1828800" lvl="3" indent="-342900" algn="l">
              <a:lnSpc>
                <a:spcPct val="100000"/>
              </a:lnSpc>
              <a:spcBef>
                <a:spcPts val="1800"/>
              </a:spcBef>
              <a:spcAft>
                <a:spcPts val="0"/>
              </a:spcAft>
              <a:buSzPts val="1800"/>
              <a:buChar char="•"/>
              <a:defRPr/>
            </a:lvl4pPr>
            <a:lvl5pPr marL="2286000" lvl="4" indent="-342900" algn="l">
              <a:lnSpc>
                <a:spcPct val="100000"/>
              </a:lnSpc>
              <a:spcBef>
                <a:spcPts val="1800"/>
              </a:spcBef>
              <a:spcAft>
                <a:spcPts val="0"/>
              </a:spcAft>
              <a:buSzPts val="1800"/>
              <a:buChar char="•"/>
              <a:defRPr/>
            </a:lvl5pPr>
            <a:lvl6pPr marL="2743200" lvl="5" indent="-342900" algn="l">
              <a:lnSpc>
                <a:spcPct val="90000"/>
              </a:lnSpc>
              <a:spcBef>
                <a:spcPts val="18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51" name="Google Shape;51;p27"/>
          <p:cNvSpPr txBox="1">
            <a:spLocks noGrp="1"/>
          </p:cNvSpPr>
          <p:nvPr>
            <p:ph type="body" idx="3"/>
          </p:nvPr>
        </p:nvSpPr>
        <p:spPr>
          <a:xfrm>
            <a:off x="8371761" y="1825625"/>
            <a:ext cx="3358489" cy="3763134"/>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0"/>
              </a:spcBef>
              <a:spcAft>
                <a:spcPts val="0"/>
              </a:spcAft>
              <a:buSzPts val="1800"/>
              <a:buChar char="•"/>
              <a:defRPr/>
            </a:lvl1pPr>
            <a:lvl2pPr marL="914400" lvl="1" indent="-342900" algn="l">
              <a:lnSpc>
                <a:spcPct val="100000"/>
              </a:lnSpc>
              <a:spcBef>
                <a:spcPts val="1800"/>
              </a:spcBef>
              <a:spcAft>
                <a:spcPts val="0"/>
              </a:spcAft>
              <a:buSzPts val="1800"/>
              <a:buChar char="•"/>
              <a:defRPr/>
            </a:lvl2pPr>
            <a:lvl3pPr marL="1371600" lvl="2" indent="-342900" algn="l">
              <a:lnSpc>
                <a:spcPct val="100000"/>
              </a:lnSpc>
              <a:spcBef>
                <a:spcPts val="1800"/>
              </a:spcBef>
              <a:spcAft>
                <a:spcPts val="0"/>
              </a:spcAft>
              <a:buSzPts val="1800"/>
              <a:buChar char="•"/>
              <a:defRPr/>
            </a:lvl3pPr>
            <a:lvl4pPr marL="1828800" lvl="3" indent="-342900" algn="l">
              <a:lnSpc>
                <a:spcPct val="100000"/>
              </a:lnSpc>
              <a:spcBef>
                <a:spcPts val="1800"/>
              </a:spcBef>
              <a:spcAft>
                <a:spcPts val="0"/>
              </a:spcAft>
              <a:buSzPts val="1800"/>
              <a:buChar char="•"/>
              <a:defRPr/>
            </a:lvl4pPr>
            <a:lvl5pPr marL="2286000" lvl="4" indent="-342900" algn="l">
              <a:lnSpc>
                <a:spcPct val="100000"/>
              </a:lnSpc>
              <a:spcBef>
                <a:spcPts val="1800"/>
              </a:spcBef>
              <a:spcAft>
                <a:spcPts val="0"/>
              </a:spcAft>
              <a:buSzPts val="1800"/>
              <a:buChar char="•"/>
              <a:defRPr/>
            </a:lvl5pPr>
            <a:lvl6pPr marL="2743200" lvl="5" indent="-342900" algn="l">
              <a:lnSpc>
                <a:spcPct val="90000"/>
              </a:lnSpc>
              <a:spcBef>
                <a:spcPts val="18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cxnSp>
        <p:nvCxnSpPr>
          <p:cNvPr id="52" name="Google Shape;52;p27"/>
          <p:cNvCxnSpPr/>
          <p:nvPr/>
        </p:nvCxnSpPr>
        <p:spPr>
          <a:xfrm flipH="1">
            <a:off x="838199" y="0"/>
            <a:ext cx="1" cy="1276357"/>
          </a:xfrm>
          <a:prstGeom prst="straightConnector1">
            <a:avLst/>
          </a:prstGeom>
          <a:noFill/>
          <a:ln w="28575" cap="flat" cmpd="sng">
            <a:solidFill>
              <a:schemeClr val="accent5"/>
            </a:solidFill>
            <a:prstDash val="solid"/>
            <a:miter lim="800000"/>
            <a:headEnd type="none" w="sm" len="sm"/>
            <a:tailEnd type="none" w="sm" len="sm"/>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53"/>
        <p:cNvGrpSpPr/>
        <p:nvPr/>
      </p:nvGrpSpPr>
      <p:grpSpPr>
        <a:xfrm>
          <a:off x="0" y="0"/>
          <a:ext cx="0" cy="0"/>
          <a:chOff x="0" y="0"/>
          <a:chExt cx="0" cy="0"/>
        </a:xfrm>
      </p:grpSpPr>
      <p:sp>
        <p:nvSpPr>
          <p:cNvPr id="54" name="Google Shape;54;p28"/>
          <p:cNvSpPr txBox="1">
            <a:spLocks noGrp="1"/>
          </p:cNvSpPr>
          <p:nvPr>
            <p:ph type="sldNum" idx="12"/>
          </p:nvPr>
        </p:nvSpPr>
        <p:spPr>
          <a:xfrm>
            <a:off x="697524" y="6131286"/>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‹nº›</a:t>
            </a:fld>
            <a:endParaRPr/>
          </a:p>
        </p:txBody>
      </p:sp>
      <p:sp>
        <p:nvSpPr>
          <p:cNvPr id="55" name="Google Shape;55;p28"/>
          <p:cNvSpPr txBox="1">
            <a:spLocks noGrp="1"/>
          </p:cNvSpPr>
          <p:nvPr>
            <p:ph type="title"/>
          </p:nvPr>
        </p:nvSpPr>
        <p:spPr>
          <a:xfrm>
            <a:off x="970722" y="482860"/>
            <a:ext cx="10515600" cy="782357"/>
          </a:xfrm>
          <a:prstGeom prst="rect">
            <a:avLst/>
          </a:prstGeom>
          <a:noFill/>
          <a:ln>
            <a:noFill/>
          </a:ln>
        </p:spPr>
        <p:txBody>
          <a:bodyPr spcFirstLastPara="1" wrap="square" lIns="91425" tIns="45700" rIns="91425" bIns="0" anchor="b" anchorCtr="0">
            <a:no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0"/>
              </a:spcBef>
              <a:spcAft>
                <a:spcPts val="0"/>
              </a:spcAft>
              <a:buSzPts val="2800"/>
              <a:buNone/>
              <a:defRPr sz="2800" b="1">
                <a:solidFill>
                  <a:schemeClr val="dk2"/>
                </a:solidFill>
              </a:defRPr>
            </a:lvl1pPr>
            <a:lvl2pPr marL="914400" lvl="1" indent="-228600" algn="l">
              <a:lnSpc>
                <a:spcPct val="100000"/>
              </a:lnSpc>
              <a:spcBef>
                <a:spcPts val="1800"/>
              </a:spcBef>
              <a:spcAft>
                <a:spcPts val="0"/>
              </a:spcAft>
              <a:buSzPts val="2000"/>
              <a:buNone/>
              <a:defRPr sz="2000" b="1"/>
            </a:lvl2pPr>
            <a:lvl3pPr marL="1371600" lvl="2" indent="-228600" algn="l">
              <a:lnSpc>
                <a:spcPct val="100000"/>
              </a:lnSpc>
              <a:spcBef>
                <a:spcPts val="1800"/>
              </a:spcBef>
              <a:spcAft>
                <a:spcPts val="0"/>
              </a:spcAft>
              <a:buSzPts val="1800"/>
              <a:buNone/>
              <a:defRPr sz="1800" b="1"/>
            </a:lvl3pPr>
            <a:lvl4pPr marL="1828800" lvl="3" indent="-228600" algn="l">
              <a:lnSpc>
                <a:spcPct val="100000"/>
              </a:lnSpc>
              <a:spcBef>
                <a:spcPts val="1800"/>
              </a:spcBef>
              <a:spcAft>
                <a:spcPts val="0"/>
              </a:spcAft>
              <a:buSzPts val="1600"/>
              <a:buNone/>
              <a:defRPr sz="1600" b="1"/>
            </a:lvl4pPr>
            <a:lvl5pPr marL="2286000" lvl="4" indent="-228600" algn="l">
              <a:lnSpc>
                <a:spcPct val="100000"/>
              </a:lnSpc>
              <a:spcBef>
                <a:spcPts val="1800"/>
              </a:spcBef>
              <a:spcAft>
                <a:spcPts val="0"/>
              </a:spcAft>
              <a:buSzPts val="1600"/>
              <a:buNone/>
              <a:defRPr sz="1600" b="1"/>
            </a:lvl5pPr>
            <a:lvl6pPr marL="2743200" lvl="5" indent="-228600" algn="l">
              <a:lnSpc>
                <a:spcPct val="90000"/>
              </a:lnSpc>
              <a:spcBef>
                <a:spcPts val="18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57" name="Google Shape;57;p28"/>
          <p:cNvSpPr txBox="1">
            <a:spLocks noGrp="1"/>
          </p:cNvSpPr>
          <p:nvPr>
            <p:ph type="body" idx="2"/>
          </p:nvPr>
        </p:nvSpPr>
        <p:spPr>
          <a:xfrm>
            <a:off x="839788" y="2505075"/>
            <a:ext cx="5157787" cy="3097331"/>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0"/>
              </a:spcBef>
              <a:spcAft>
                <a:spcPts val="0"/>
              </a:spcAft>
              <a:buSzPts val="1800"/>
              <a:buChar char="•"/>
              <a:defRPr/>
            </a:lvl1pPr>
            <a:lvl2pPr marL="914400" lvl="1" indent="-342900" algn="l">
              <a:lnSpc>
                <a:spcPct val="100000"/>
              </a:lnSpc>
              <a:spcBef>
                <a:spcPts val="1800"/>
              </a:spcBef>
              <a:spcAft>
                <a:spcPts val="0"/>
              </a:spcAft>
              <a:buSzPts val="1800"/>
              <a:buChar char="•"/>
              <a:defRPr/>
            </a:lvl2pPr>
            <a:lvl3pPr marL="1371600" lvl="2" indent="-342900" algn="l">
              <a:lnSpc>
                <a:spcPct val="100000"/>
              </a:lnSpc>
              <a:spcBef>
                <a:spcPts val="1800"/>
              </a:spcBef>
              <a:spcAft>
                <a:spcPts val="0"/>
              </a:spcAft>
              <a:buSzPts val="1800"/>
              <a:buChar char="•"/>
              <a:defRPr/>
            </a:lvl3pPr>
            <a:lvl4pPr marL="1828800" lvl="3" indent="-342900" algn="l">
              <a:lnSpc>
                <a:spcPct val="100000"/>
              </a:lnSpc>
              <a:spcBef>
                <a:spcPts val="1800"/>
              </a:spcBef>
              <a:spcAft>
                <a:spcPts val="0"/>
              </a:spcAft>
              <a:buSzPts val="1800"/>
              <a:buChar char="•"/>
              <a:defRPr/>
            </a:lvl4pPr>
            <a:lvl5pPr marL="2286000" lvl="4" indent="-342900" algn="l">
              <a:lnSpc>
                <a:spcPct val="100000"/>
              </a:lnSpc>
              <a:spcBef>
                <a:spcPts val="1800"/>
              </a:spcBef>
              <a:spcAft>
                <a:spcPts val="0"/>
              </a:spcAft>
              <a:buSzPts val="1800"/>
              <a:buChar char="•"/>
              <a:defRPr/>
            </a:lvl5pPr>
            <a:lvl6pPr marL="2743200" lvl="5" indent="-342900" algn="l">
              <a:lnSpc>
                <a:spcPct val="90000"/>
              </a:lnSpc>
              <a:spcBef>
                <a:spcPts val="18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58" name="Google Shape;58;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0"/>
              </a:spcBef>
              <a:spcAft>
                <a:spcPts val="0"/>
              </a:spcAft>
              <a:buSzPts val="2800"/>
              <a:buNone/>
              <a:defRPr sz="2800" b="1">
                <a:solidFill>
                  <a:schemeClr val="dk2"/>
                </a:solidFill>
              </a:defRPr>
            </a:lvl1pPr>
            <a:lvl2pPr marL="914400" lvl="1" indent="-228600" algn="l">
              <a:lnSpc>
                <a:spcPct val="100000"/>
              </a:lnSpc>
              <a:spcBef>
                <a:spcPts val="1800"/>
              </a:spcBef>
              <a:spcAft>
                <a:spcPts val="0"/>
              </a:spcAft>
              <a:buSzPts val="2000"/>
              <a:buNone/>
              <a:defRPr sz="2000" b="1"/>
            </a:lvl2pPr>
            <a:lvl3pPr marL="1371600" lvl="2" indent="-228600" algn="l">
              <a:lnSpc>
                <a:spcPct val="100000"/>
              </a:lnSpc>
              <a:spcBef>
                <a:spcPts val="1800"/>
              </a:spcBef>
              <a:spcAft>
                <a:spcPts val="0"/>
              </a:spcAft>
              <a:buSzPts val="1800"/>
              <a:buNone/>
              <a:defRPr sz="1800" b="1"/>
            </a:lvl3pPr>
            <a:lvl4pPr marL="1828800" lvl="3" indent="-228600" algn="l">
              <a:lnSpc>
                <a:spcPct val="100000"/>
              </a:lnSpc>
              <a:spcBef>
                <a:spcPts val="1800"/>
              </a:spcBef>
              <a:spcAft>
                <a:spcPts val="0"/>
              </a:spcAft>
              <a:buSzPts val="1600"/>
              <a:buNone/>
              <a:defRPr sz="1600" b="1"/>
            </a:lvl4pPr>
            <a:lvl5pPr marL="2286000" lvl="4" indent="-228600" algn="l">
              <a:lnSpc>
                <a:spcPct val="100000"/>
              </a:lnSpc>
              <a:spcBef>
                <a:spcPts val="1800"/>
              </a:spcBef>
              <a:spcAft>
                <a:spcPts val="0"/>
              </a:spcAft>
              <a:buSzPts val="1600"/>
              <a:buNone/>
              <a:defRPr sz="1600" b="1"/>
            </a:lvl5pPr>
            <a:lvl6pPr marL="2743200" lvl="5" indent="-228600" algn="l">
              <a:lnSpc>
                <a:spcPct val="90000"/>
              </a:lnSpc>
              <a:spcBef>
                <a:spcPts val="18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59" name="Google Shape;59;p28"/>
          <p:cNvSpPr txBox="1">
            <a:spLocks noGrp="1"/>
          </p:cNvSpPr>
          <p:nvPr>
            <p:ph type="body" idx="4"/>
          </p:nvPr>
        </p:nvSpPr>
        <p:spPr>
          <a:xfrm>
            <a:off x="6172200" y="2505075"/>
            <a:ext cx="5183188" cy="3097331"/>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0"/>
              </a:spcBef>
              <a:spcAft>
                <a:spcPts val="0"/>
              </a:spcAft>
              <a:buSzPts val="1800"/>
              <a:buChar char="•"/>
              <a:defRPr/>
            </a:lvl1pPr>
            <a:lvl2pPr marL="914400" lvl="1" indent="-342900" algn="l">
              <a:lnSpc>
                <a:spcPct val="100000"/>
              </a:lnSpc>
              <a:spcBef>
                <a:spcPts val="1800"/>
              </a:spcBef>
              <a:spcAft>
                <a:spcPts val="0"/>
              </a:spcAft>
              <a:buSzPts val="1800"/>
              <a:buChar char="•"/>
              <a:defRPr/>
            </a:lvl2pPr>
            <a:lvl3pPr marL="1371600" lvl="2" indent="-342900" algn="l">
              <a:lnSpc>
                <a:spcPct val="100000"/>
              </a:lnSpc>
              <a:spcBef>
                <a:spcPts val="1800"/>
              </a:spcBef>
              <a:spcAft>
                <a:spcPts val="0"/>
              </a:spcAft>
              <a:buSzPts val="1800"/>
              <a:buChar char="•"/>
              <a:defRPr/>
            </a:lvl3pPr>
            <a:lvl4pPr marL="1828800" lvl="3" indent="-342900" algn="l">
              <a:lnSpc>
                <a:spcPct val="100000"/>
              </a:lnSpc>
              <a:spcBef>
                <a:spcPts val="1800"/>
              </a:spcBef>
              <a:spcAft>
                <a:spcPts val="0"/>
              </a:spcAft>
              <a:buSzPts val="1800"/>
              <a:buChar char="•"/>
              <a:defRPr/>
            </a:lvl4pPr>
            <a:lvl5pPr marL="2286000" lvl="4" indent="-342900" algn="l">
              <a:lnSpc>
                <a:spcPct val="100000"/>
              </a:lnSpc>
              <a:spcBef>
                <a:spcPts val="1800"/>
              </a:spcBef>
              <a:spcAft>
                <a:spcPts val="0"/>
              </a:spcAft>
              <a:buSzPts val="1800"/>
              <a:buChar char="•"/>
              <a:defRPr/>
            </a:lvl5pPr>
            <a:lvl6pPr marL="2743200" lvl="5" indent="-342900" algn="l">
              <a:lnSpc>
                <a:spcPct val="90000"/>
              </a:lnSpc>
              <a:spcBef>
                <a:spcPts val="18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cxnSp>
        <p:nvCxnSpPr>
          <p:cNvPr id="60" name="Google Shape;60;p28"/>
          <p:cNvCxnSpPr/>
          <p:nvPr/>
        </p:nvCxnSpPr>
        <p:spPr>
          <a:xfrm flipH="1">
            <a:off x="838199" y="0"/>
            <a:ext cx="1" cy="1276357"/>
          </a:xfrm>
          <a:prstGeom prst="straightConnector1">
            <a:avLst/>
          </a:prstGeom>
          <a:noFill/>
          <a:ln w="28575" cap="flat" cmpd="sng">
            <a:solidFill>
              <a:schemeClr val="accent5"/>
            </a:solidFill>
            <a:prstDash val="solid"/>
            <a:miter lim="800000"/>
            <a:headEnd type="none" w="sm" len="sm"/>
            <a:tailEnd type="none" w="sm" len="sm"/>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Last slide (option 1)">
  <p:cSld name="Last slide (option 1)">
    <p:spTree>
      <p:nvGrpSpPr>
        <p:cNvPr id="1" name="Shape 140"/>
        <p:cNvGrpSpPr/>
        <p:nvPr/>
      </p:nvGrpSpPr>
      <p:grpSpPr>
        <a:xfrm>
          <a:off x="0" y="0"/>
          <a:ext cx="0" cy="0"/>
          <a:chOff x="0" y="0"/>
          <a:chExt cx="0" cy="0"/>
        </a:xfrm>
      </p:grpSpPr>
      <p:sp>
        <p:nvSpPr>
          <p:cNvPr id="141" name="Google Shape;141;p37"/>
          <p:cNvSpPr/>
          <p:nvPr/>
        </p:nvSpPr>
        <p:spPr>
          <a:xfrm>
            <a:off x="0" y="1"/>
            <a:ext cx="12192000" cy="3428999"/>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42" name="Google Shape;142;p37"/>
          <p:cNvSpPr txBox="1">
            <a:spLocks noGrp="1"/>
          </p:cNvSpPr>
          <p:nvPr>
            <p:ph type="sldNum" idx="12"/>
          </p:nvPr>
        </p:nvSpPr>
        <p:spPr>
          <a:xfrm>
            <a:off x="715108" y="6131286"/>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‹nº›</a:t>
            </a:fld>
            <a:endParaRPr/>
          </a:p>
        </p:txBody>
      </p:sp>
      <p:sp>
        <p:nvSpPr>
          <p:cNvPr id="143" name="Google Shape;143;p37"/>
          <p:cNvSpPr txBox="1">
            <a:spLocks noGrp="1"/>
          </p:cNvSpPr>
          <p:nvPr>
            <p:ph type="ctrTitle"/>
          </p:nvPr>
        </p:nvSpPr>
        <p:spPr>
          <a:xfrm>
            <a:off x="1077013" y="1122363"/>
            <a:ext cx="10156297" cy="1240348"/>
          </a:xfrm>
          <a:prstGeom prst="rect">
            <a:avLst/>
          </a:prstGeom>
          <a:noFill/>
          <a:ln>
            <a:noFill/>
          </a:ln>
        </p:spPr>
        <p:txBody>
          <a:bodyPr spcFirstLastPara="1" wrap="square" lIns="91425" tIns="45700" rIns="91425" bIns="0" anchor="b" anchorCtr="0">
            <a:noAutofit/>
          </a:bodyPr>
          <a:lstStyle>
            <a:lvl1pPr lvl="0" algn="l">
              <a:lnSpc>
                <a:spcPct val="90000"/>
              </a:lnSpc>
              <a:spcBef>
                <a:spcPts val="0"/>
              </a:spcBef>
              <a:spcAft>
                <a:spcPts val="0"/>
              </a:spcAft>
              <a:buClr>
                <a:schemeClr val="dk2"/>
              </a:buClr>
              <a:buSzPts val="6000"/>
              <a:buFont typeface="Arial"/>
              <a:buNone/>
              <a:defRPr sz="60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44" name="Google Shape;144;p37"/>
          <p:cNvSpPr txBox="1">
            <a:spLocks noGrp="1"/>
          </p:cNvSpPr>
          <p:nvPr>
            <p:ph type="body" idx="1"/>
          </p:nvPr>
        </p:nvSpPr>
        <p:spPr>
          <a:xfrm>
            <a:off x="838976" y="4175997"/>
            <a:ext cx="10888663" cy="1620145"/>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0"/>
              </a:spcBef>
              <a:spcAft>
                <a:spcPts val="0"/>
              </a:spcAft>
              <a:buSzPts val="1400"/>
              <a:buFont typeface="Arial"/>
              <a:buNone/>
              <a:defRPr sz="1400">
                <a:solidFill>
                  <a:srgbClr val="767676"/>
                </a:solidFill>
              </a:defRPr>
            </a:lvl1pPr>
            <a:lvl2pPr marL="914400" lvl="1" indent="-228600" algn="l">
              <a:lnSpc>
                <a:spcPct val="100000"/>
              </a:lnSpc>
              <a:spcBef>
                <a:spcPts val="1800"/>
              </a:spcBef>
              <a:spcAft>
                <a:spcPts val="0"/>
              </a:spcAft>
              <a:buSzPts val="2000"/>
              <a:buNone/>
              <a:defRPr/>
            </a:lvl2pPr>
            <a:lvl3pPr marL="1371600" lvl="2" indent="-342900" algn="l">
              <a:lnSpc>
                <a:spcPct val="100000"/>
              </a:lnSpc>
              <a:spcBef>
                <a:spcPts val="1800"/>
              </a:spcBef>
              <a:spcAft>
                <a:spcPts val="0"/>
              </a:spcAft>
              <a:buSzPts val="1800"/>
              <a:buChar char="•"/>
              <a:defRPr/>
            </a:lvl3pPr>
            <a:lvl4pPr marL="1828800" lvl="3" indent="-342900" algn="l">
              <a:lnSpc>
                <a:spcPct val="100000"/>
              </a:lnSpc>
              <a:spcBef>
                <a:spcPts val="1800"/>
              </a:spcBef>
              <a:spcAft>
                <a:spcPts val="0"/>
              </a:spcAft>
              <a:buSzPts val="1800"/>
              <a:buChar char="•"/>
              <a:defRPr/>
            </a:lvl4pPr>
            <a:lvl5pPr marL="2286000" lvl="4" indent="-342900" algn="l">
              <a:lnSpc>
                <a:spcPct val="100000"/>
              </a:lnSpc>
              <a:spcBef>
                <a:spcPts val="1800"/>
              </a:spcBef>
              <a:spcAft>
                <a:spcPts val="0"/>
              </a:spcAft>
              <a:buSzPts val="1800"/>
              <a:buChar char="•"/>
              <a:defRPr/>
            </a:lvl5pPr>
            <a:lvl6pPr marL="2743200" lvl="5" indent="-342900" algn="l">
              <a:lnSpc>
                <a:spcPct val="90000"/>
              </a:lnSpc>
              <a:spcBef>
                <a:spcPts val="18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cxnSp>
        <p:nvCxnSpPr>
          <p:cNvPr id="145" name="Google Shape;145;p37"/>
          <p:cNvCxnSpPr/>
          <p:nvPr/>
        </p:nvCxnSpPr>
        <p:spPr>
          <a:xfrm>
            <a:off x="838200" y="0"/>
            <a:ext cx="0" cy="2362711"/>
          </a:xfrm>
          <a:prstGeom prst="straightConnector1">
            <a:avLst/>
          </a:prstGeom>
          <a:noFill/>
          <a:ln w="28575" cap="flat" cmpd="sng">
            <a:solidFill>
              <a:schemeClr val="dk2"/>
            </a:solidFill>
            <a:prstDash val="solid"/>
            <a:miter lim="800000"/>
            <a:headEnd type="none" w="sm" len="sm"/>
            <a:tailEnd type="none" w="sm" len="sm"/>
          </a:ln>
        </p:spPr>
      </p:cxn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46"/>
        <p:cNvGrpSpPr/>
        <p:nvPr/>
      </p:nvGrpSpPr>
      <p:grpSpPr>
        <a:xfrm>
          <a:off x="0" y="0"/>
          <a:ext cx="0" cy="0"/>
          <a:chOff x="0" y="0"/>
          <a:chExt cx="0" cy="0"/>
        </a:xfrm>
      </p:grpSpPr>
      <p:sp>
        <p:nvSpPr>
          <p:cNvPr id="147" name="Google Shape;147;p38"/>
          <p:cNvSpPr txBox="1">
            <a:spLocks noGrp="1"/>
          </p:cNvSpPr>
          <p:nvPr>
            <p:ph type="sldNum" idx="12"/>
          </p:nvPr>
        </p:nvSpPr>
        <p:spPr>
          <a:xfrm>
            <a:off x="697524" y="6131286"/>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‹nº›</a:t>
            </a:fld>
            <a:endParaRPr/>
          </a:p>
        </p:txBody>
      </p:sp>
      <p:pic>
        <p:nvPicPr>
          <p:cNvPr id="148" name="Google Shape;148;p38"/>
          <p:cNvPicPr preferRelativeResize="0"/>
          <p:nvPr/>
        </p:nvPicPr>
        <p:blipFill rotWithShape="1">
          <a:blip r:embed="rId2">
            <a:alphaModFix/>
          </a:blip>
          <a:srcRect/>
          <a:stretch/>
        </p:blipFill>
        <p:spPr>
          <a:xfrm>
            <a:off x="0" y="1850288"/>
            <a:ext cx="12192000" cy="5018345"/>
          </a:xfrm>
          <a:prstGeom prst="rect">
            <a:avLst/>
          </a:prstGeom>
          <a:noFill/>
          <a:ln>
            <a:noFill/>
          </a:ln>
        </p:spPr>
      </p:pic>
      <p:sp>
        <p:nvSpPr>
          <p:cNvPr id="149" name="Google Shape;149;p38"/>
          <p:cNvSpPr/>
          <p:nvPr/>
        </p:nvSpPr>
        <p:spPr>
          <a:xfrm>
            <a:off x="0" y="1078174"/>
            <a:ext cx="12192000" cy="2890800"/>
          </a:xfrm>
          <a:prstGeom prst="rect">
            <a:avLst/>
          </a:prstGeom>
          <a:solidFill>
            <a:srgbClr val="0356B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4"/>
              </a:solidFill>
              <a:latin typeface="Arial"/>
              <a:ea typeface="Arial"/>
              <a:cs typeface="Arial"/>
              <a:sym typeface="Arial"/>
            </a:endParaRPr>
          </a:p>
        </p:txBody>
      </p:sp>
      <p:pic>
        <p:nvPicPr>
          <p:cNvPr id="150" name="Google Shape;150;p38" descr="European Commission"/>
          <p:cNvPicPr preferRelativeResize="0"/>
          <p:nvPr/>
        </p:nvPicPr>
        <p:blipFill rotWithShape="1">
          <a:blip r:embed="rId3">
            <a:alphaModFix/>
          </a:blip>
          <a:srcRect/>
          <a:stretch/>
        </p:blipFill>
        <p:spPr>
          <a:xfrm>
            <a:off x="5388933" y="258042"/>
            <a:ext cx="1659793" cy="1152460"/>
          </a:xfrm>
          <a:prstGeom prst="rect">
            <a:avLst/>
          </a:prstGeom>
          <a:noFill/>
          <a:ln>
            <a:noFill/>
          </a:ln>
        </p:spPr>
      </p:pic>
      <p:sp>
        <p:nvSpPr>
          <p:cNvPr id="151" name="Google Shape;151;p38"/>
          <p:cNvSpPr txBox="1">
            <a:spLocks noGrp="1"/>
          </p:cNvSpPr>
          <p:nvPr>
            <p:ph type="ctrTitle"/>
          </p:nvPr>
        </p:nvSpPr>
        <p:spPr>
          <a:xfrm>
            <a:off x="1071350" y="1992572"/>
            <a:ext cx="10065224" cy="872647"/>
          </a:xfrm>
          <a:prstGeom prst="rect">
            <a:avLst/>
          </a:prstGeom>
          <a:noFill/>
          <a:ln>
            <a:noFill/>
          </a:ln>
        </p:spPr>
        <p:txBody>
          <a:bodyPr spcFirstLastPara="1" wrap="square" lIns="91425" tIns="45700" rIns="91425" bIns="0" anchor="t" anchorCtr="0">
            <a:normAutofit/>
          </a:bodyPr>
          <a:lstStyle>
            <a:lvl1pPr lvl="0" algn="l">
              <a:lnSpc>
                <a:spcPct val="90000"/>
              </a:lnSpc>
              <a:spcBef>
                <a:spcPts val="0"/>
              </a:spcBef>
              <a:spcAft>
                <a:spcPts val="0"/>
              </a:spcAft>
              <a:buClr>
                <a:schemeClr val="lt1"/>
              </a:buClr>
              <a:buSzPts val="6000"/>
              <a:buFont typeface="Arial"/>
              <a:buNone/>
              <a:defRPr sz="6000" b="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52" name="Google Shape;152;p38"/>
          <p:cNvSpPr txBox="1">
            <a:spLocks noGrp="1"/>
          </p:cNvSpPr>
          <p:nvPr>
            <p:ph type="subTitle" idx="1"/>
          </p:nvPr>
        </p:nvSpPr>
        <p:spPr>
          <a:xfrm>
            <a:off x="1071351" y="3067468"/>
            <a:ext cx="10065224" cy="897754"/>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2800"/>
              <a:buNone/>
              <a:defRPr sz="2800" i="0">
                <a:solidFill>
                  <a:schemeClr val="accent5"/>
                </a:solidFill>
              </a:defRPr>
            </a:lvl1pPr>
            <a:lvl2pPr lvl="1" algn="ctr">
              <a:lnSpc>
                <a:spcPct val="100000"/>
              </a:lnSpc>
              <a:spcBef>
                <a:spcPts val="1800"/>
              </a:spcBef>
              <a:spcAft>
                <a:spcPts val="0"/>
              </a:spcAft>
              <a:buSzPts val="2000"/>
              <a:buNone/>
              <a:defRPr sz="2000"/>
            </a:lvl2pPr>
            <a:lvl3pPr lvl="2" algn="ctr">
              <a:lnSpc>
                <a:spcPct val="100000"/>
              </a:lnSpc>
              <a:spcBef>
                <a:spcPts val="1800"/>
              </a:spcBef>
              <a:spcAft>
                <a:spcPts val="0"/>
              </a:spcAft>
              <a:buSzPts val="1800"/>
              <a:buNone/>
              <a:defRPr sz="1800"/>
            </a:lvl3pPr>
            <a:lvl4pPr lvl="3" algn="ctr">
              <a:lnSpc>
                <a:spcPct val="100000"/>
              </a:lnSpc>
              <a:spcBef>
                <a:spcPts val="1800"/>
              </a:spcBef>
              <a:spcAft>
                <a:spcPts val="0"/>
              </a:spcAft>
              <a:buSzPts val="1600"/>
              <a:buNone/>
              <a:defRPr sz="1600"/>
            </a:lvl4pPr>
            <a:lvl5pPr lvl="4" algn="ctr">
              <a:lnSpc>
                <a:spcPct val="100000"/>
              </a:lnSpc>
              <a:spcBef>
                <a:spcPts val="1800"/>
              </a:spcBef>
              <a:spcAft>
                <a:spcPts val="0"/>
              </a:spcAft>
              <a:buSzPts val="1600"/>
              <a:buNone/>
              <a:defRPr sz="1600"/>
            </a:lvl5pPr>
            <a:lvl6pPr lvl="5" algn="ctr">
              <a:lnSpc>
                <a:spcPct val="90000"/>
              </a:lnSpc>
              <a:spcBef>
                <a:spcPts val="18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53" name="Google Shape;153;p38"/>
          <p:cNvSpPr txBox="1">
            <a:spLocks noGrp="1"/>
          </p:cNvSpPr>
          <p:nvPr>
            <p:ph type="body" idx="2"/>
          </p:nvPr>
        </p:nvSpPr>
        <p:spPr>
          <a:xfrm>
            <a:off x="6096000" y="5783535"/>
            <a:ext cx="5040313" cy="528998"/>
          </a:xfrm>
          <a:prstGeom prst="rect">
            <a:avLst/>
          </a:prstGeom>
          <a:noFill/>
          <a:ln>
            <a:noFill/>
          </a:ln>
        </p:spPr>
        <p:txBody>
          <a:bodyPr spcFirstLastPara="1" wrap="square" lIns="91425" tIns="45700" rIns="91425" bIns="45700" anchor="b" anchorCtr="0">
            <a:noAutofit/>
          </a:bodyPr>
          <a:lstStyle>
            <a:lvl1pPr marL="457200" lvl="0" indent="-228600" algn="r">
              <a:lnSpc>
                <a:spcPct val="100000"/>
              </a:lnSpc>
              <a:spcBef>
                <a:spcPts val="0"/>
              </a:spcBef>
              <a:spcAft>
                <a:spcPts val="0"/>
              </a:spcAft>
              <a:buSzPts val="2200"/>
              <a:buFont typeface="Arial"/>
              <a:buNone/>
              <a:defRPr sz="2200" i="1">
                <a:solidFill>
                  <a:schemeClr val="lt1"/>
                </a:solidFill>
              </a:defRPr>
            </a:lvl1pPr>
            <a:lvl2pPr marL="914400" lvl="1" indent="-342900" algn="l">
              <a:lnSpc>
                <a:spcPct val="100000"/>
              </a:lnSpc>
              <a:spcBef>
                <a:spcPts val="1800"/>
              </a:spcBef>
              <a:spcAft>
                <a:spcPts val="0"/>
              </a:spcAft>
              <a:buSzPts val="1800"/>
              <a:buChar char="•"/>
              <a:defRPr/>
            </a:lvl2pPr>
            <a:lvl3pPr marL="1371600" lvl="2" indent="-342900" algn="l">
              <a:lnSpc>
                <a:spcPct val="100000"/>
              </a:lnSpc>
              <a:spcBef>
                <a:spcPts val="1800"/>
              </a:spcBef>
              <a:spcAft>
                <a:spcPts val="0"/>
              </a:spcAft>
              <a:buSzPts val="1800"/>
              <a:buChar char="•"/>
              <a:defRPr/>
            </a:lvl3pPr>
            <a:lvl4pPr marL="1828800" lvl="3" indent="-342900" algn="l">
              <a:lnSpc>
                <a:spcPct val="100000"/>
              </a:lnSpc>
              <a:spcBef>
                <a:spcPts val="1800"/>
              </a:spcBef>
              <a:spcAft>
                <a:spcPts val="0"/>
              </a:spcAft>
              <a:buSzPts val="1800"/>
              <a:buChar char="•"/>
              <a:defRPr/>
            </a:lvl4pPr>
            <a:lvl5pPr marL="2286000" lvl="4" indent="-342900" algn="l">
              <a:lnSpc>
                <a:spcPct val="100000"/>
              </a:lnSpc>
              <a:spcBef>
                <a:spcPts val="1800"/>
              </a:spcBef>
              <a:spcAft>
                <a:spcPts val="0"/>
              </a:spcAft>
              <a:buSzPts val="1800"/>
              <a:buChar char="•"/>
              <a:defRPr/>
            </a:lvl5pPr>
            <a:lvl6pPr marL="2743200" lvl="5" indent="-342900" algn="l">
              <a:lnSpc>
                <a:spcPct val="90000"/>
              </a:lnSpc>
              <a:spcBef>
                <a:spcPts val="18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154" name="Google Shape;154;p38"/>
          <p:cNvSpPr/>
          <p:nvPr/>
        </p:nvSpPr>
        <p:spPr>
          <a:xfrm>
            <a:off x="5741158" y="6619164"/>
            <a:ext cx="707409" cy="240594"/>
          </a:xfrm>
          <a:prstGeom prst="rect">
            <a:avLst/>
          </a:prstGeom>
          <a:solidFill>
            <a:srgbClr val="00449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155" name="Google Shape;155;p38"/>
          <p:cNvCxnSpPr/>
          <p:nvPr/>
        </p:nvCxnSpPr>
        <p:spPr>
          <a:xfrm>
            <a:off x="838200" y="1978925"/>
            <a:ext cx="0" cy="4879075"/>
          </a:xfrm>
          <a:prstGeom prst="straightConnector1">
            <a:avLst/>
          </a:prstGeom>
          <a:noFill/>
          <a:ln w="28575" cap="flat" cmpd="sng">
            <a:solidFill>
              <a:schemeClr val="accent5"/>
            </a:solidFill>
            <a:prstDash val="solid"/>
            <a:miter lim="800000"/>
            <a:headEnd type="none" w="sm" len="sm"/>
            <a:tailEnd type="none" w="sm" len="sm"/>
          </a:ln>
        </p:spPr>
      </p:cxn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56"/>
        <p:cNvGrpSpPr/>
        <p:nvPr/>
      </p:nvGrpSpPr>
      <p:grpSpPr>
        <a:xfrm>
          <a:off x="0" y="0"/>
          <a:ext cx="0" cy="0"/>
          <a:chOff x="0" y="0"/>
          <a:chExt cx="0" cy="0"/>
        </a:xfrm>
      </p:grpSpPr>
      <p:sp>
        <p:nvSpPr>
          <p:cNvPr id="157" name="Google Shape;157;p39"/>
          <p:cNvSpPr txBox="1">
            <a:spLocks noGrp="1"/>
          </p:cNvSpPr>
          <p:nvPr>
            <p:ph type="sldNum" idx="12"/>
          </p:nvPr>
        </p:nvSpPr>
        <p:spPr>
          <a:xfrm>
            <a:off x="838200" y="6131286"/>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‹nº›</a:t>
            </a:fld>
            <a:endParaRPr/>
          </a:p>
        </p:txBody>
      </p:sp>
      <p:pic>
        <p:nvPicPr>
          <p:cNvPr id="158" name="Google Shape;158;p39"/>
          <p:cNvPicPr preferRelativeResize="0"/>
          <p:nvPr/>
        </p:nvPicPr>
        <p:blipFill rotWithShape="1">
          <a:blip r:embed="rId2">
            <a:alphaModFix/>
          </a:blip>
          <a:srcRect t="4555"/>
          <a:stretch/>
        </p:blipFill>
        <p:spPr>
          <a:xfrm>
            <a:off x="0" y="1078173"/>
            <a:ext cx="12192000" cy="5783240"/>
          </a:xfrm>
          <a:prstGeom prst="rect">
            <a:avLst/>
          </a:prstGeom>
          <a:noFill/>
          <a:ln>
            <a:noFill/>
          </a:ln>
        </p:spPr>
      </p:pic>
      <p:sp>
        <p:nvSpPr>
          <p:cNvPr id="159" name="Google Shape;159;p39"/>
          <p:cNvSpPr/>
          <p:nvPr/>
        </p:nvSpPr>
        <p:spPr>
          <a:xfrm>
            <a:off x="5289" y="1078173"/>
            <a:ext cx="12197346" cy="5783239"/>
          </a:xfrm>
          <a:prstGeom prst="rect">
            <a:avLst/>
          </a:prstGeom>
          <a:solidFill>
            <a:srgbClr val="024EA2">
              <a:alpha val="6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4"/>
              </a:solidFill>
              <a:latin typeface="Arial"/>
              <a:ea typeface="Arial"/>
              <a:cs typeface="Arial"/>
              <a:sym typeface="Arial"/>
            </a:endParaRPr>
          </a:p>
        </p:txBody>
      </p:sp>
      <p:pic>
        <p:nvPicPr>
          <p:cNvPr id="160" name="Google Shape;160;p39" descr="European Commission"/>
          <p:cNvPicPr preferRelativeResize="0"/>
          <p:nvPr/>
        </p:nvPicPr>
        <p:blipFill rotWithShape="1">
          <a:blip r:embed="rId3">
            <a:alphaModFix/>
          </a:blip>
          <a:srcRect/>
          <a:stretch/>
        </p:blipFill>
        <p:spPr>
          <a:xfrm>
            <a:off x="5388933" y="258042"/>
            <a:ext cx="1659793" cy="1152460"/>
          </a:xfrm>
          <a:prstGeom prst="rect">
            <a:avLst/>
          </a:prstGeom>
          <a:noFill/>
          <a:ln>
            <a:noFill/>
          </a:ln>
        </p:spPr>
      </p:pic>
      <p:sp>
        <p:nvSpPr>
          <p:cNvPr id="161" name="Google Shape;161;p39"/>
          <p:cNvSpPr txBox="1">
            <a:spLocks noGrp="1"/>
          </p:cNvSpPr>
          <p:nvPr>
            <p:ph type="ctrTitle"/>
          </p:nvPr>
        </p:nvSpPr>
        <p:spPr>
          <a:xfrm>
            <a:off x="1071350" y="1992572"/>
            <a:ext cx="10065224" cy="2149523"/>
          </a:xfrm>
          <a:prstGeom prst="rect">
            <a:avLst/>
          </a:prstGeom>
          <a:noFill/>
          <a:ln>
            <a:noFill/>
          </a:ln>
        </p:spPr>
        <p:txBody>
          <a:bodyPr spcFirstLastPara="1" wrap="square" lIns="91425" tIns="45700" rIns="91425" bIns="0" anchor="t" anchorCtr="0">
            <a:noAutofit/>
          </a:bodyPr>
          <a:lstStyle>
            <a:lvl1pPr lvl="0" algn="l">
              <a:lnSpc>
                <a:spcPct val="90000"/>
              </a:lnSpc>
              <a:spcBef>
                <a:spcPts val="0"/>
              </a:spcBef>
              <a:spcAft>
                <a:spcPts val="0"/>
              </a:spcAft>
              <a:buClr>
                <a:schemeClr val="lt1"/>
              </a:buClr>
              <a:buSzPts val="6000"/>
              <a:buFont typeface="Arial"/>
              <a:buNone/>
              <a:defRPr sz="6000" b="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62" name="Google Shape;162;p39"/>
          <p:cNvSpPr txBox="1">
            <a:spLocks noGrp="1"/>
          </p:cNvSpPr>
          <p:nvPr>
            <p:ph type="subTitle" idx="1"/>
          </p:nvPr>
        </p:nvSpPr>
        <p:spPr>
          <a:xfrm>
            <a:off x="1071351" y="4418049"/>
            <a:ext cx="10065224" cy="897754"/>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2800"/>
              <a:buNone/>
              <a:defRPr sz="2800" i="0">
                <a:solidFill>
                  <a:schemeClr val="accent5"/>
                </a:solidFill>
              </a:defRPr>
            </a:lvl1pPr>
            <a:lvl2pPr lvl="1" algn="ctr">
              <a:lnSpc>
                <a:spcPct val="100000"/>
              </a:lnSpc>
              <a:spcBef>
                <a:spcPts val="1800"/>
              </a:spcBef>
              <a:spcAft>
                <a:spcPts val="0"/>
              </a:spcAft>
              <a:buSzPts val="2000"/>
              <a:buNone/>
              <a:defRPr sz="2000"/>
            </a:lvl2pPr>
            <a:lvl3pPr lvl="2" algn="ctr">
              <a:lnSpc>
                <a:spcPct val="100000"/>
              </a:lnSpc>
              <a:spcBef>
                <a:spcPts val="1800"/>
              </a:spcBef>
              <a:spcAft>
                <a:spcPts val="0"/>
              </a:spcAft>
              <a:buSzPts val="1800"/>
              <a:buNone/>
              <a:defRPr sz="1800"/>
            </a:lvl3pPr>
            <a:lvl4pPr lvl="3" algn="ctr">
              <a:lnSpc>
                <a:spcPct val="100000"/>
              </a:lnSpc>
              <a:spcBef>
                <a:spcPts val="1800"/>
              </a:spcBef>
              <a:spcAft>
                <a:spcPts val="0"/>
              </a:spcAft>
              <a:buSzPts val="1600"/>
              <a:buNone/>
              <a:defRPr sz="1600"/>
            </a:lvl4pPr>
            <a:lvl5pPr lvl="4" algn="ctr">
              <a:lnSpc>
                <a:spcPct val="100000"/>
              </a:lnSpc>
              <a:spcBef>
                <a:spcPts val="1800"/>
              </a:spcBef>
              <a:spcAft>
                <a:spcPts val="0"/>
              </a:spcAft>
              <a:buSzPts val="1600"/>
              <a:buNone/>
              <a:defRPr sz="1600"/>
            </a:lvl5pPr>
            <a:lvl6pPr lvl="5" algn="ctr">
              <a:lnSpc>
                <a:spcPct val="90000"/>
              </a:lnSpc>
              <a:spcBef>
                <a:spcPts val="18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63" name="Google Shape;163;p39"/>
          <p:cNvSpPr txBox="1">
            <a:spLocks noGrp="1"/>
          </p:cNvSpPr>
          <p:nvPr>
            <p:ph type="body" idx="2"/>
          </p:nvPr>
        </p:nvSpPr>
        <p:spPr>
          <a:xfrm>
            <a:off x="6096000" y="5557903"/>
            <a:ext cx="5040313" cy="528998"/>
          </a:xfrm>
          <a:prstGeom prst="rect">
            <a:avLst/>
          </a:prstGeom>
          <a:noFill/>
          <a:ln>
            <a:noFill/>
          </a:ln>
        </p:spPr>
        <p:txBody>
          <a:bodyPr spcFirstLastPara="1" wrap="square" lIns="91425" tIns="45700" rIns="91425" bIns="45700" anchor="t" anchorCtr="0">
            <a:noAutofit/>
          </a:bodyPr>
          <a:lstStyle>
            <a:lvl1pPr marL="457200" lvl="0" indent="-228600" algn="r">
              <a:lnSpc>
                <a:spcPct val="100000"/>
              </a:lnSpc>
              <a:spcBef>
                <a:spcPts val="0"/>
              </a:spcBef>
              <a:spcAft>
                <a:spcPts val="0"/>
              </a:spcAft>
              <a:buSzPts val="2200"/>
              <a:buFont typeface="Arial"/>
              <a:buNone/>
              <a:defRPr sz="2200" i="1">
                <a:solidFill>
                  <a:schemeClr val="lt1"/>
                </a:solidFill>
              </a:defRPr>
            </a:lvl1pPr>
            <a:lvl2pPr marL="914400" lvl="1" indent="-342900" algn="l">
              <a:lnSpc>
                <a:spcPct val="100000"/>
              </a:lnSpc>
              <a:spcBef>
                <a:spcPts val="1800"/>
              </a:spcBef>
              <a:spcAft>
                <a:spcPts val="0"/>
              </a:spcAft>
              <a:buSzPts val="1800"/>
              <a:buChar char="•"/>
              <a:defRPr/>
            </a:lvl2pPr>
            <a:lvl3pPr marL="1371600" lvl="2" indent="-342900" algn="l">
              <a:lnSpc>
                <a:spcPct val="100000"/>
              </a:lnSpc>
              <a:spcBef>
                <a:spcPts val="1800"/>
              </a:spcBef>
              <a:spcAft>
                <a:spcPts val="0"/>
              </a:spcAft>
              <a:buSzPts val="1800"/>
              <a:buChar char="•"/>
              <a:defRPr/>
            </a:lvl3pPr>
            <a:lvl4pPr marL="1828800" lvl="3" indent="-342900" algn="l">
              <a:lnSpc>
                <a:spcPct val="100000"/>
              </a:lnSpc>
              <a:spcBef>
                <a:spcPts val="1800"/>
              </a:spcBef>
              <a:spcAft>
                <a:spcPts val="0"/>
              </a:spcAft>
              <a:buSzPts val="1800"/>
              <a:buChar char="•"/>
              <a:defRPr/>
            </a:lvl4pPr>
            <a:lvl5pPr marL="2286000" lvl="4" indent="-342900" algn="l">
              <a:lnSpc>
                <a:spcPct val="100000"/>
              </a:lnSpc>
              <a:spcBef>
                <a:spcPts val="1800"/>
              </a:spcBef>
              <a:spcAft>
                <a:spcPts val="0"/>
              </a:spcAft>
              <a:buSzPts val="1800"/>
              <a:buChar char="•"/>
              <a:defRPr/>
            </a:lvl5pPr>
            <a:lvl6pPr marL="2743200" lvl="5" indent="-342900" algn="l">
              <a:lnSpc>
                <a:spcPct val="90000"/>
              </a:lnSpc>
              <a:spcBef>
                <a:spcPts val="18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164" name="Google Shape;164;p39"/>
          <p:cNvSpPr/>
          <p:nvPr/>
        </p:nvSpPr>
        <p:spPr>
          <a:xfrm>
            <a:off x="5741158" y="6619164"/>
            <a:ext cx="707409" cy="240594"/>
          </a:xfrm>
          <a:prstGeom prst="rect">
            <a:avLst/>
          </a:prstGeom>
          <a:solidFill>
            <a:srgbClr val="00449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165" name="Google Shape;165;p39"/>
          <p:cNvCxnSpPr/>
          <p:nvPr/>
        </p:nvCxnSpPr>
        <p:spPr>
          <a:xfrm>
            <a:off x="838200" y="1978925"/>
            <a:ext cx="0" cy="4879075"/>
          </a:xfrm>
          <a:prstGeom prst="straightConnector1">
            <a:avLst/>
          </a:prstGeom>
          <a:noFill/>
          <a:ln w="28575" cap="flat" cmpd="sng">
            <a:solidFill>
              <a:schemeClr val="accent5"/>
            </a:solidFill>
            <a:prstDash val="solid"/>
            <a:miter lim="800000"/>
            <a:headEnd type="none" w="sm" len="sm"/>
            <a:tailEnd type="none" w="sm" len="sm"/>
          </a:ln>
        </p:spPr>
      </p:cxn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Last slide (option 2)">
  <p:cSld name="Last slide (option 2)">
    <p:spTree>
      <p:nvGrpSpPr>
        <p:cNvPr id="1" name="Shape 166"/>
        <p:cNvGrpSpPr/>
        <p:nvPr/>
      </p:nvGrpSpPr>
      <p:grpSpPr>
        <a:xfrm>
          <a:off x="0" y="0"/>
          <a:ext cx="0" cy="0"/>
          <a:chOff x="0" y="0"/>
          <a:chExt cx="0" cy="0"/>
        </a:xfrm>
      </p:grpSpPr>
      <p:sp>
        <p:nvSpPr>
          <p:cNvPr id="167" name="Google Shape;167;p40"/>
          <p:cNvSpPr/>
          <p:nvPr/>
        </p:nvSpPr>
        <p:spPr>
          <a:xfrm>
            <a:off x="0" y="1"/>
            <a:ext cx="12192000" cy="3428999"/>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68" name="Google Shape;168;p40"/>
          <p:cNvSpPr txBox="1">
            <a:spLocks noGrp="1"/>
          </p:cNvSpPr>
          <p:nvPr>
            <p:ph type="sldNum" idx="12"/>
          </p:nvPr>
        </p:nvSpPr>
        <p:spPr>
          <a:xfrm>
            <a:off x="697524" y="6131286"/>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‹nº›</a:t>
            </a:fld>
            <a:endParaRPr/>
          </a:p>
        </p:txBody>
      </p:sp>
      <p:sp>
        <p:nvSpPr>
          <p:cNvPr id="169" name="Google Shape;169;p40"/>
          <p:cNvSpPr txBox="1">
            <a:spLocks noGrp="1"/>
          </p:cNvSpPr>
          <p:nvPr>
            <p:ph type="ctrTitle"/>
          </p:nvPr>
        </p:nvSpPr>
        <p:spPr>
          <a:xfrm>
            <a:off x="1077013" y="1122363"/>
            <a:ext cx="10156297" cy="1240348"/>
          </a:xfrm>
          <a:prstGeom prst="rect">
            <a:avLst/>
          </a:prstGeom>
          <a:noFill/>
          <a:ln>
            <a:noFill/>
          </a:ln>
        </p:spPr>
        <p:txBody>
          <a:bodyPr spcFirstLastPara="1" wrap="square" lIns="91425" tIns="45700" rIns="91425" bIns="0" anchor="b" anchorCtr="0">
            <a:noAutofit/>
          </a:bodyPr>
          <a:lstStyle>
            <a:lvl1pPr lvl="0" algn="l">
              <a:lnSpc>
                <a:spcPct val="90000"/>
              </a:lnSpc>
              <a:spcBef>
                <a:spcPts val="0"/>
              </a:spcBef>
              <a:spcAft>
                <a:spcPts val="0"/>
              </a:spcAft>
              <a:buClr>
                <a:schemeClr val="accent5"/>
              </a:buClr>
              <a:buSzPts val="6000"/>
              <a:buFont typeface="Arial"/>
              <a:buNone/>
              <a:defRPr sz="6000">
                <a:solidFill>
                  <a:schemeClr val="accent5"/>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70" name="Google Shape;170;p40"/>
          <p:cNvSpPr txBox="1">
            <a:spLocks noGrp="1"/>
          </p:cNvSpPr>
          <p:nvPr>
            <p:ph type="body" idx="1"/>
          </p:nvPr>
        </p:nvSpPr>
        <p:spPr>
          <a:xfrm>
            <a:off x="838976" y="4175997"/>
            <a:ext cx="10888663" cy="1620145"/>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0"/>
              </a:spcBef>
              <a:spcAft>
                <a:spcPts val="0"/>
              </a:spcAft>
              <a:buSzPts val="1400"/>
              <a:buFont typeface="Arial"/>
              <a:buNone/>
              <a:defRPr sz="1400">
                <a:solidFill>
                  <a:srgbClr val="767676"/>
                </a:solidFill>
              </a:defRPr>
            </a:lvl1pPr>
            <a:lvl2pPr marL="914400" lvl="1" indent="-228600" algn="l">
              <a:lnSpc>
                <a:spcPct val="100000"/>
              </a:lnSpc>
              <a:spcBef>
                <a:spcPts val="1800"/>
              </a:spcBef>
              <a:spcAft>
                <a:spcPts val="0"/>
              </a:spcAft>
              <a:buSzPts val="2000"/>
              <a:buNone/>
              <a:defRPr/>
            </a:lvl2pPr>
            <a:lvl3pPr marL="1371600" lvl="2" indent="-342900" algn="l">
              <a:lnSpc>
                <a:spcPct val="100000"/>
              </a:lnSpc>
              <a:spcBef>
                <a:spcPts val="1800"/>
              </a:spcBef>
              <a:spcAft>
                <a:spcPts val="0"/>
              </a:spcAft>
              <a:buSzPts val="1800"/>
              <a:buChar char="•"/>
              <a:defRPr/>
            </a:lvl3pPr>
            <a:lvl4pPr marL="1828800" lvl="3" indent="-342900" algn="l">
              <a:lnSpc>
                <a:spcPct val="100000"/>
              </a:lnSpc>
              <a:spcBef>
                <a:spcPts val="1800"/>
              </a:spcBef>
              <a:spcAft>
                <a:spcPts val="0"/>
              </a:spcAft>
              <a:buSzPts val="1800"/>
              <a:buChar char="•"/>
              <a:defRPr/>
            </a:lvl4pPr>
            <a:lvl5pPr marL="2286000" lvl="4" indent="-342900" algn="l">
              <a:lnSpc>
                <a:spcPct val="100000"/>
              </a:lnSpc>
              <a:spcBef>
                <a:spcPts val="1800"/>
              </a:spcBef>
              <a:spcAft>
                <a:spcPts val="0"/>
              </a:spcAft>
              <a:buSzPts val="1800"/>
              <a:buChar char="•"/>
              <a:defRPr/>
            </a:lvl5pPr>
            <a:lvl6pPr marL="2743200" lvl="5" indent="-342900" algn="l">
              <a:lnSpc>
                <a:spcPct val="90000"/>
              </a:lnSpc>
              <a:spcBef>
                <a:spcPts val="18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cxnSp>
        <p:nvCxnSpPr>
          <p:cNvPr id="171" name="Google Shape;171;p40"/>
          <p:cNvCxnSpPr/>
          <p:nvPr/>
        </p:nvCxnSpPr>
        <p:spPr>
          <a:xfrm>
            <a:off x="838200" y="0"/>
            <a:ext cx="0" cy="2362711"/>
          </a:xfrm>
          <a:prstGeom prst="straightConnector1">
            <a:avLst/>
          </a:prstGeom>
          <a:noFill/>
          <a:ln w="28575" cap="flat" cmpd="sng">
            <a:solidFill>
              <a:schemeClr val="accent5"/>
            </a:solidFill>
            <a:prstDash val="solid"/>
            <a:miter lim="800000"/>
            <a:headEnd type="none" w="sm" len="sm"/>
            <a:tailEnd type="none" w="sm" len="sm"/>
          </a:ln>
        </p:spPr>
      </p:cxn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 and Object">
  <p:cSld name="Content and Object">
    <p:spTree>
      <p:nvGrpSpPr>
        <p:cNvPr id="1" name="Shape 172"/>
        <p:cNvGrpSpPr/>
        <p:nvPr/>
      </p:nvGrpSpPr>
      <p:grpSpPr>
        <a:xfrm>
          <a:off x="0" y="0"/>
          <a:ext cx="0" cy="0"/>
          <a:chOff x="0" y="0"/>
          <a:chExt cx="0" cy="0"/>
        </a:xfrm>
      </p:grpSpPr>
      <p:sp>
        <p:nvSpPr>
          <p:cNvPr id="173" name="Google Shape;173;p41"/>
          <p:cNvSpPr txBox="1">
            <a:spLocks noGrp="1"/>
          </p:cNvSpPr>
          <p:nvPr>
            <p:ph type="sldNum" idx="12"/>
          </p:nvPr>
        </p:nvSpPr>
        <p:spPr>
          <a:xfrm>
            <a:off x="697524" y="6131286"/>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‹nº›</a:t>
            </a:fld>
            <a:endParaRPr/>
          </a:p>
        </p:txBody>
      </p:sp>
      <p:sp>
        <p:nvSpPr>
          <p:cNvPr id="174" name="Google Shape;174;p41"/>
          <p:cNvSpPr txBox="1">
            <a:spLocks noGrp="1"/>
          </p:cNvSpPr>
          <p:nvPr>
            <p:ph type="title"/>
          </p:nvPr>
        </p:nvSpPr>
        <p:spPr>
          <a:xfrm>
            <a:off x="970722" y="482860"/>
            <a:ext cx="10515600" cy="782357"/>
          </a:xfrm>
          <a:prstGeom prst="rect">
            <a:avLst/>
          </a:prstGeom>
          <a:noFill/>
          <a:ln>
            <a:noFill/>
          </a:ln>
        </p:spPr>
        <p:txBody>
          <a:bodyPr spcFirstLastPara="1" wrap="square" lIns="91425" tIns="45700" rIns="91425" bIns="0" anchor="b" anchorCtr="0">
            <a:no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75" name="Google Shape;175;p41"/>
          <p:cNvSpPr txBox="1">
            <a:spLocks noGrp="1"/>
          </p:cNvSpPr>
          <p:nvPr>
            <p:ph type="body" idx="1"/>
          </p:nvPr>
        </p:nvSpPr>
        <p:spPr>
          <a:xfrm>
            <a:off x="838198" y="1825625"/>
            <a:ext cx="5328000" cy="3906435"/>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0"/>
              </a:spcBef>
              <a:spcAft>
                <a:spcPts val="0"/>
              </a:spcAft>
              <a:buSzPts val="2400"/>
              <a:buChar char="•"/>
              <a:defRPr/>
            </a:lvl1pPr>
            <a:lvl2pPr marL="914400" lvl="1" indent="-355600" algn="l">
              <a:lnSpc>
                <a:spcPct val="100000"/>
              </a:lnSpc>
              <a:spcBef>
                <a:spcPts val="1800"/>
              </a:spcBef>
              <a:spcAft>
                <a:spcPts val="0"/>
              </a:spcAft>
              <a:buSzPts val="2000"/>
              <a:buChar char="•"/>
              <a:defRPr/>
            </a:lvl2pPr>
            <a:lvl3pPr marL="1371600" lvl="2" indent="-342900" algn="l">
              <a:lnSpc>
                <a:spcPct val="100000"/>
              </a:lnSpc>
              <a:spcBef>
                <a:spcPts val="1800"/>
              </a:spcBef>
              <a:spcAft>
                <a:spcPts val="0"/>
              </a:spcAft>
              <a:buSzPts val="1800"/>
              <a:buChar char="•"/>
              <a:defRPr/>
            </a:lvl3pPr>
            <a:lvl4pPr marL="1828800" lvl="3" indent="-330200" algn="l">
              <a:lnSpc>
                <a:spcPct val="100000"/>
              </a:lnSpc>
              <a:spcBef>
                <a:spcPts val="1800"/>
              </a:spcBef>
              <a:spcAft>
                <a:spcPts val="0"/>
              </a:spcAft>
              <a:buSzPts val="1600"/>
              <a:buChar char="•"/>
              <a:defRPr/>
            </a:lvl4pPr>
            <a:lvl5pPr marL="2286000" lvl="4" indent="-330200" algn="l">
              <a:lnSpc>
                <a:spcPct val="100000"/>
              </a:lnSpc>
              <a:spcBef>
                <a:spcPts val="1800"/>
              </a:spcBef>
              <a:spcAft>
                <a:spcPts val="0"/>
              </a:spcAft>
              <a:buSzPts val="1600"/>
              <a:buChar char="•"/>
              <a:defRPr/>
            </a:lvl5pPr>
            <a:lvl6pPr marL="2743200" lvl="5" indent="-342900" algn="l">
              <a:lnSpc>
                <a:spcPct val="90000"/>
              </a:lnSpc>
              <a:spcBef>
                <a:spcPts val="18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176" name="Google Shape;176;p41"/>
          <p:cNvSpPr txBox="1">
            <a:spLocks noGrp="1"/>
          </p:cNvSpPr>
          <p:nvPr>
            <p:ph type="body" idx="2"/>
          </p:nvPr>
        </p:nvSpPr>
        <p:spPr>
          <a:xfrm>
            <a:off x="6402250" y="1825625"/>
            <a:ext cx="5328000" cy="3906435"/>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0"/>
              </a:spcBef>
              <a:spcAft>
                <a:spcPts val="0"/>
              </a:spcAft>
              <a:buSzPts val="2400"/>
              <a:buNone/>
              <a:defRPr/>
            </a:lvl1pPr>
            <a:lvl2pPr marL="914400" lvl="1" indent="-342900" algn="l">
              <a:lnSpc>
                <a:spcPct val="100000"/>
              </a:lnSpc>
              <a:spcBef>
                <a:spcPts val="1800"/>
              </a:spcBef>
              <a:spcAft>
                <a:spcPts val="0"/>
              </a:spcAft>
              <a:buSzPts val="1800"/>
              <a:buChar char="•"/>
              <a:defRPr/>
            </a:lvl2pPr>
            <a:lvl3pPr marL="1371600" lvl="2" indent="-342900" algn="l">
              <a:lnSpc>
                <a:spcPct val="100000"/>
              </a:lnSpc>
              <a:spcBef>
                <a:spcPts val="1800"/>
              </a:spcBef>
              <a:spcAft>
                <a:spcPts val="0"/>
              </a:spcAft>
              <a:buSzPts val="1800"/>
              <a:buChar char="•"/>
              <a:defRPr/>
            </a:lvl3pPr>
            <a:lvl4pPr marL="1828800" lvl="3" indent="-342900" algn="l">
              <a:lnSpc>
                <a:spcPct val="100000"/>
              </a:lnSpc>
              <a:spcBef>
                <a:spcPts val="1800"/>
              </a:spcBef>
              <a:spcAft>
                <a:spcPts val="0"/>
              </a:spcAft>
              <a:buSzPts val="1800"/>
              <a:buChar char="•"/>
              <a:defRPr/>
            </a:lvl4pPr>
            <a:lvl5pPr marL="2286000" lvl="4" indent="-342900" algn="l">
              <a:lnSpc>
                <a:spcPct val="100000"/>
              </a:lnSpc>
              <a:spcBef>
                <a:spcPts val="1800"/>
              </a:spcBef>
              <a:spcAft>
                <a:spcPts val="0"/>
              </a:spcAft>
              <a:buSzPts val="1800"/>
              <a:buChar char="•"/>
              <a:defRPr/>
            </a:lvl5pPr>
            <a:lvl6pPr marL="2743200" lvl="5" indent="-342900" algn="l">
              <a:lnSpc>
                <a:spcPct val="90000"/>
              </a:lnSpc>
              <a:spcBef>
                <a:spcPts val="18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cxnSp>
        <p:nvCxnSpPr>
          <p:cNvPr id="177" name="Google Shape;177;p41"/>
          <p:cNvCxnSpPr/>
          <p:nvPr/>
        </p:nvCxnSpPr>
        <p:spPr>
          <a:xfrm flipH="1">
            <a:off x="838199" y="0"/>
            <a:ext cx="1" cy="1276357"/>
          </a:xfrm>
          <a:prstGeom prst="straightConnector1">
            <a:avLst/>
          </a:prstGeom>
          <a:noFill/>
          <a:ln w="28575" cap="flat" cmpd="sng">
            <a:solidFill>
              <a:schemeClr val="accent5"/>
            </a:solidFill>
            <a:prstDash val="solid"/>
            <a:miter lim="800000"/>
            <a:headEnd type="none" w="sm" len="sm"/>
            <a:tailEnd type="none" w="sm" len="sm"/>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78"/>
        <p:cNvGrpSpPr/>
        <p:nvPr/>
      </p:nvGrpSpPr>
      <p:grpSpPr>
        <a:xfrm>
          <a:off x="0" y="0"/>
          <a:ext cx="0" cy="0"/>
          <a:chOff x="0" y="0"/>
          <a:chExt cx="0" cy="0"/>
        </a:xfrm>
      </p:grpSpPr>
      <p:sp>
        <p:nvSpPr>
          <p:cNvPr id="179" name="Google Shape;179;p42"/>
          <p:cNvSpPr txBox="1">
            <a:spLocks noGrp="1"/>
          </p:cNvSpPr>
          <p:nvPr>
            <p:ph type="sldNum" idx="12"/>
          </p:nvPr>
        </p:nvSpPr>
        <p:spPr>
          <a:xfrm>
            <a:off x="697524" y="6131286"/>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‹nº›</a:t>
            </a:fld>
            <a:endParaRPr/>
          </a:p>
        </p:txBody>
      </p:sp>
      <p:sp>
        <p:nvSpPr>
          <p:cNvPr id="180" name="Google Shape;180;p42"/>
          <p:cNvSpPr txBox="1">
            <a:spLocks noGrp="1"/>
          </p:cNvSpPr>
          <p:nvPr>
            <p:ph type="title"/>
          </p:nvPr>
        </p:nvSpPr>
        <p:spPr>
          <a:xfrm>
            <a:off x="970722" y="482860"/>
            <a:ext cx="10515600" cy="782357"/>
          </a:xfrm>
          <a:prstGeom prst="rect">
            <a:avLst/>
          </a:prstGeom>
          <a:noFill/>
          <a:ln>
            <a:noFill/>
          </a:ln>
        </p:spPr>
        <p:txBody>
          <a:bodyPr spcFirstLastPara="1" wrap="square" lIns="91425" tIns="45700" rIns="91425" bIns="0" anchor="b" anchorCtr="0">
            <a:no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cxnSp>
        <p:nvCxnSpPr>
          <p:cNvPr id="181" name="Google Shape;181;p42"/>
          <p:cNvCxnSpPr/>
          <p:nvPr/>
        </p:nvCxnSpPr>
        <p:spPr>
          <a:xfrm flipH="1">
            <a:off x="838199" y="0"/>
            <a:ext cx="1" cy="1276357"/>
          </a:xfrm>
          <a:prstGeom prst="straightConnector1">
            <a:avLst/>
          </a:prstGeom>
          <a:noFill/>
          <a:ln w="28575" cap="flat" cmpd="sng">
            <a:solidFill>
              <a:schemeClr val="accent5"/>
            </a:solidFill>
            <a:prstDash val="solid"/>
            <a:miter lim="800000"/>
            <a:headEnd type="none" w="sm" len="sm"/>
            <a:tailEnd type="none" w="sm" len="sm"/>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82"/>
        <p:cNvGrpSpPr/>
        <p:nvPr/>
      </p:nvGrpSpPr>
      <p:grpSpPr>
        <a:xfrm>
          <a:off x="0" y="0"/>
          <a:ext cx="0" cy="0"/>
          <a:chOff x="0" y="0"/>
          <a:chExt cx="0" cy="0"/>
        </a:xfrm>
      </p:grpSpPr>
      <p:sp>
        <p:nvSpPr>
          <p:cNvPr id="183" name="Google Shape;183;p43"/>
          <p:cNvSpPr txBox="1">
            <a:spLocks noGrp="1"/>
          </p:cNvSpPr>
          <p:nvPr>
            <p:ph type="sldNum" idx="12"/>
          </p:nvPr>
        </p:nvSpPr>
        <p:spPr>
          <a:xfrm>
            <a:off x="697524" y="6131286"/>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‹nº›</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9" y="1681163"/>
            <a:ext cx="5157787" cy="823912"/>
          </a:xfrm>
        </p:spPr>
        <p:txBody>
          <a:bodyPr wrap="square" anchor="b">
            <a:noAutofit/>
          </a:bodyPr>
          <a:lstStyle>
            <a:lvl1pPr marL="0" indent="0">
              <a:buNone/>
              <a:defRPr sz="2100" b="1">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839789" y="2505077"/>
            <a:ext cx="5157787" cy="3097331"/>
          </a:xfrm>
        </p:spPr>
        <p:txBody>
          <a:bodyPr wrap="square">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4"/>
          <p:cNvSpPr>
            <a:spLocks noGrp="1"/>
          </p:cNvSpPr>
          <p:nvPr>
            <p:ph type="body" sz="quarter" idx="3"/>
          </p:nvPr>
        </p:nvSpPr>
        <p:spPr>
          <a:xfrm>
            <a:off x="6172201" y="1681163"/>
            <a:ext cx="5183188" cy="823912"/>
          </a:xfrm>
          <a:noFill/>
        </p:spPr>
        <p:txBody>
          <a:bodyPr wrap="square" anchor="b">
            <a:noAutofit/>
          </a:bodyPr>
          <a:lstStyle>
            <a:lvl1pPr marL="0" indent="0">
              <a:buNone/>
              <a:defRPr sz="2100" b="1">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6172201" y="2505077"/>
            <a:ext cx="5183188" cy="3097331"/>
          </a:xfrm>
        </p:spPr>
        <p:txBody>
          <a:bodyPr wrap="square">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Slide Number Placeholder 8"/>
          <p:cNvSpPr>
            <a:spLocks noGrp="1"/>
          </p:cNvSpPr>
          <p:nvPr>
            <p:ph type="sldNum" sz="quarter" idx="12"/>
          </p:nvPr>
        </p:nvSpPr>
        <p:spPr/>
        <p:txBody>
          <a:bodyPr>
            <a:noAutofit/>
          </a:bodyPr>
          <a:lstStyle/>
          <a:p>
            <a:fld id="{F46C79FD-C571-418B-AB0F-5EE936C85276}" type="slidenum">
              <a:rPr lang="en-GB" smtClean="0"/>
              <a:t>‹nº›</a:t>
            </a:fld>
            <a:endParaRPr lang="en-GB"/>
          </a:p>
        </p:txBody>
      </p:sp>
      <p:cxnSp>
        <p:nvCxnSpPr>
          <p:cNvPr id="12" name="Straight Connector 11"/>
          <p:cNvCxnSpPr/>
          <p:nvPr userDrawn="1"/>
        </p:nvCxnSpPr>
        <p:spPr>
          <a:xfrm flipH="1">
            <a:off x="838201" y="2"/>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3" name="Title Placeholder 1"/>
          <p:cNvSpPr>
            <a:spLocks noGrp="1"/>
          </p:cNvSpPr>
          <p:nvPr>
            <p:ph type="title"/>
          </p:nvPr>
        </p:nvSpPr>
        <p:spPr>
          <a:xfrm>
            <a:off x="970723" y="482862"/>
            <a:ext cx="105156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Tree>
    <p:extLst>
      <p:ext uri="{BB962C8B-B14F-4D97-AF65-F5344CB8AC3E}">
        <p14:creationId xmlns:p14="http://schemas.microsoft.com/office/powerpoint/2010/main" val="24890808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hree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6"/>
            <a:ext cx="3358489" cy="3763134"/>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lide Number Placeholder 6"/>
          <p:cNvSpPr>
            <a:spLocks noGrp="1"/>
          </p:cNvSpPr>
          <p:nvPr>
            <p:ph type="sldNum" sz="quarter" idx="12"/>
          </p:nvPr>
        </p:nvSpPr>
        <p:spPr/>
        <p:txBody>
          <a:bodyPr>
            <a:noAutofit/>
          </a:bodyPr>
          <a:lstStyle/>
          <a:p>
            <a:fld id="{F46C79FD-C571-418B-AB0F-5EE936C85276}" type="slidenum">
              <a:rPr lang="en-GB" smtClean="0"/>
              <a:t>‹nº›</a:t>
            </a:fld>
            <a:endParaRPr lang="en-GB"/>
          </a:p>
        </p:txBody>
      </p:sp>
      <p:sp>
        <p:nvSpPr>
          <p:cNvPr id="9" name="Content Placeholder 2"/>
          <p:cNvSpPr>
            <a:spLocks noGrp="1"/>
          </p:cNvSpPr>
          <p:nvPr>
            <p:ph sz="half" idx="13"/>
          </p:nvPr>
        </p:nvSpPr>
        <p:spPr>
          <a:xfrm>
            <a:off x="4604981" y="1825625"/>
            <a:ext cx="3358489" cy="3763134"/>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Content Placeholder 2"/>
          <p:cNvSpPr>
            <a:spLocks noGrp="1"/>
          </p:cNvSpPr>
          <p:nvPr>
            <p:ph sz="half" idx="14"/>
          </p:nvPr>
        </p:nvSpPr>
        <p:spPr>
          <a:xfrm>
            <a:off x="8371762" y="1825625"/>
            <a:ext cx="3358489" cy="3763134"/>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12" name="Straight Connector 11"/>
          <p:cNvCxnSpPr/>
          <p:nvPr userDrawn="1"/>
        </p:nvCxnSpPr>
        <p:spPr>
          <a:xfrm flipH="1">
            <a:off x="838201" y="2"/>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3" name="Title Placeholder 1"/>
          <p:cNvSpPr>
            <a:spLocks noGrp="1"/>
          </p:cNvSpPr>
          <p:nvPr>
            <p:ph type="title"/>
          </p:nvPr>
        </p:nvSpPr>
        <p:spPr>
          <a:xfrm>
            <a:off x="970723" y="482862"/>
            <a:ext cx="105156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Tree>
    <p:extLst>
      <p:ext uri="{BB962C8B-B14F-4D97-AF65-F5344CB8AC3E}">
        <p14:creationId xmlns:p14="http://schemas.microsoft.com/office/powerpoint/2010/main" val="12730786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GB" altLang="en-US"/>
          </a:p>
        </p:txBody>
      </p:sp>
      <p:sp>
        <p:nvSpPr>
          <p:cNvPr id="5" name="Footer Placeholder 4"/>
          <p:cNvSpPr>
            <a:spLocks noGrp="1"/>
          </p:cNvSpPr>
          <p:nvPr>
            <p:ph type="ftr" sz="quarter" idx="11"/>
          </p:nvPr>
        </p:nvSpPr>
        <p:spPr/>
        <p:txBody>
          <a:bodyPr/>
          <a:lstStyle>
            <a:lvl1pPr>
              <a:defRPr/>
            </a:lvl1pPr>
          </a:lstStyle>
          <a:p>
            <a:endParaRPr lang="en-GB" altLang="en-US"/>
          </a:p>
        </p:txBody>
      </p:sp>
      <p:sp>
        <p:nvSpPr>
          <p:cNvPr id="6" name="Slide Number Placeholder 5"/>
          <p:cNvSpPr>
            <a:spLocks noGrp="1"/>
          </p:cNvSpPr>
          <p:nvPr>
            <p:ph type="sldNum" sz="quarter" idx="12"/>
          </p:nvPr>
        </p:nvSpPr>
        <p:spPr/>
        <p:txBody>
          <a:bodyPr/>
          <a:lstStyle>
            <a:lvl1pPr>
              <a:defRPr/>
            </a:lvl1pPr>
          </a:lstStyle>
          <a:p>
            <a:fld id="{4A54D4C3-0BCD-4C48-9277-21CFDA55632D}" type="slidenum">
              <a:rPr lang="en-GB" altLang="en-US"/>
              <a:pPr/>
              <a:t>‹nº›</a:t>
            </a:fld>
            <a:endParaRPr lang="en-GB" altLang="en-US"/>
          </a:p>
        </p:txBody>
      </p:sp>
    </p:spTree>
    <p:extLst>
      <p:ext uri="{BB962C8B-B14F-4D97-AF65-F5344CB8AC3E}">
        <p14:creationId xmlns:p14="http://schemas.microsoft.com/office/powerpoint/2010/main" val="34169339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1"/>
          <p:cNvSpPr txBox="1">
            <a:spLocks noGrp="1"/>
          </p:cNvSpPr>
          <p:nvPr>
            <p:ph type="sldNum" idx="12"/>
          </p:nvPr>
        </p:nvSpPr>
        <p:spPr>
          <a:xfrm>
            <a:off x="697524" y="6131286"/>
            <a:ext cx="2743200" cy="365125"/>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200" b="0" i="0" u="none" strike="noStrike" cap="none">
                <a:solidFill>
                  <a:srgbClr val="767676"/>
                </a:solidFill>
                <a:latin typeface="Arial"/>
                <a:ea typeface="Arial"/>
                <a:cs typeface="Arial"/>
                <a:sym typeface="Arial"/>
              </a:defRPr>
            </a:lvl1pPr>
            <a:lvl2pPr marL="0" marR="0" lvl="1" indent="0" algn="l" rtl="0">
              <a:spcBef>
                <a:spcPts val="0"/>
              </a:spcBef>
              <a:buNone/>
              <a:defRPr sz="1200" b="0" i="0" u="none" strike="noStrike" cap="none">
                <a:solidFill>
                  <a:srgbClr val="767676"/>
                </a:solidFill>
                <a:latin typeface="Arial"/>
                <a:ea typeface="Arial"/>
                <a:cs typeface="Arial"/>
                <a:sym typeface="Arial"/>
              </a:defRPr>
            </a:lvl2pPr>
            <a:lvl3pPr marL="0" marR="0" lvl="2" indent="0" algn="l" rtl="0">
              <a:spcBef>
                <a:spcPts val="0"/>
              </a:spcBef>
              <a:buNone/>
              <a:defRPr sz="1200" b="0" i="0" u="none" strike="noStrike" cap="none">
                <a:solidFill>
                  <a:srgbClr val="767676"/>
                </a:solidFill>
                <a:latin typeface="Arial"/>
                <a:ea typeface="Arial"/>
                <a:cs typeface="Arial"/>
                <a:sym typeface="Arial"/>
              </a:defRPr>
            </a:lvl3pPr>
            <a:lvl4pPr marL="0" marR="0" lvl="3" indent="0" algn="l" rtl="0">
              <a:spcBef>
                <a:spcPts val="0"/>
              </a:spcBef>
              <a:buNone/>
              <a:defRPr sz="1200" b="0" i="0" u="none" strike="noStrike" cap="none">
                <a:solidFill>
                  <a:srgbClr val="767676"/>
                </a:solidFill>
                <a:latin typeface="Arial"/>
                <a:ea typeface="Arial"/>
                <a:cs typeface="Arial"/>
                <a:sym typeface="Arial"/>
              </a:defRPr>
            </a:lvl4pPr>
            <a:lvl5pPr marL="0" marR="0" lvl="4" indent="0" algn="l" rtl="0">
              <a:spcBef>
                <a:spcPts val="0"/>
              </a:spcBef>
              <a:buNone/>
              <a:defRPr sz="1200" b="0" i="0" u="none" strike="noStrike" cap="none">
                <a:solidFill>
                  <a:srgbClr val="767676"/>
                </a:solidFill>
                <a:latin typeface="Arial"/>
                <a:ea typeface="Arial"/>
                <a:cs typeface="Arial"/>
                <a:sym typeface="Arial"/>
              </a:defRPr>
            </a:lvl5pPr>
            <a:lvl6pPr marL="0" marR="0" lvl="5" indent="0" algn="l" rtl="0">
              <a:spcBef>
                <a:spcPts val="0"/>
              </a:spcBef>
              <a:buNone/>
              <a:defRPr sz="1200" b="0" i="0" u="none" strike="noStrike" cap="none">
                <a:solidFill>
                  <a:srgbClr val="767676"/>
                </a:solidFill>
                <a:latin typeface="Arial"/>
                <a:ea typeface="Arial"/>
                <a:cs typeface="Arial"/>
                <a:sym typeface="Arial"/>
              </a:defRPr>
            </a:lvl6pPr>
            <a:lvl7pPr marL="0" marR="0" lvl="6" indent="0" algn="l" rtl="0">
              <a:spcBef>
                <a:spcPts val="0"/>
              </a:spcBef>
              <a:buNone/>
              <a:defRPr sz="1200" b="0" i="0" u="none" strike="noStrike" cap="none">
                <a:solidFill>
                  <a:srgbClr val="767676"/>
                </a:solidFill>
                <a:latin typeface="Arial"/>
                <a:ea typeface="Arial"/>
                <a:cs typeface="Arial"/>
                <a:sym typeface="Arial"/>
              </a:defRPr>
            </a:lvl7pPr>
            <a:lvl8pPr marL="0" marR="0" lvl="7" indent="0" algn="l" rtl="0">
              <a:spcBef>
                <a:spcPts val="0"/>
              </a:spcBef>
              <a:buNone/>
              <a:defRPr sz="1200" b="0" i="0" u="none" strike="noStrike" cap="none">
                <a:solidFill>
                  <a:srgbClr val="767676"/>
                </a:solidFill>
                <a:latin typeface="Arial"/>
                <a:ea typeface="Arial"/>
                <a:cs typeface="Arial"/>
                <a:sym typeface="Arial"/>
              </a:defRPr>
            </a:lvl8pPr>
            <a:lvl9pPr marL="0" marR="0" lvl="8" indent="0" algn="l" rtl="0">
              <a:spcBef>
                <a:spcPts val="0"/>
              </a:spcBef>
              <a:buNone/>
              <a:defRPr sz="1200" b="0" i="0" u="none" strike="noStrike" cap="none">
                <a:solidFill>
                  <a:srgbClr val="76767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‹nº›</a:t>
            </a:fld>
            <a:endParaRPr/>
          </a:p>
        </p:txBody>
      </p:sp>
      <p:sp>
        <p:nvSpPr>
          <p:cNvPr id="11" name="Google Shape;11;p21"/>
          <p:cNvSpPr txBox="1">
            <a:spLocks noGrp="1"/>
          </p:cNvSpPr>
          <p:nvPr>
            <p:ph type="title"/>
          </p:nvPr>
        </p:nvSpPr>
        <p:spPr>
          <a:xfrm>
            <a:off x="838200" y="482860"/>
            <a:ext cx="10515600" cy="782357"/>
          </a:xfrm>
          <a:prstGeom prst="rect">
            <a:avLst/>
          </a:prstGeom>
          <a:noFill/>
          <a:ln>
            <a:noFill/>
          </a:ln>
        </p:spPr>
        <p:txBody>
          <a:bodyPr spcFirstLastPara="1" wrap="square" lIns="91425" tIns="45700" rIns="91425" bIns="0" anchor="b" anchorCtr="0">
            <a:noAutofit/>
          </a:bodyPr>
          <a:lstStyle>
            <a:lvl1pPr marR="0" lvl="0" algn="l" rtl="0">
              <a:lnSpc>
                <a:spcPct val="90000"/>
              </a:lnSpc>
              <a:spcBef>
                <a:spcPts val="0"/>
              </a:spcBef>
              <a:spcAft>
                <a:spcPts val="0"/>
              </a:spcAft>
              <a:buClr>
                <a:schemeClr val="dk2"/>
              </a:buClr>
              <a:buSzPts val="4000"/>
              <a:buFont typeface="Arial"/>
              <a:buNone/>
              <a:defRPr sz="4000" b="0" i="0" u="none" strike="noStrike" cap="none">
                <a:solidFill>
                  <a:schemeClr val="dk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21"/>
          <p:cNvSpPr txBox="1">
            <a:spLocks noGrp="1"/>
          </p:cNvSpPr>
          <p:nvPr>
            <p:ph type="body" idx="1"/>
          </p:nvPr>
        </p:nvSpPr>
        <p:spPr>
          <a:xfrm>
            <a:off x="838200" y="1825625"/>
            <a:ext cx="10515600" cy="3881904"/>
          </a:xfrm>
          <a:prstGeom prst="rect">
            <a:avLst/>
          </a:prstGeom>
          <a:noFill/>
          <a:ln>
            <a:noFill/>
          </a:ln>
        </p:spPr>
        <p:txBody>
          <a:bodyPr spcFirstLastPara="1" wrap="square" lIns="91425" tIns="45700" rIns="91425" bIns="45700" anchor="t" anchorCtr="0">
            <a:noAutofit/>
          </a:bodyPr>
          <a:lstStyle>
            <a:lvl1pPr marL="457200" marR="0" lvl="0" indent="-381000" algn="l" rtl="0">
              <a:lnSpc>
                <a:spcPct val="100000"/>
              </a:lnSpc>
              <a:spcBef>
                <a:spcPts val="0"/>
              </a:spcBef>
              <a:spcAft>
                <a:spcPts val="0"/>
              </a:spcAft>
              <a:buClr>
                <a:schemeClr val="dk2"/>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55600" algn="l" rtl="0">
              <a:lnSpc>
                <a:spcPct val="100000"/>
              </a:lnSpc>
              <a:spcBef>
                <a:spcPts val="1800"/>
              </a:spcBef>
              <a:spcAft>
                <a:spcPts val="0"/>
              </a:spcAft>
              <a:buClr>
                <a:schemeClr val="dk2"/>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42900" algn="l" rtl="0">
              <a:lnSpc>
                <a:spcPct val="100000"/>
              </a:lnSpc>
              <a:spcBef>
                <a:spcPts val="1800"/>
              </a:spcBef>
              <a:spcAft>
                <a:spcPts val="0"/>
              </a:spcAft>
              <a:buClr>
                <a:schemeClr val="dk2"/>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30200" algn="l" rtl="0">
              <a:lnSpc>
                <a:spcPct val="100000"/>
              </a:lnSpc>
              <a:spcBef>
                <a:spcPts val="180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rtl="0">
              <a:lnSpc>
                <a:spcPct val="100000"/>
              </a:lnSpc>
              <a:spcBef>
                <a:spcPts val="180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42900" algn="l" rtl="0">
              <a:lnSpc>
                <a:spcPct val="90000"/>
              </a:lnSpc>
              <a:spcBef>
                <a:spcPts val="18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13" name="Google Shape;13;p21" descr="European Commission"/>
          <p:cNvPicPr preferRelativeResize="0"/>
          <p:nvPr/>
        </p:nvPicPr>
        <p:blipFill rotWithShape="1">
          <a:blip r:embed="rId17">
            <a:alphaModFix/>
          </a:blip>
          <a:srcRect/>
          <a:stretch/>
        </p:blipFill>
        <p:spPr>
          <a:xfrm>
            <a:off x="10033852" y="6045988"/>
            <a:ext cx="1715733" cy="45042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64" r:id="rId6"/>
    <p:sldLayoutId id="2147483665" r:id="rId7"/>
    <p:sldLayoutId id="2147483666" r:id="rId8"/>
    <p:sldLayoutId id="2147483667" r:id="rId9"/>
    <p:sldLayoutId id="2147483668" r:id="rId10"/>
    <p:sldLayoutId id="2147483669" r:id="rId11"/>
    <p:sldLayoutId id="2147483670" r:id="rId12"/>
    <p:sldLayoutId id="2147483672" r:id="rId13"/>
    <p:sldLayoutId id="2147483673" r:id="rId14"/>
    <p:sldLayoutId id="2147483674" r:id="rId15"/>
  </p:sldLayoutIdLst>
  <p:hf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2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hyperlink" Target="https://eur-lex.europa.eu/legal-content/EN/TXT/?uri=CELEX%3A32022R0092"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hyperlink" Target="https://eur-lex.europa.eu/legal-content/EN/ALL/?uri=uriserv:OJ.L_.2022.026.01.0019.01.ENG" TargetMode="External"/><Relationship Id="rId3" Type="http://schemas.openxmlformats.org/officeDocument/2006/relationships/hyperlink" Target="https://eur-lex.europa.eu/legal-content/EN/TXT/?uri=uriserv%3AOJ.C_.2021.216.01.0001.01.ENG&amp;toc=OJ%3AC%3A2021%3A216%3ATOC" TargetMode="External"/><Relationship Id="rId7" Type="http://schemas.openxmlformats.org/officeDocument/2006/relationships/hyperlink" Target="https://eur-lex.europa.eu/legal-content/EN/TXT/?uri=CELEX:32021D2267" TargetMode="External"/><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hyperlink" Target="https://eur-lex.europa.eu/legal-content/EN/ALL/?uri=CELEX:32021D1752" TargetMode="External"/><Relationship Id="rId5" Type="http://schemas.openxmlformats.org/officeDocument/2006/relationships/hyperlink" Target="https://eur-lex.europa.eu/legal-content/EN/ALL/?uri=uriserv:OJ.L_.2022.034.01.0052.01.ENG" TargetMode="External"/><Relationship Id="rId4" Type="http://schemas.openxmlformats.org/officeDocument/2006/relationships/hyperlink" Target="https://eur-lex.europa.eu/legal-content/EN/TXT/?uri=CELEX:32020R2151" TargetMode="External"/><Relationship Id="rId9" Type="http://schemas.openxmlformats.org/officeDocument/2006/relationships/hyperlink" Target="https://eur-lex.europa.eu/eli/dec_impl/2023/2683/oj"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hyperlink" Target="https://creativecommons.org/licenses/by/4.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pic>
        <p:nvPicPr>
          <p:cNvPr id="2" name="Google Shape;17;p22" descr="European Commission">
            <a:extLst>
              <a:ext uri="{FF2B5EF4-FFF2-40B4-BE49-F238E27FC236}">
                <a16:creationId xmlns:a16="http://schemas.microsoft.com/office/drawing/2014/main" id="{F331827D-67AB-BC45-5244-975836C82EE5}"/>
              </a:ext>
            </a:extLst>
          </p:cNvPr>
          <p:cNvPicPr preferRelativeResize="0"/>
          <p:nvPr/>
        </p:nvPicPr>
        <p:blipFill rotWithShape="1">
          <a:blip r:embed="rId3">
            <a:alphaModFix/>
          </a:blip>
          <a:srcRect/>
          <a:stretch/>
        </p:blipFill>
        <p:spPr>
          <a:xfrm>
            <a:off x="5388933" y="258042"/>
            <a:ext cx="1659793" cy="1152460"/>
          </a:xfrm>
          <a:prstGeom prst="rect">
            <a:avLst/>
          </a:prstGeom>
          <a:noFill/>
          <a:ln>
            <a:noFill/>
          </a:ln>
        </p:spPr>
      </p:pic>
      <p:sp>
        <p:nvSpPr>
          <p:cNvPr id="188" name="Google Shape;188;p1"/>
          <p:cNvSpPr txBox="1">
            <a:spLocks noGrp="1"/>
          </p:cNvSpPr>
          <p:nvPr>
            <p:ph type="ctrTitle"/>
          </p:nvPr>
        </p:nvSpPr>
        <p:spPr>
          <a:xfrm>
            <a:off x="1071350" y="1992572"/>
            <a:ext cx="10065224" cy="2149523"/>
          </a:xfrm>
          <a:prstGeom prst="rect">
            <a:avLst/>
          </a:prstGeom>
          <a:noFill/>
          <a:ln>
            <a:noFill/>
          </a:ln>
        </p:spPr>
        <p:txBody>
          <a:bodyPr spcFirstLastPara="1" wrap="square" lIns="91425" tIns="45700" rIns="91425" bIns="0" anchor="t" anchorCtr="0">
            <a:noAutofit/>
          </a:bodyPr>
          <a:lstStyle/>
          <a:p>
            <a:pPr marL="0" lvl="0" indent="0" algn="l" rtl="0">
              <a:lnSpc>
                <a:spcPct val="90000"/>
              </a:lnSpc>
              <a:spcBef>
                <a:spcPts val="0"/>
              </a:spcBef>
              <a:spcAft>
                <a:spcPts val="0"/>
              </a:spcAft>
              <a:buClr>
                <a:schemeClr val="lt1"/>
              </a:buClr>
              <a:buSzPts val="6000"/>
              <a:buFont typeface="Arial"/>
              <a:buNone/>
            </a:pPr>
            <a:r>
              <a:rPr lang="en-GB" sz="5400" dirty="0"/>
              <a:t>Single-Use Plastics Directive (EU) 2019/904</a:t>
            </a:r>
            <a:endParaRPr sz="5400" dirty="0"/>
          </a:p>
        </p:txBody>
      </p:sp>
      <p:sp>
        <p:nvSpPr>
          <p:cNvPr id="189" name="Google Shape;189;p1"/>
          <p:cNvSpPr txBox="1">
            <a:spLocks noGrp="1"/>
          </p:cNvSpPr>
          <p:nvPr>
            <p:ph type="subTitle" idx="1"/>
          </p:nvPr>
        </p:nvSpPr>
        <p:spPr>
          <a:xfrm>
            <a:off x="1071351" y="4418049"/>
            <a:ext cx="10065224" cy="897754"/>
          </a:xfrm>
          <a:prstGeom prst="rect">
            <a:avLst/>
          </a:prstGeom>
          <a:noFill/>
          <a:ln>
            <a:noFill/>
          </a:ln>
        </p:spPr>
        <p:txBody>
          <a:bodyPr spcFirstLastPara="1" wrap="square" lIns="91425" tIns="45700" rIns="91425" bIns="45700" anchor="t" anchorCtr="0">
            <a:noAutofit/>
          </a:bodyPr>
          <a:lstStyle/>
          <a:p>
            <a:pPr marL="0" indent="0"/>
            <a:r>
              <a:rPr lang="fr-BE" b="1" dirty="0"/>
              <a:t>Free </a:t>
            </a:r>
            <a:r>
              <a:rPr lang="fr-BE" b="1" dirty="0" err="1"/>
              <a:t>litter</a:t>
            </a:r>
            <a:r>
              <a:rPr lang="fr-BE" b="1" dirty="0"/>
              <a:t> AT webinar – 13 </a:t>
            </a:r>
            <a:r>
              <a:rPr lang="fr-BE" b="1" dirty="0" err="1"/>
              <a:t>November</a:t>
            </a:r>
            <a:r>
              <a:rPr lang="fr-BE" b="1" dirty="0"/>
              <a:t> 2025</a:t>
            </a:r>
            <a:endParaRPr b="1" dirty="0"/>
          </a:p>
        </p:txBody>
      </p:sp>
      <p:sp>
        <p:nvSpPr>
          <p:cNvPr id="190" name="Google Shape;190;p1"/>
          <p:cNvSpPr txBox="1">
            <a:spLocks noGrp="1"/>
          </p:cNvSpPr>
          <p:nvPr>
            <p:ph type="body" idx="2"/>
          </p:nvPr>
        </p:nvSpPr>
        <p:spPr>
          <a:xfrm>
            <a:off x="6283354" y="5557902"/>
            <a:ext cx="5553742" cy="76774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2200"/>
              <a:buFont typeface="Arial"/>
              <a:buNone/>
            </a:pPr>
            <a:r>
              <a:rPr lang="en-US" dirty="0"/>
              <a:t>Rodrigo Ataíde Dias</a:t>
            </a:r>
          </a:p>
          <a:p>
            <a:pPr marL="0" lvl="0" indent="0" algn="l" rtl="0">
              <a:lnSpc>
                <a:spcPct val="100000"/>
              </a:lnSpc>
              <a:spcBef>
                <a:spcPts val="0"/>
              </a:spcBef>
              <a:spcAft>
                <a:spcPts val="0"/>
              </a:spcAft>
              <a:buSzPts val="2200"/>
              <a:buFont typeface="Arial"/>
              <a:buNone/>
            </a:pPr>
            <a:r>
              <a:rPr lang="en-US" dirty="0"/>
              <a:t>European Commission, DG MARE</a:t>
            </a:r>
            <a:endParaRPr lang="de-DE"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7"/>
          <p:cNvSpPr txBox="1">
            <a:spLocks noGrp="1"/>
          </p:cNvSpPr>
          <p:nvPr>
            <p:ph type="sldNum" idx="12"/>
          </p:nvPr>
        </p:nvSpPr>
        <p:spPr>
          <a:xfrm>
            <a:off x="697524" y="6131286"/>
            <a:ext cx="2743200"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GB"/>
              <a:t>2</a:t>
            </a:fld>
            <a:endParaRPr/>
          </a:p>
        </p:txBody>
      </p:sp>
      <p:sp>
        <p:nvSpPr>
          <p:cNvPr id="289" name="Google Shape;289;p7"/>
          <p:cNvSpPr txBox="1">
            <a:spLocks noGrp="1"/>
          </p:cNvSpPr>
          <p:nvPr>
            <p:ph type="ctrTitle"/>
          </p:nvPr>
        </p:nvSpPr>
        <p:spPr>
          <a:xfrm>
            <a:off x="1077013" y="1122363"/>
            <a:ext cx="10156297" cy="2387600"/>
          </a:xfrm>
          <a:prstGeom prst="rect">
            <a:avLst/>
          </a:prstGeom>
          <a:noFill/>
          <a:ln>
            <a:noFill/>
          </a:ln>
        </p:spPr>
        <p:txBody>
          <a:bodyPr spcFirstLastPara="1" wrap="square" lIns="91425" tIns="45700" rIns="91425" bIns="0" anchor="b" anchorCtr="0">
            <a:noAutofit/>
          </a:bodyPr>
          <a:lstStyle/>
          <a:p>
            <a:pPr marL="0" lvl="0" indent="0" algn="l" rtl="0">
              <a:lnSpc>
                <a:spcPct val="90000"/>
              </a:lnSpc>
              <a:spcBef>
                <a:spcPts val="0"/>
              </a:spcBef>
              <a:spcAft>
                <a:spcPts val="0"/>
              </a:spcAft>
              <a:buClr>
                <a:schemeClr val="dk2"/>
              </a:buClr>
              <a:buSzPts val="6000"/>
              <a:buFont typeface="Arial"/>
              <a:buNone/>
            </a:pPr>
            <a:r>
              <a:rPr lang="de-DE" dirty="0"/>
              <a:t>Outline</a:t>
            </a:r>
            <a:endParaRPr dirty="0"/>
          </a:p>
        </p:txBody>
      </p:sp>
      <p:sp>
        <p:nvSpPr>
          <p:cNvPr id="290" name="Google Shape;290;p7"/>
          <p:cNvSpPr txBox="1">
            <a:spLocks noGrp="1"/>
          </p:cNvSpPr>
          <p:nvPr>
            <p:ph type="subTitle" idx="1"/>
          </p:nvPr>
        </p:nvSpPr>
        <p:spPr>
          <a:xfrm>
            <a:off x="1070189" y="3602037"/>
            <a:ext cx="10156297" cy="2894373"/>
          </a:xfrm>
          <a:prstGeom prst="rect">
            <a:avLst/>
          </a:prstGeom>
          <a:noFill/>
          <a:ln>
            <a:noFill/>
          </a:ln>
        </p:spPr>
        <p:txBody>
          <a:bodyPr spcFirstLastPara="1" wrap="square" lIns="91425" tIns="45700" rIns="91425" bIns="45700" anchor="t" anchorCtr="0">
            <a:noAutofit/>
          </a:bodyPr>
          <a:lstStyle/>
          <a:p>
            <a:pPr marL="514350" indent="-514350">
              <a:lnSpc>
                <a:spcPct val="150000"/>
              </a:lnSpc>
              <a:buAutoNum type="arabicPeriod"/>
            </a:pPr>
            <a:r>
              <a:rPr lang="en-GB" sz="3200" b="1" dirty="0">
                <a:solidFill>
                  <a:srgbClr val="FF0000"/>
                </a:solidFill>
              </a:rPr>
              <a:t>Background</a:t>
            </a:r>
            <a:r>
              <a:rPr lang="en-GB" sz="3200" dirty="0">
                <a:solidFill>
                  <a:srgbClr val="FF0000"/>
                </a:solidFill>
              </a:rPr>
              <a:t> of the SUP Directive</a:t>
            </a:r>
          </a:p>
          <a:p>
            <a:pPr marL="514350" indent="-514350">
              <a:buFontTx/>
              <a:buAutoNum type="arabicPeriod"/>
            </a:pPr>
            <a:r>
              <a:rPr lang="en-GB" sz="3200" b="1" dirty="0">
                <a:solidFill>
                  <a:schemeClr val="bg2"/>
                </a:solidFill>
              </a:rPr>
              <a:t>Main provisions </a:t>
            </a:r>
            <a:r>
              <a:rPr lang="en-GB" sz="3200" dirty="0">
                <a:solidFill>
                  <a:schemeClr val="bg2"/>
                </a:solidFill>
              </a:rPr>
              <a:t>of the SUP Directive and links to other relevant provisions</a:t>
            </a:r>
          </a:p>
          <a:p>
            <a:pPr marL="514350" indent="-514350">
              <a:lnSpc>
                <a:spcPct val="150000"/>
              </a:lnSpc>
              <a:buFontTx/>
              <a:buAutoNum type="arabicPeriod"/>
            </a:pPr>
            <a:r>
              <a:rPr lang="en-GB" sz="3200" b="1" dirty="0">
                <a:solidFill>
                  <a:schemeClr val="bg2"/>
                </a:solidFill>
              </a:rPr>
              <a:t>Implementation</a:t>
            </a:r>
            <a:r>
              <a:rPr lang="en-GB" sz="3200" dirty="0">
                <a:solidFill>
                  <a:schemeClr val="bg2"/>
                </a:solidFill>
              </a:rPr>
              <a:t> of the SUP Directive</a:t>
            </a:r>
          </a:p>
          <a:p>
            <a:pPr marL="0" lvl="0" indent="0" algn="l" rtl="0">
              <a:lnSpc>
                <a:spcPct val="150000"/>
              </a:lnSpc>
              <a:spcBef>
                <a:spcPts val="0"/>
              </a:spcBef>
              <a:spcAft>
                <a:spcPts val="0"/>
              </a:spcAft>
              <a:buSzPts val="2400"/>
              <a:buNone/>
            </a:pPr>
            <a:endParaRPr lang="de-DE" sz="3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8"/>
          <p:cNvSpPr txBox="1">
            <a:spLocks noGrp="1"/>
          </p:cNvSpPr>
          <p:nvPr>
            <p:ph type="sldNum" idx="12"/>
          </p:nvPr>
        </p:nvSpPr>
        <p:spPr>
          <a:xfrm>
            <a:off x="697524" y="6131286"/>
            <a:ext cx="2743200"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GB"/>
              <a:t>3</a:t>
            </a:fld>
            <a:endParaRPr/>
          </a:p>
        </p:txBody>
      </p:sp>
      <p:sp>
        <p:nvSpPr>
          <p:cNvPr id="296" name="Google Shape;296;p8"/>
          <p:cNvSpPr txBox="1">
            <a:spLocks noGrp="1"/>
          </p:cNvSpPr>
          <p:nvPr>
            <p:ph type="title"/>
          </p:nvPr>
        </p:nvSpPr>
        <p:spPr>
          <a:xfrm>
            <a:off x="970722" y="482860"/>
            <a:ext cx="10515600" cy="782357"/>
          </a:xfrm>
          <a:prstGeom prst="rect">
            <a:avLst/>
          </a:prstGeom>
          <a:noFill/>
          <a:ln>
            <a:noFill/>
          </a:ln>
        </p:spPr>
        <p:txBody>
          <a:bodyPr spcFirstLastPara="1" wrap="square" lIns="91425" tIns="45700" rIns="91425" bIns="0" anchor="b" anchorCtr="0">
            <a:noAutofit/>
          </a:bodyPr>
          <a:lstStyle/>
          <a:p>
            <a:pPr marL="0" lvl="0" indent="0" algn="l" rtl="0">
              <a:lnSpc>
                <a:spcPct val="90000"/>
              </a:lnSpc>
              <a:spcBef>
                <a:spcPts val="0"/>
              </a:spcBef>
              <a:spcAft>
                <a:spcPts val="0"/>
              </a:spcAft>
              <a:buClr>
                <a:schemeClr val="dk2"/>
              </a:buClr>
              <a:buSzPts val="4000"/>
              <a:buFont typeface="Arial"/>
              <a:buNone/>
            </a:pPr>
            <a:r>
              <a:rPr lang="de-DE" dirty="0"/>
              <a:t>Marine </a:t>
            </a:r>
            <a:r>
              <a:rPr lang="de-DE" dirty="0" err="1"/>
              <a:t>Litter</a:t>
            </a:r>
            <a:r>
              <a:rPr lang="de-DE" dirty="0"/>
              <a:t>: The Challenge </a:t>
            </a:r>
          </a:p>
        </p:txBody>
      </p:sp>
      <p:sp>
        <p:nvSpPr>
          <p:cNvPr id="297" name="Google Shape;297;p8"/>
          <p:cNvSpPr txBox="1">
            <a:spLocks noGrp="1"/>
          </p:cNvSpPr>
          <p:nvPr>
            <p:ph type="body" idx="1"/>
          </p:nvPr>
        </p:nvSpPr>
        <p:spPr>
          <a:xfrm>
            <a:off x="1963024" y="1825625"/>
            <a:ext cx="9523298" cy="3593663"/>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2400"/>
              </a:spcAft>
              <a:buClrTx/>
              <a:buSzTx/>
              <a:buFontTx/>
              <a:buNone/>
              <a:tabLst/>
              <a:defRPr/>
            </a:pPr>
            <a:r>
              <a:rPr kumimoji="0" lang="en-GB" sz="2400" b="0" i="0" u="none" strike="noStrike" kern="0" cap="none" spc="0" normalizeH="0" baseline="0" noProof="0" dirty="0">
                <a:ln>
                  <a:noFill/>
                </a:ln>
                <a:solidFill>
                  <a:srgbClr val="0F5494"/>
                </a:solidFill>
                <a:effectLst/>
                <a:uLnTx/>
                <a:uFillTx/>
                <a:latin typeface="+mn-lt"/>
                <a:ea typeface="+mn-ea"/>
                <a:cs typeface="+mn-cs"/>
              </a:rPr>
              <a:t>Health concerns</a:t>
            </a:r>
          </a:p>
          <a:p>
            <a:pPr marL="0" marR="0" lvl="0" indent="0" algn="l" defTabSz="914400" rtl="0" eaLnBrk="1" fontAlgn="auto" latinLnBrk="0" hangingPunct="1">
              <a:lnSpc>
                <a:spcPct val="100000"/>
              </a:lnSpc>
              <a:spcBef>
                <a:spcPts val="0"/>
              </a:spcBef>
              <a:spcAft>
                <a:spcPts val="2400"/>
              </a:spcAft>
              <a:buClrTx/>
              <a:buSzTx/>
              <a:buFontTx/>
              <a:buNone/>
              <a:tabLst/>
              <a:defRPr/>
            </a:pPr>
            <a:r>
              <a:rPr kumimoji="0" lang="en-GB" sz="2400" b="0" i="0" u="none" strike="noStrike" kern="0" cap="none" spc="0" normalizeH="0" baseline="0" noProof="0" dirty="0">
                <a:ln>
                  <a:noFill/>
                </a:ln>
                <a:solidFill>
                  <a:srgbClr val="0F5494"/>
                </a:solidFill>
                <a:effectLst/>
                <a:uLnTx/>
                <a:uFillTx/>
                <a:latin typeface="+mn-lt"/>
                <a:ea typeface="+mn-ea"/>
                <a:cs typeface="+mn-cs"/>
              </a:rPr>
              <a:t>Degradation of marine ecosystems</a:t>
            </a:r>
          </a:p>
          <a:p>
            <a:pPr marL="0" marR="0" lvl="0" indent="0" algn="l" defTabSz="914400" rtl="0" eaLnBrk="1" fontAlgn="auto" latinLnBrk="0" hangingPunct="1">
              <a:lnSpc>
                <a:spcPct val="100000"/>
              </a:lnSpc>
              <a:spcBef>
                <a:spcPts val="0"/>
              </a:spcBef>
              <a:spcAft>
                <a:spcPts val="2400"/>
              </a:spcAft>
              <a:buClrTx/>
              <a:buSzTx/>
              <a:buFontTx/>
              <a:buNone/>
              <a:tabLst/>
              <a:defRPr/>
            </a:pPr>
            <a:r>
              <a:rPr kumimoji="0" lang="en-GB" sz="2400" b="0" i="0" u="none" strike="noStrike" kern="0" cap="none" spc="0" normalizeH="0" baseline="0" noProof="0" dirty="0">
                <a:ln>
                  <a:noFill/>
                </a:ln>
                <a:solidFill>
                  <a:srgbClr val="0F5494"/>
                </a:solidFill>
                <a:effectLst/>
                <a:uLnTx/>
                <a:uFillTx/>
                <a:latin typeface="+mn-lt"/>
                <a:ea typeface="+mn-ea"/>
                <a:cs typeface="+mn-cs"/>
              </a:rPr>
              <a:t>Impact on fisheries and aquaculture and ports/shipping</a:t>
            </a:r>
          </a:p>
          <a:p>
            <a:pPr marL="0" marR="0" lvl="0" indent="0" algn="l" defTabSz="914400" rtl="0" eaLnBrk="1" fontAlgn="auto" latinLnBrk="0" hangingPunct="1">
              <a:lnSpc>
                <a:spcPct val="100000"/>
              </a:lnSpc>
              <a:spcBef>
                <a:spcPts val="0"/>
              </a:spcBef>
              <a:spcAft>
                <a:spcPts val="2400"/>
              </a:spcAft>
              <a:buClrTx/>
              <a:buSzTx/>
              <a:buFontTx/>
              <a:buNone/>
              <a:tabLst/>
              <a:defRPr/>
            </a:pPr>
            <a:r>
              <a:rPr kumimoji="0" lang="en-GB" sz="2400" b="0" i="0" u="none" strike="noStrike" kern="0" cap="none" spc="0" normalizeH="0" baseline="0" noProof="0" dirty="0">
                <a:ln>
                  <a:noFill/>
                </a:ln>
                <a:solidFill>
                  <a:srgbClr val="0F5494"/>
                </a:solidFill>
                <a:effectLst/>
                <a:uLnTx/>
                <a:uFillTx/>
                <a:latin typeface="+mn-lt"/>
                <a:ea typeface="+mn-ea"/>
                <a:cs typeface="+mn-cs"/>
              </a:rPr>
              <a:t>Tourism and coastal communities</a:t>
            </a:r>
          </a:p>
          <a:p>
            <a:pPr marL="0" lvl="0" indent="0" algn="l" rtl="0">
              <a:lnSpc>
                <a:spcPct val="100000"/>
              </a:lnSpc>
              <a:spcBef>
                <a:spcPts val="0"/>
              </a:spcBef>
              <a:spcAft>
                <a:spcPts val="0"/>
              </a:spcAft>
              <a:buSzPts val="2400"/>
              <a:buNone/>
            </a:pPr>
            <a:r>
              <a:rPr lang="de-DE" dirty="0"/>
              <a:t>a</a:t>
            </a:r>
            <a:endParaRPr dirty="0"/>
          </a:p>
        </p:txBody>
      </p:sp>
      <p:pic>
        <p:nvPicPr>
          <p:cNvPr id="2" name="Picture 4">
            <a:extLst>
              <a:ext uri="{FF2B5EF4-FFF2-40B4-BE49-F238E27FC236}">
                <a16:creationId xmlns:a16="http://schemas.microsoft.com/office/drawing/2014/main" id="{034898A9-A4FD-F671-73F9-19470AF708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5473" y="1652643"/>
            <a:ext cx="1018084" cy="3026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3">
            <a:extLst>
              <a:ext uri="{FF2B5EF4-FFF2-40B4-BE49-F238E27FC236}">
                <a16:creationId xmlns:a16="http://schemas.microsoft.com/office/drawing/2014/main" id="{C469BAA1-C688-6670-8FAB-D3B9B72084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3198" y="4602810"/>
            <a:ext cx="2720941" cy="20233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6">
            <a:extLst>
              <a:ext uri="{FF2B5EF4-FFF2-40B4-BE49-F238E27FC236}">
                <a16:creationId xmlns:a16="http://schemas.microsoft.com/office/drawing/2014/main" id="{BD5932F7-D68C-7313-1014-F1C350C3DE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9576" y="4570346"/>
            <a:ext cx="4176464" cy="2088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8"/>
          <p:cNvSpPr txBox="1">
            <a:spLocks noGrp="1"/>
          </p:cNvSpPr>
          <p:nvPr>
            <p:ph type="sldNum" idx="12"/>
          </p:nvPr>
        </p:nvSpPr>
        <p:spPr>
          <a:xfrm>
            <a:off x="697524" y="6131286"/>
            <a:ext cx="2743200"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GB"/>
              <a:t>4</a:t>
            </a:fld>
            <a:endParaRPr/>
          </a:p>
        </p:txBody>
      </p:sp>
      <p:sp>
        <p:nvSpPr>
          <p:cNvPr id="296" name="Google Shape;296;p8"/>
          <p:cNvSpPr txBox="1">
            <a:spLocks noGrp="1"/>
          </p:cNvSpPr>
          <p:nvPr>
            <p:ph type="title"/>
          </p:nvPr>
        </p:nvSpPr>
        <p:spPr>
          <a:xfrm>
            <a:off x="970722" y="482860"/>
            <a:ext cx="10515600" cy="782357"/>
          </a:xfrm>
          <a:prstGeom prst="rect">
            <a:avLst/>
          </a:prstGeom>
          <a:noFill/>
          <a:ln>
            <a:noFill/>
          </a:ln>
        </p:spPr>
        <p:txBody>
          <a:bodyPr spcFirstLastPara="1" wrap="square" lIns="91425" tIns="45700" rIns="91425" bIns="0" anchor="b" anchorCtr="0">
            <a:noAutofit/>
          </a:bodyPr>
          <a:lstStyle/>
          <a:p>
            <a:pPr marL="0" lvl="0" indent="0" algn="l" rtl="0">
              <a:lnSpc>
                <a:spcPct val="90000"/>
              </a:lnSpc>
              <a:spcBef>
                <a:spcPts val="0"/>
              </a:spcBef>
              <a:spcAft>
                <a:spcPts val="0"/>
              </a:spcAft>
              <a:buClr>
                <a:schemeClr val="dk2"/>
              </a:buClr>
              <a:buSzPts val="4000"/>
              <a:buFont typeface="Arial"/>
              <a:buNone/>
            </a:pPr>
            <a:r>
              <a:rPr lang="de-DE" dirty="0"/>
              <a:t>SUPD: </a:t>
            </a:r>
            <a:r>
              <a:rPr lang="de-DE" dirty="0" err="1"/>
              <a:t>Context</a:t>
            </a:r>
            <a:endParaRPr lang="de-DE" dirty="0"/>
          </a:p>
        </p:txBody>
      </p:sp>
      <p:pic>
        <p:nvPicPr>
          <p:cNvPr id="7" name="Picture 6">
            <a:extLst>
              <a:ext uri="{FF2B5EF4-FFF2-40B4-BE49-F238E27FC236}">
                <a16:creationId xmlns:a16="http://schemas.microsoft.com/office/drawing/2014/main" id="{B4DEB101-83EB-F7DB-E07B-C32053EBDD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88525" y="1849400"/>
            <a:ext cx="2420604" cy="2420604"/>
          </a:xfrm>
          <a:prstGeom prst="rect">
            <a:avLst/>
          </a:prstGeom>
        </p:spPr>
      </p:pic>
      <p:grpSp>
        <p:nvGrpSpPr>
          <p:cNvPr id="8" name="Group 7">
            <a:extLst>
              <a:ext uri="{FF2B5EF4-FFF2-40B4-BE49-F238E27FC236}">
                <a16:creationId xmlns:a16="http://schemas.microsoft.com/office/drawing/2014/main" id="{B2634B98-04C1-7A84-A0A7-4000D64A0E6D}"/>
              </a:ext>
            </a:extLst>
          </p:cNvPr>
          <p:cNvGrpSpPr/>
          <p:nvPr/>
        </p:nvGrpSpPr>
        <p:grpSpPr>
          <a:xfrm>
            <a:off x="8602683" y="1760026"/>
            <a:ext cx="2692542" cy="2498680"/>
            <a:chOff x="1068572" y="316400"/>
            <a:chExt cx="4406468" cy="4064414"/>
          </a:xfrm>
        </p:grpSpPr>
        <p:sp>
          <p:nvSpPr>
            <p:cNvPr id="9" name="Green Deal">
              <a:extLst>
                <a:ext uri="{FF2B5EF4-FFF2-40B4-BE49-F238E27FC236}">
                  <a16:creationId xmlns:a16="http://schemas.microsoft.com/office/drawing/2014/main" id="{A7A5C16F-8C1A-12B2-1136-1F981B0CF6D4}"/>
                </a:ext>
              </a:extLst>
            </p:cNvPr>
            <p:cNvSpPr/>
            <p:nvPr/>
          </p:nvSpPr>
          <p:spPr>
            <a:xfrm>
              <a:off x="1068572" y="316400"/>
              <a:ext cx="4406468" cy="4064414"/>
            </a:xfrm>
            <a:prstGeom prst="ellipse">
              <a:avLst/>
            </a:prstGeom>
            <a:gradFill flip="none" rotWithShape="1">
              <a:gsLst>
                <a:gs pos="5000">
                  <a:srgbClr val="5AA3AE"/>
                </a:gs>
                <a:gs pos="100000">
                  <a:srgbClr val="44BA7E"/>
                </a:gs>
              </a:gsLst>
              <a:lin ang="5400000" scaled="0"/>
            </a:gradFill>
            <a:ln w="12700" cap="flat">
              <a:noFill/>
              <a:miter lim="400000"/>
            </a:ln>
            <a:effectLst/>
          </p:spPr>
          <p:txBody>
            <a:bodyPr wrap="square" lIns="32618" tIns="32618" rIns="32618" bIns="32618" numCol="1" anchor="ctr">
              <a:noAutofit/>
            </a:bodyPr>
            <a:lstStyle/>
            <a:p>
              <a:pPr>
                <a:defRPr sz="2700">
                  <a:solidFill>
                    <a:srgbClr val="FFFFFF"/>
                  </a:solidFill>
                  <a:latin typeface="Helvetica Neue Medium"/>
                  <a:ea typeface="Helvetica Neue Medium"/>
                  <a:cs typeface="Helvetica Neue Medium"/>
                  <a:sym typeface="Helvetica Neue Medium"/>
                </a:defRPr>
              </a:pPr>
              <a:endParaRPr sz="1800" b="0">
                <a:solidFill>
                  <a:srgbClr val="FFFFFF"/>
                </a:solidFill>
                <a:latin typeface="Helvetica Neue Medium"/>
                <a:sym typeface="Helvetica Neue Medium"/>
              </a:endParaRPr>
            </a:p>
          </p:txBody>
        </p:sp>
        <p:pic>
          <p:nvPicPr>
            <p:cNvPr id="10" name="Picture 2" descr="Picture 2">
              <a:extLst>
                <a:ext uri="{FF2B5EF4-FFF2-40B4-BE49-F238E27FC236}">
                  <a16:creationId xmlns:a16="http://schemas.microsoft.com/office/drawing/2014/main" id="{3F3FBBDD-208A-B2A6-F1DE-845B92F6FB77}"/>
                </a:ext>
              </a:extLst>
            </p:cNvPr>
            <p:cNvPicPr>
              <a:picLocks noChangeAspect="1"/>
            </p:cNvPicPr>
            <p:nvPr/>
          </p:nvPicPr>
          <p:blipFill>
            <a:blip r:embed="rId4"/>
            <a:stretch>
              <a:fillRect/>
            </a:stretch>
          </p:blipFill>
          <p:spPr>
            <a:xfrm>
              <a:off x="1456299" y="618224"/>
              <a:ext cx="3664758" cy="3690448"/>
            </a:xfrm>
            <a:prstGeom prst="rect">
              <a:avLst/>
            </a:prstGeom>
            <a:ln w="12700" cap="flat">
              <a:noFill/>
              <a:miter lim="400000"/>
            </a:ln>
            <a:effectLst/>
          </p:spPr>
        </p:pic>
        <p:sp>
          <p:nvSpPr>
            <p:cNvPr id="11" name="Rectangle 3">
              <a:extLst>
                <a:ext uri="{FF2B5EF4-FFF2-40B4-BE49-F238E27FC236}">
                  <a16:creationId xmlns:a16="http://schemas.microsoft.com/office/drawing/2014/main" id="{B6113947-547C-642A-9176-CC8571C805B3}"/>
                </a:ext>
              </a:extLst>
            </p:cNvPr>
            <p:cNvSpPr txBox="1"/>
            <p:nvPr/>
          </p:nvSpPr>
          <p:spPr>
            <a:xfrm>
              <a:off x="2383409" y="546081"/>
              <a:ext cx="1715651" cy="249948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5" tIns="29355" rIns="29355" bIns="29355" numCol="1" anchor="t">
              <a:spAutoFit/>
            </a:bodyPr>
            <a:lstStyle/>
            <a:p>
              <a:pPr>
                <a:defRPr sz="2000" b="1">
                  <a:solidFill>
                    <a:srgbClr val="FFFFFF"/>
                  </a:solidFill>
                  <a:latin typeface="EC Square Sans Pro"/>
                  <a:ea typeface="EC Square Sans Pro"/>
                  <a:cs typeface="EC Square Sans Pro"/>
                  <a:sym typeface="EC Square Sans Pro"/>
                </a:defRPr>
              </a:pPr>
              <a:endParaRPr sz="2400" dirty="0">
                <a:solidFill>
                  <a:srgbClr val="FFFFFF"/>
                </a:solidFill>
                <a:latin typeface="EC Square Sans Pro"/>
                <a:sym typeface="EC Square Sans Pro"/>
              </a:endParaRPr>
            </a:p>
            <a:p>
              <a:pPr algn="ctr">
                <a:defRPr sz="1800" b="1">
                  <a:solidFill>
                    <a:srgbClr val="FFFFFF"/>
                  </a:solidFill>
                  <a:latin typeface="EC Square Sans Pro"/>
                  <a:ea typeface="EC Square Sans Pro"/>
                  <a:cs typeface="EC Square Sans Pro"/>
                  <a:sym typeface="EC Square Sans Pro"/>
                </a:defRPr>
              </a:pPr>
              <a:r>
                <a:rPr sz="1800" dirty="0">
                  <a:solidFill>
                    <a:srgbClr val="FFFFFF"/>
                  </a:solidFill>
                  <a:latin typeface="EC Square Sans Pro"/>
                  <a:sym typeface="EC Square Sans Pro"/>
                </a:rPr>
                <a:t>The</a:t>
              </a:r>
              <a:endParaRPr sz="2100" dirty="0">
                <a:solidFill>
                  <a:srgbClr val="FFFFFF"/>
                </a:solidFill>
                <a:latin typeface="EC Square Sans Pro"/>
                <a:sym typeface="EC Square Sans Pro"/>
              </a:endParaRPr>
            </a:p>
            <a:p>
              <a:pPr algn="ctr">
                <a:defRPr sz="1800" b="1">
                  <a:solidFill>
                    <a:srgbClr val="FFFFFF"/>
                  </a:solidFill>
                  <a:latin typeface="EC Square Sans Pro"/>
                  <a:ea typeface="EC Square Sans Pro"/>
                  <a:cs typeface="EC Square Sans Pro"/>
                  <a:sym typeface="EC Square Sans Pro"/>
                </a:defRPr>
              </a:pPr>
              <a:r>
                <a:rPr sz="1800" dirty="0">
                  <a:solidFill>
                    <a:srgbClr val="FFFFFF"/>
                  </a:solidFill>
                  <a:latin typeface="EC Square Sans Pro"/>
                  <a:sym typeface="EC Square Sans Pro"/>
                </a:rPr>
                <a:t>European</a:t>
              </a:r>
              <a:br>
                <a:rPr sz="1800" dirty="0">
                  <a:solidFill>
                    <a:srgbClr val="FFFFFF"/>
                  </a:solidFill>
                  <a:latin typeface="EC Square Sans Pro"/>
                  <a:sym typeface="EC Square Sans Pro"/>
                </a:rPr>
              </a:br>
              <a:r>
                <a:rPr sz="1800" dirty="0">
                  <a:solidFill>
                    <a:srgbClr val="FFFFFF"/>
                  </a:solidFill>
                  <a:latin typeface="EC Square Sans Pro"/>
                  <a:sym typeface="EC Square Sans Pro"/>
                </a:rPr>
                <a:t>Green </a:t>
              </a:r>
              <a:br>
                <a:rPr sz="1800" dirty="0">
                  <a:solidFill>
                    <a:srgbClr val="FFFFFF"/>
                  </a:solidFill>
                  <a:latin typeface="EC Square Sans Pro"/>
                  <a:sym typeface="EC Square Sans Pro"/>
                </a:rPr>
              </a:br>
              <a:r>
                <a:rPr sz="1800" dirty="0">
                  <a:solidFill>
                    <a:srgbClr val="FFFFFF"/>
                  </a:solidFill>
                  <a:latin typeface="EC Square Sans Pro"/>
                  <a:sym typeface="EC Square Sans Pro"/>
                </a:rPr>
                <a:t>Deal </a:t>
              </a:r>
            </a:p>
          </p:txBody>
        </p:sp>
      </p:grpSp>
      <p:pic>
        <p:nvPicPr>
          <p:cNvPr id="12" name="Picture 11">
            <a:extLst>
              <a:ext uri="{FF2B5EF4-FFF2-40B4-BE49-F238E27FC236}">
                <a16:creationId xmlns:a16="http://schemas.microsoft.com/office/drawing/2014/main" id="{838C77DD-B96C-F27B-C07F-5BF13DC24A9A}"/>
              </a:ext>
            </a:extLst>
          </p:cNvPr>
          <p:cNvPicPr>
            <a:picLocks noChangeAspect="1"/>
          </p:cNvPicPr>
          <p:nvPr/>
        </p:nvPicPr>
        <p:blipFill rotWithShape="1">
          <a:blip r:embed="rId5"/>
          <a:srcRect b="26691"/>
          <a:stretch/>
        </p:blipFill>
        <p:spPr>
          <a:xfrm>
            <a:off x="772618" y="1915810"/>
            <a:ext cx="2623867" cy="2484463"/>
          </a:xfrm>
          <a:prstGeom prst="rect">
            <a:avLst/>
          </a:prstGeom>
          <a:effectLst/>
        </p:spPr>
      </p:pic>
      <p:sp>
        <p:nvSpPr>
          <p:cNvPr id="13" name="TextBox 12">
            <a:extLst>
              <a:ext uri="{FF2B5EF4-FFF2-40B4-BE49-F238E27FC236}">
                <a16:creationId xmlns:a16="http://schemas.microsoft.com/office/drawing/2014/main" id="{D488CEBD-86A7-F206-D3F9-EB6EF4BC6377}"/>
              </a:ext>
            </a:extLst>
          </p:cNvPr>
          <p:cNvSpPr txBox="1"/>
          <p:nvPr/>
        </p:nvSpPr>
        <p:spPr>
          <a:xfrm>
            <a:off x="4344176" y="4400273"/>
            <a:ext cx="3400124" cy="1077218"/>
          </a:xfrm>
          <a:prstGeom prst="rect">
            <a:avLst/>
          </a:prstGeom>
          <a:noFill/>
        </p:spPr>
        <p:txBody>
          <a:bodyPr wrap="square" rtlCol="0">
            <a:spAutoFit/>
          </a:bodyPr>
          <a:lstStyle/>
          <a:p>
            <a:pPr algn="ctr"/>
            <a:r>
              <a:rPr lang="en-GB" sz="1600" dirty="0">
                <a:solidFill>
                  <a:srgbClr val="0C4DA2"/>
                </a:solidFill>
                <a:latin typeface="+mn-lt"/>
                <a:sym typeface="Calibri"/>
              </a:rPr>
              <a:t>Maintaining the value of products, materials and resources in the economy for as long as possible, &amp; minimising the generation of waste</a:t>
            </a:r>
            <a:endParaRPr lang="en-GB" sz="1600" dirty="0">
              <a:solidFill>
                <a:srgbClr val="0C4DA2"/>
              </a:solidFill>
              <a:latin typeface="+mn-lt"/>
            </a:endParaRPr>
          </a:p>
        </p:txBody>
      </p:sp>
      <p:sp>
        <p:nvSpPr>
          <p:cNvPr id="14" name="TextBox 13">
            <a:extLst>
              <a:ext uri="{FF2B5EF4-FFF2-40B4-BE49-F238E27FC236}">
                <a16:creationId xmlns:a16="http://schemas.microsoft.com/office/drawing/2014/main" id="{A7E6ACAA-9A36-84A2-EE4A-0ACD459D7B95}"/>
              </a:ext>
            </a:extLst>
          </p:cNvPr>
          <p:cNvSpPr txBox="1"/>
          <p:nvPr/>
        </p:nvSpPr>
        <p:spPr>
          <a:xfrm>
            <a:off x="8922960" y="4416841"/>
            <a:ext cx="2051987" cy="1077218"/>
          </a:xfrm>
          <a:prstGeom prst="rect">
            <a:avLst/>
          </a:prstGeom>
          <a:noFill/>
        </p:spPr>
        <p:txBody>
          <a:bodyPr wrap="square" rtlCol="0">
            <a:spAutoFit/>
          </a:bodyPr>
          <a:lstStyle/>
          <a:p>
            <a:pPr algn="ctr"/>
            <a:r>
              <a:rPr lang="en-GB" sz="1600" dirty="0">
                <a:solidFill>
                  <a:srgbClr val="0C4DA2"/>
                </a:solidFill>
                <a:latin typeface="+mn-lt"/>
              </a:rPr>
              <a:t>A climate-neutral, resource-efficient and competitive economy</a:t>
            </a:r>
          </a:p>
        </p:txBody>
      </p:sp>
      <p:sp>
        <p:nvSpPr>
          <p:cNvPr id="15" name="Rectangle 14">
            <a:extLst>
              <a:ext uri="{FF2B5EF4-FFF2-40B4-BE49-F238E27FC236}">
                <a16:creationId xmlns:a16="http://schemas.microsoft.com/office/drawing/2014/main" id="{E4A378A8-97A7-EB65-8CF2-25F9EFA15B28}"/>
              </a:ext>
            </a:extLst>
          </p:cNvPr>
          <p:cNvSpPr/>
          <p:nvPr/>
        </p:nvSpPr>
        <p:spPr>
          <a:xfrm>
            <a:off x="1035483" y="4412765"/>
            <a:ext cx="2361002" cy="1077218"/>
          </a:xfrm>
          <a:prstGeom prst="rect">
            <a:avLst/>
          </a:prstGeom>
        </p:spPr>
        <p:txBody>
          <a:bodyPr wrap="square">
            <a:spAutoFit/>
          </a:bodyPr>
          <a:lstStyle/>
          <a:p>
            <a:pPr algn="ctr"/>
            <a:r>
              <a:rPr lang="en-IE" sz="1600" dirty="0">
                <a:solidFill>
                  <a:srgbClr val="0C4DA2"/>
                </a:solidFill>
                <a:latin typeface="+mn-lt"/>
              </a:rPr>
              <a:t>Improving the economics and quality of recycling &amp; curbing plastic waste &amp; littering  </a:t>
            </a:r>
            <a:endParaRPr lang="en-GB" sz="1600" dirty="0">
              <a:solidFill>
                <a:srgbClr val="0C4DA2"/>
              </a:solidFill>
              <a:latin typeface="+mn-lt"/>
            </a:endParaRPr>
          </a:p>
        </p:txBody>
      </p:sp>
    </p:spTree>
    <p:extLst>
      <p:ext uri="{BB962C8B-B14F-4D97-AF65-F5344CB8AC3E}">
        <p14:creationId xmlns:p14="http://schemas.microsoft.com/office/powerpoint/2010/main" val="4284925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6EE28C5-AC43-1D1F-F3BD-7A875F966198}"/>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GB" smtClean="0"/>
              <a:t>5</a:t>
            </a:fld>
            <a:endParaRPr lang="en-GB" dirty="0"/>
          </a:p>
        </p:txBody>
      </p:sp>
      <p:pic>
        <p:nvPicPr>
          <p:cNvPr id="4" name="Picture 3">
            <a:extLst>
              <a:ext uri="{FF2B5EF4-FFF2-40B4-BE49-F238E27FC236}">
                <a16:creationId xmlns:a16="http://schemas.microsoft.com/office/drawing/2014/main" id="{5AB9922C-6FBE-792D-F29D-CC53DC72B11D}"/>
              </a:ext>
            </a:extLst>
          </p:cNvPr>
          <p:cNvPicPr>
            <a:picLocks noChangeAspect="1"/>
          </p:cNvPicPr>
          <p:nvPr/>
        </p:nvPicPr>
        <p:blipFill rotWithShape="1">
          <a:blip r:embed="rId3"/>
          <a:srcRect t="1695"/>
          <a:stretch/>
        </p:blipFill>
        <p:spPr>
          <a:xfrm>
            <a:off x="697524" y="1431044"/>
            <a:ext cx="2163242" cy="1878123"/>
          </a:xfrm>
          <a:prstGeom prst="rect">
            <a:avLst/>
          </a:prstGeom>
        </p:spPr>
      </p:pic>
      <p:pic>
        <p:nvPicPr>
          <p:cNvPr id="5" name="Picture 4">
            <a:extLst>
              <a:ext uri="{FF2B5EF4-FFF2-40B4-BE49-F238E27FC236}">
                <a16:creationId xmlns:a16="http://schemas.microsoft.com/office/drawing/2014/main" id="{2F381004-0E70-2CA7-7F5B-87FB6AB15532}"/>
              </a:ext>
            </a:extLst>
          </p:cNvPr>
          <p:cNvPicPr>
            <a:picLocks noChangeAspect="1"/>
          </p:cNvPicPr>
          <p:nvPr/>
        </p:nvPicPr>
        <p:blipFill>
          <a:blip r:embed="rId4"/>
          <a:stretch>
            <a:fillRect/>
          </a:stretch>
        </p:blipFill>
        <p:spPr>
          <a:xfrm>
            <a:off x="3952159" y="1520956"/>
            <a:ext cx="4522814" cy="1702785"/>
          </a:xfrm>
          <a:prstGeom prst="rect">
            <a:avLst/>
          </a:prstGeom>
        </p:spPr>
      </p:pic>
      <p:sp>
        <p:nvSpPr>
          <p:cNvPr id="6" name="TextBox 5">
            <a:extLst>
              <a:ext uri="{FF2B5EF4-FFF2-40B4-BE49-F238E27FC236}">
                <a16:creationId xmlns:a16="http://schemas.microsoft.com/office/drawing/2014/main" id="{75627652-3956-FFA1-8374-1DBC878A21D7}"/>
              </a:ext>
            </a:extLst>
          </p:cNvPr>
          <p:cNvSpPr txBox="1"/>
          <p:nvPr/>
        </p:nvSpPr>
        <p:spPr>
          <a:xfrm>
            <a:off x="510269" y="3634260"/>
            <a:ext cx="11251096" cy="4093428"/>
          </a:xfrm>
          <a:prstGeom prst="rect">
            <a:avLst/>
          </a:prstGeom>
          <a:noFill/>
        </p:spPr>
        <p:txBody>
          <a:bodyPr wrap="square" rtlCol="0">
            <a:spAutoFit/>
          </a:bodyPr>
          <a:lstStyle/>
          <a:p>
            <a:pPr marL="285750" indent="-285750">
              <a:spcAft>
                <a:spcPts val="1200"/>
              </a:spcAft>
              <a:buClr>
                <a:schemeClr val="bg2"/>
              </a:buClr>
              <a:buFont typeface="Wingdings" panose="05000000000000000000" pitchFamily="2" charset="2"/>
              <a:buChar char="Ø"/>
            </a:pPr>
            <a:r>
              <a:rPr lang="de-DE" sz="2400" dirty="0" err="1">
                <a:solidFill>
                  <a:schemeClr val="bg2"/>
                </a:solidFill>
              </a:rPr>
              <a:t>Foundation</a:t>
            </a:r>
            <a:r>
              <a:rPr lang="de-DE" sz="2400" dirty="0">
                <a:solidFill>
                  <a:schemeClr val="bg2"/>
                </a:solidFill>
              </a:rPr>
              <a:t> </a:t>
            </a:r>
            <a:r>
              <a:rPr lang="de-DE" sz="2400" dirty="0" err="1">
                <a:solidFill>
                  <a:schemeClr val="bg2"/>
                </a:solidFill>
              </a:rPr>
              <a:t>of</a:t>
            </a:r>
            <a:r>
              <a:rPr lang="de-DE" sz="2400" dirty="0">
                <a:solidFill>
                  <a:schemeClr val="bg2"/>
                </a:solidFill>
              </a:rPr>
              <a:t> SUPD in </a:t>
            </a:r>
            <a:r>
              <a:rPr lang="de-DE" sz="2400" dirty="0" err="1">
                <a:solidFill>
                  <a:schemeClr val="bg2"/>
                </a:solidFill>
              </a:rPr>
              <a:t>the</a:t>
            </a:r>
            <a:r>
              <a:rPr lang="de-DE" sz="2400" dirty="0">
                <a:solidFill>
                  <a:schemeClr val="bg2"/>
                </a:solidFill>
              </a:rPr>
              <a:t> European Plastics </a:t>
            </a:r>
            <a:r>
              <a:rPr lang="de-DE" sz="2400" dirty="0" err="1">
                <a:solidFill>
                  <a:schemeClr val="bg2"/>
                </a:solidFill>
              </a:rPr>
              <a:t>Strategy</a:t>
            </a:r>
            <a:r>
              <a:rPr lang="de-DE" sz="2400" dirty="0">
                <a:solidFill>
                  <a:schemeClr val="bg2"/>
                </a:solidFill>
              </a:rPr>
              <a:t> in 2018</a:t>
            </a:r>
          </a:p>
          <a:p>
            <a:pPr marL="285750" indent="-285750">
              <a:spcAft>
                <a:spcPts val="1200"/>
              </a:spcAft>
              <a:buClr>
                <a:schemeClr val="bg2"/>
              </a:buClr>
              <a:buFont typeface="Wingdings" panose="05000000000000000000" pitchFamily="2" charset="2"/>
              <a:buChar char="Ø"/>
            </a:pPr>
            <a:r>
              <a:rPr lang="de-DE" sz="2400" dirty="0">
                <a:solidFill>
                  <a:schemeClr val="bg2"/>
                </a:solidFill>
              </a:rPr>
              <a:t>COM </a:t>
            </a:r>
            <a:r>
              <a:rPr lang="de-DE" sz="2400" dirty="0" err="1">
                <a:solidFill>
                  <a:schemeClr val="bg2"/>
                </a:solidFill>
              </a:rPr>
              <a:t>proposal</a:t>
            </a:r>
            <a:r>
              <a:rPr lang="de-DE" sz="2400" dirty="0">
                <a:solidFill>
                  <a:schemeClr val="bg2"/>
                </a:solidFill>
              </a:rPr>
              <a:t> in May 2018, </a:t>
            </a:r>
            <a:r>
              <a:rPr lang="de-DE" sz="2400" dirty="0" err="1">
                <a:solidFill>
                  <a:schemeClr val="bg2"/>
                </a:solidFill>
              </a:rPr>
              <a:t>adopted</a:t>
            </a:r>
            <a:r>
              <a:rPr lang="de-DE" sz="2400" dirty="0">
                <a:solidFill>
                  <a:schemeClr val="bg2"/>
                </a:solidFill>
              </a:rPr>
              <a:t> </a:t>
            </a:r>
            <a:r>
              <a:rPr lang="de-DE" sz="2400" dirty="0" err="1">
                <a:solidFill>
                  <a:schemeClr val="bg2"/>
                </a:solidFill>
              </a:rPr>
              <a:t>by</a:t>
            </a:r>
            <a:r>
              <a:rPr lang="de-DE" sz="2400" dirty="0">
                <a:solidFill>
                  <a:schemeClr val="bg2"/>
                </a:solidFill>
              </a:rPr>
              <a:t> Council &amp; </a:t>
            </a:r>
            <a:r>
              <a:rPr lang="de-DE" sz="2400" dirty="0" err="1">
                <a:solidFill>
                  <a:schemeClr val="bg2"/>
                </a:solidFill>
              </a:rPr>
              <a:t>Parliament</a:t>
            </a:r>
            <a:r>
              <a:rPr lang="de-DE" sz="2400" dirty="0">
                <a:solidFill>
                  <a:schemeClr val="bg2"/>
                </a:solidFill>
              </a:rPr>
              <a:t> in June 2019</a:t>
            </a:r>
          </a:p>
          <a:p>
            <a:pPr marL="285750" indent="-285750">
              <a:buClr>
                <a:schemeClr val="bg2"/>
              </a:buClr>
              <a:buFont typeface="Wingdings" panose="05000000000000000000" pitchFamily="2" charset="2"/>
              <a:buChar char="Ø"/>
            </a:pPr>
            <a:r>
              <a:rPr lang="de-DE" sz="2400" dirty="0" err="1">
                <a:solidFill>
                  <a:schemeClr val="bg2"/>
                </a:solidFill>
              </a:rPr>
              <a:t>Objectives</a:t>
            </a:r>
            <a:r>
              <a:rPr lang="de-DE" sz="2400" dirty="0">
                <a:solidFill>
                  <a:schemeClr val="bg2"/>
                </a:solidFill>
              </a:rPr>
              <a:t>: </a:t>
            </a:r>
          </a:p>
          <a:p>
            <a:pPr lvl="3"/>
            <a:r>
              <a:rPr lang="de-DE" sz="2400" dirty="0">
                <a:solidFill>
                  <a:schemeClr val="bg2"/>
                </a:solidFill>
              </a:rPr>
              <a:t>	- </a:t>
            </a:r>
            <a:r>
              <a:rPr lang="en-US" sz="2400" dirty="0">
                <a:solidFill>
                  <a:schemeClr val="bg2"/>
                </a:solidFill>
              </a:rPr>
              <a:t>prevent &amp; reduce negative impact of certain plastic products on the 	  	  (marine) environment and on human health</a:t>
            </a:r>
          </a:p>
          <a:p>
            <a:pPr lvl="3"/>
            <a:r>
              <a:rPr lang="en-US" sz="2400" dirty="0">
                <a:solidFill>
                  <a:schemeClr val="bg2"/>
                </a:solidFill>
              </a:rPr>
              <a:t>	-  promote the transition to a circular economy</a:t>
            </a:r>
          </a:p>
          <a:p>
            <a:pPr lvl="3"/>
            <a:r>
              <a:rPr lang="en-US" sz="2400" dirty="0">
                <a:solidFill>
                  <a:schemeClr val="bg2"/>
                </a:solidFill>
              </a:rPr>
              <a:t>	- contribute to the efficient functioning of the internal market</a:t>
            </a:r>
          </a:p>
          <a:p>
            <a:pPr marL="285750" indent="-285750">
              <a:buFont typeface="Wingdings" panose="05000000000000000000" pitchFamily="2" charset="2"/>
              <a:buChar char="Ø"/>
            </a:pPr>
            <a:endParaRPr lang="en-US" sz="2400" dirty="0">
              <a:solidFill>
                <a:schemeClr val="bg2"/>
              </a:solidFill>
            </a:endParaRPr>
          </a:p>
          <a:p>
            <a:pPr marL="285750" indent="-285750">
              <a:buFont typeface="Wingdings" panose="05000000000000000000" pitchFamily="2" charset="2"/>
              <a:buChar char="Ø"/>
            </a:pPr>
            <a:endParaRPr lang="de-DE" sz="2400" dirty="0">
              <a:solidFill>
                <a:schemeClr val="bg2"/>
              </a:solidFill>
            </a:endParaRPr>
          </a:p>
          <a:p>
            <a:pPr marL="285750" indent="-285750">
              <a:buFont typeface="Wingdings" panose="05000000000000000000" pitchFamily="2" charset="2"/>
              <a:buChar char="Ø"/>
            </a:pPr>
            <a:endParaRPr lang="de-DE" sz="2400" dirty="0">
              <a:solidFill>
                <a:schemeClr val="bg2"/>
              </a:solidFill>
            </a:endParaRPr>
          </a:p>
        </p:txBody>
      </p:sp>
      <p:sp>
        <p:nvSpPr>
          <p:cNvPr id="10" name="Circle: Hollow 9">
            <a:extLst>
              <a:ext uri="{FF2B5EF4-FFF2-40B4-BE49-F238E27FC236}">
                <a16:creationId xmlns:a16="http://schemas.microsoft.com/office/drawing/2014/main" id="{E276AF77-E433-7921-ED9E-4CB09F4B2334}"/>
              </a:ext>
            </a:extLst>
          </p:cNvPr>
          <p:cNvSpPr/>
          <p:nvPr/>
        </p:nvSpPr>
        <p:spPr>
          <a:xfrm>
            <a:off x="5105401" y="2016810"/>
            <a:ext cx="1390650" cy="1362075"/>
          </a:xfrm>
          <a:prstGeom prst="donut">
            <a:avLst>
              <a:gd name="adj" fmla="val 8211"/>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8" name="Title 7">
            <a:extLst>
              <a:ext uri="{FF2B5EF4-FFF2-40B4-BE49-F238E27FC236}">
                <a16:creationId xmlns:a16="http://schemas.microsoft.com/office/drawing/2014/main" id="{5F65270A-EE36-87C3-C3B2-107AA282A2C2}"/>
              </a:ext>
            </a:extLst>
          </p:cNvPr>
          <p:cNvSpPr>
            <a:spLocks noGrp="1"/>
          </p:cNvSpPr>
          <p:nvPr>
            <p:ph type="title"/>
          </p:nvPr>
        </p:nvSpPr>
        <p:spPr/>
        <p:txBody>
          <a:bodyPr/>
          <a:lstStyle/>
          <a:p>
            <a:r>
              <a:rPr lang="de-DE" dirty="0"/>
              <a:t>SUPD: </a:t>
            </a:r>
            <a:r>
              <a:rPr lang="de-DE" dirty="0" err="1"/>
              <a:t>Context</a:t>
            </a:r>
            <a:endParaRPr lang="de-DE" dirty="0"/>
          </a:p>
        </p:txBody>
      </p:sp>
    </p:spTree>
    <p:extLst>
      <p:ext uri="{BB962C8B-B14F-4D97-AF65-F5344CB8AC3E}">
        <p14:creationId xmlns:p14="http://schemas.microsoft.com/office/powerpoint/2010/main" val="22756679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9"/>
          <p:cNvSpPr txBox="1">
            <a:spLocks noGrp="1"/>
          </p:cNvSpPr>
          <p:nvPr>
            <p:ph type="sldNum" idx="12"/>
          </p:nvPr>
        </p:nvSpPr>
        <p:spPr>
          <a:xfrm>
            <a:off x="697524" y="6131286"/>
            <a:ext cx="2743200"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GB"/>
              <a:t>6</a:t>
            </a:fld>
            <a:endParaRPr/>
          </a:p>
        </p:txBody>
      </p:sp>
      <p:sp>
        <p:nvSpPr>
          <p:cNvPr id="304" name="Google Shape;304;p9"/>
          <p:cNvSpPr txBox="1">
            <a:spLocks noGrp="1"/>
          </p:cNvSpPr>
          <p:nvPr>
            <p:ph type="title"/>
          </p:nvPr>
        </p:nvSpPr>
        <p:spPr>
          <a:xfrm>
            <a:off x="970722" y="482860"/>
            <a:ext cx="10515600" cy="782357"/>
          </a:xfrm>
          <a:prstGeom prst="rect">
            <a:avLst/>
          </a:prstGeom>
          <a:noFill/>
          <a:ln>
            <a:noFill/>
          </a:ln>
        </p:spPr>
        <p:txBody>
          <a:bodyPr spcFirstLastPara="1" wrap="square" lIns="91425" tIns="45700" rIns="91425" bIns="0" anchor="b" anchorCtr="0">
            <a:noAutofit/>
          </a:bodyPr>
          <a:lstStyle/>
          <a:p>
            <a:pPr marL="0" lvl="0" indent="0" algn="l" rtl="0">
              <a:lnSpc>
                <a:spcPct val="90000"/>
              </a:lnSpc>
              <a:spcBef>
                <a:spcPts val="0"/>
              </a:spcBef>
              <a:spcAft>
                <a:spcPts val="0"/>
              </a:spcAft>
              <a:buClr>
                <a:schemeClr val="dk2"/>
              </a:buClr>
              <a:buSzPts val="4000"/>
              <a:buFont typeface="Arial"/>
              <a:buNone/>
            </a:pPr>
            <a:r>
              <a:rPr lang="de-DE" dirty="0"/>
              <a:t>SUPD: Approach</a:t>
            </a:r>
            <a:endParaRPr dirty="0"/>
          </a:p>
        </p:txBody>
      </p:sp>
      <p:graphicFrame>
        <p:nvGraphicFramePr>
          <p:cNvPr id="2" name="Chart 1">
            <a:extLst>
              <a:ext uri="{FF2B5EF4-FFF2-40B4-BE49-F238E27FC236}">
                <a16:creationId xmlns:a16="http://schemas.microsoft.com/office/drawing/2014/main" id="{63DC392D-0FC3-AC3E-BA74-DB698E76C5FB}"/>
              </a:ext>
            </a:extLst>
          </p:cNvPr>
          <p:cNvGraphicFramePr>
            <a:graphicFrameLocks/>
          </p:cNvGraphicFramePr>
          <p:nvPr>
            <p:extLst>
              <p:ext uri="{D42A27DB-BD31-4B8C-83A1-F6EECF244321}">
                <p14:modId xmlns:p14="http://schemas.microsoft.com/office/powerpoint/2010/main" val="1668895856"/>
              </p:ext>
            </p:extLst>
          </p:nvPr>
        </p:nvGraphicFramePr>
        <p:xfrm>
          <a:off x="1149141" y="1545786"/>
          <a:ext cx="8388490" cy="444185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D8B4C764-79C9-A65A-2CEC-6FB908D1FF75}"/>
              </a:ext>
            </a:extLst>
          </p:cNvPr>
          <p:cNvSpPr txBox="1"/>
          <p:nvPr/>
        </p:nvSpPr>
        <p:spPr>
          <a:xfrm>
            <a:off x="631114" y="1545786"/>
            <a:ext cx="9073008" cy="461665"/>
          </a:xfrm>
          <a:prstGeom prst="rect">
            <a:avLst/>
          </a:prstGeom>
          <a:noFill/>
        </p:spPr>
        <p:txBody>
          <a:bodyPr wrap="square" rtlCol="0">
            <a:spAutoFit/>
          </a:bodyPr>
          <a:lstStyle/>
          <a:p>
            <a:pPr algn="ctr"/>
            <a:r>
              <a:rPr lang="en-US" sz="2400" dirty="0">
                <a:solidFill>
                  <a:srgbClr val="0F5494"/>
                </a:solidFill>
              </a:rPr>
              <a:t>Most found marine litter items on European beaches (count)</a:t>
            </a:r>
          </a:p>
        </p:txBody>
      </p:sp>
      <p:sp>
        <p:nvSpPr>
          <p:cNvPr id="4" name="TextBox 3">
            <a:extLst>
              <a:ext uri="{FF2B5EF4-FFF2-40B4-BE49-F238E27FC236}">
                <a16:creationId xmlns:a16="http://schemas.microsoft.com/office/drawing/2014/main" id="{21CA9F98-1DB0-7154-894B-7E0D54BBCB80}"/>
              </a:ext>
            </a:extLst>
          </p:cNvPr>
          <p:cNvSpPr txBox="1"/>
          <p:nvPr/>
        </p:nvSpPr>
        <p:spPr>
          <a:xfrm>
            <a:off x="1149141" y="5944516"/>
            <a:ext cx="9289032" cy="369332"/>
          </a:xfrm>
          <a:prstGeom prst="rect">
            <a:avLst/>
          </a:prstGeom>
          <a:noFill/>
        </p:spPr>
        <p:txBody>
          <a:bodyPr wrap="square" rtlCol="0">
            <a:spAutoFit/>
          </a:bodyPr>
          <a:lstStyle/>
          <a:p>
            <a:pPr marL="285750" indent="-285750">
              <a:buClr>
                <a:schemeClr val="bg2"/>
              </a:buClr>
              <a:buFont typeface="Wingdings" panose="05000000000000000000" pitchFamily="2" charset="2"/>
              <a:buChar char="Ø"/>
            </a:pPr>
            <a:r>
              <a:rPr lang="fr-BE" sz="1800" b="0" dirty="0">
                <a:solidFill>
                  <a:srgbClr val="0F5494"/>
                </a:solidFill>
              </a:rPr>
              <a:t>SUPD </a:t>
            </a:r>
            <a:r>
              <a:rPr lang="fr-BE" sz="1800" b="0" dirty="0" err="1">
                <a:solidFill>
                  <a:srgbClr val="0F5494"/>
                </a:solidFill>
              </a:rPr>
              <a:t>covers</a:t>
            </a:r>
            <a:r>
              <a:rPr lang="fr-BE" sz="1800" b="0" dirty="0">
                <a:solidFill>
                  <a:srgbClr val="0F5494"/>
                </a:solidFill>
              </a:rPr>
              <a:t> 70% marine </a:t>
            </a:r>
            <a:r>
              <a:rPr lang="fr-BE" sz="1800" b="0" dirty="0" err="1">
                <a:solidFill>
                  <a:srgbClr val="0F5494"/>
                </a:solidFill>
              </a:rPr>
              <a:t>litter</a:t>
            </a:r>
            <a:r>
              <a:rPr lang="fr-BE" sz="1800" b="0" dirty="0">
                <a:solidFill>
                  <a:srgbClr val="0F5494"/>
                </a:solidFill>
              </a:rPr>
              <a:t>: top 10 SUP items (43%) + </a:t>
            </a:r>
            <a:r>
              <a:rPr lang="fr-BE" sz="1800" b="0" dirty="0" err="1">
                <a:solidFill>
                  <a:srgbClr val="0F5494"/>
                </a:solidFill>
              </a:rPr>
              <a:t>fishing</a:t>
            </a:r>
            <a:r>
              <a:rPr lang="fr-BE" sz="1800" b="0" dirty="0">
                <a:solidFill>
                  <a:srgbClr val="0F5494"/>
                </a:solidFill>
              </a:rPr>
              <a:t> </a:t>
            </a:r>
            <a:r>
              <a:rPr lang="fr-BE" sz="1800" b="0" dirty="0" err="1">
                <a:solidFill>
                  <a:srgbClr val="0F5494"/>
                </a:solidFill>
              </a:rPr>
              <a:t>gear</a:t>
            </a:r>
            <a:r>
              <a:rPr lang="fr-BE" sz="1800" b="0" dirty="0">
                <a:solidFill>
                  <a:srgbClr val="0F5494"/>
                </a:solidFill>
              </a:rPr>
              <a:t> (27%)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9"/>
          <p:cNvSpPr txBox="1">
            <a:spLocks noGrp="1"/>
          </p:cNvSpPr>
          <p:nvPr>
            <p:ph type="sldNum" idx="12"/>
          </p:nvPr>
        </p:nvSpPr>
        <p:spPr>
          <a:xfrm>
            <a:off x="697524" y="6131286"/>
            <a:ext cx="2743200"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GB"/>
              <a:t>7</a:t>
            </a:fld>
            <a:endParaRPr/>
          </a:p>
        </p:txBody>
      </p:sp>
      <p:sp>
        <p:nvSpPr>
          <p:cNvPr id="304" name="Google Shape;304;p9"/>
          <p:cNvSpPr txBox="1">
            <a:spLocks noGrp="1"/>
          </p:cNvSpPr>
          <p:nvPr>
            <p:ph type="title"/>
          </p:nvPr>
        </p:nvSpPr>
        <p:spPr>
          <a:xfrm>
            <a:off x="970722" y="482860"/>
            <a:ext cx="10515600" cy="782357"/>
          </a:xfrm>
          <a:prstGeom prst="rect">
            <a:avLst/>
          </a:prstGeom>
          <a:noFill/>
          <a:ln>
            <a:noFill/>
          </a:ln>
        </p:spPr>
        <p:txBody>
          <a:bodyPr spcFirstLastPara="1" wrap="square" lIns="91425" tIns="45700" rIns="91425" bIns="0" anchor="b" anchorCtr="0">
            <a:noAutofit/>
          </a:bodyPr>
          <a:lstStyle/>
          <a:p>
            <a:pPr marL="0" lvl="0" indent="0" algn="l" rtl="0">
              <a:lnSpc>
                <a:spcPct val="90000"/>
              </a:lnSpc>
              <a:spcBef>
                <a:spcPts val="0"/>
              </a:spcBef>
              <a:spcAft>
                <a:spcPts val="0"/>
              </a:spcAft>
              <a:buClr>
                <a:schemeClr val="dk2"/>
              </a:buClr>
              <a:buSzPts val="4000"/>
              <a:buFont typeface="Arial"/>
              <a:buNone/>
            </a:pPr>
            <a:r>
              <a:rPr lang="de-DE" dirty="0"/>
              <a:t>Top 10 SUP </a:t>
            </a:r>
            <a:r>
              <a:rPr lang="de-DE" dirty="0" err="1"/>
              <a:t>items</a:t>
            </a:r>
            <a:endParaRPr dirty="0"/>
          </a:p>
        </p:txBody>
      </p:sp>
      <p:graphicFrame>
        <p:nvGraphicFramePr>
          <p:cNvPr id="6" name="Content Placeholder 5">
            <a:extLst>
              <a:ext uri="{FF2B5EF4-FFF2-40B4-BE49-F238E27FC236}">
                <a16:creationId xmlns:a16="http://schemas.microsoft.com/office/drawing/2014/main" id="{D6923268-D17D-9F7A-74EC-D87F2E47CE57}"/>
              </a:ext>
            </a:extLst>
          </p:cNvPr>
          <p:cNvGraphicFramePr>
            <a:graphicFrameLocks/>
          </p:cNvGraphicFramePr>
          <p:nvPr>
            <p:extLst>
              <p:ext uri="{D42A27DB-BD31-4B8C-83A1-F6EECF244321}">
                <p14:modId xmlns:p14="http://schemas.microsoft.com/office/powerpoint/2010/main" val="3787809068"/>
              </p:ext>
            </p:extLst>
          </p:nvPr>
        </p:nvGraphicFramePr>
        <p:xfrm>
          <a:off x="1197352" y="1539259"/>
          <a:ext cx="6319992" cy="4774589"/>
        </p:xfrm>
        <a:graphic>
          <a:graphicData uri="http://schemas.openxmlformats.org/drawingml/2006/table">
            <a:tbl>
              <a:tblPr firstRow="1" firstCol="1" bandRow="1"/>
              <a:tblGrid>
                <a:gridCol w="1218312">
                  <a:extLst>
                    <a:ext uri="{9D8B030D-6E8A-4147-A177-3AD203B41FA5}">
                      <a16:colId xmlns:a16="http://schemas.microsoft.com/office/drawing/2014/main" val="20000"/>
                    </a:ext>
                  </a:extLst>
                </a:gridCol>
                <a:gridCol w="5101680">
                  <a:extLst>
                    <a:ext uri="{9D8B030D-6E8A-4147-A177-3AD203B41FA5}">
                      <a16:colId xmlns:a16="http://schemas.microsoft.com/office/drawing/2014/main" val="20001"/>
                    </a:ext>
                  </a:extLst>
                </a:gridCol>
              </a:tblGrid>
              <a:tr h="483895">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9pPr>
                    </a:lstStyle>
                    <a:p>
                      <a:pPr marL="36195" marR="36195">
                        <a:lnSpc>
                          <a:spcPts val="1100"/>
                        </a:lnSpc>
                        <a:spcBef>
                          <a:spcPts val="300"/>
                        </a:spcBef>
                      </a:pPr>
                      <a:endParaRPr lang="en-GB" sz="1600" dirty="0">
                        <a:effectLst/>
                      </a:endParaRPr>
                    </a:p>
                    <a:p>
                      <a:pPr marL="36195" marR="36195">
                        <a:lnSpc>
                          <a:spcPts val="1100"/>
                        </a:lnSpc>
                        <a:spcBef>
                          <a:spcPts val="300"/>
                        </a:spcBef>
                      </a:pPr>
                      <a:r>
                        <a:rPr lang="en-GB" sz="1600" dirty="0">
                          <a:effectLst/>
                        </a:rPr>
                        <a:t>Ranking</a:t>
                      </a:r>
                      <a:endParaRPr lang="en-GB" sz="1600" b="1" dirty="0">
                        <a:solidFill>
                          <a:srgbClr val="FFFFFF"/>
                        </a:solidFill>
                        <a:effectLst/>
                        <a:latin typeface="Arial"/>
                        <a:ea typeface="Calibri"/>
                        <a:cs typeface="Times New Roman"/>
                      </a:endParaRPr>
                    </a:p>
                  </a:txBody>
                  <a:tcPr marL="0" marR="0" marT="36195" marB="17780">
                    <a:lnL w="12700" cmpd="sng">
                      <a:solidFill>
                        <a:srgbClr val="333399"/>
                      </a:solidFill>
                    </a:lnL>
                    <a:lnR w="12700" cmpd="sng">
                      <a:solidFill>
                        <a:srgbClr val="333399"/>
                      </a:solidFill>
                    </a:lnR>
                    <a:lnT w="12700" cmpd="sng">
                      <a:solidFill>
                        <a:srgbClr val="333399"/>
                      </a:solidFill>
                    </a:lnT>
                    <a:lnB w="25400" cmpd="sng">
                      <a:solidFill>
                        <a:srgbClr val="333399"/>
                      </a:solidFill>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9pPr>
                    </a:lstStyle>
                    <a:p>
                      <a:pPr marL="36195" marR="36195">
                        <a:lnSpc>
                          <a:spcPts val="1100"/>
                        </a:lnSpc>
                        <a:spcBef>
                          <a:spcPts val="300"/>
                        </a:spcBef>
                      </a:pPr>
                      <a:endParaRPr lang="en-GB" sz="1600" dirty="0">
                        <a:effectLst/>
                      </a:endParaRPr>
                    </a:p>
                    <a:p>
                      <a:pPr marL="36195" marR="36195">
                        <a:lnSpc>
                          <a:spcPts val="1100"/>
                        </a:lnSpc>
                        <a:spcBef>
                          <a:spcPts val="300"/>
                        </a:spcBef>
                      </a:pPr>
                      <a:r>
                        <a:rPr lang="en-GB" sz="1600" dirty="0">
                          <a:effectLst/>
                        </a:rPr>
                        <a:t>Item</a:t>
                      </a:r>
                      <a:endParaRPr lang="en-GB" sz="1600" b="1" dirty="0">
                        <a:solidFill>
                          <a:srgbClr val="FFFFFF"/>
                        </a:solidFill>
                        <a:effectLst/>
                        <a:latin typeface="Arial"/>
                        <a:ea typeface="Calibri"/>
                        <a:cs typeface="Times New Roman"/>
                      </a:endParaRPr>
                    </a:p>
                  </a:txBody>
                  <a:tcPr marL="0" marR="0" marT="36195" marB="17780">
                    <a:lnL w="12700" cmpd="sng">
                      <a:solidFill>
                        <a:srgbClr val="333399"/>
                      </a:solidFill>
                    </a:lnL>
                    <a:lnR w="12700" cmpd="sng">
                      <a:solidFill>
                        <a:srgbClr val="333399"/>
                      </a:solidFill>
                    </a:lnR>
                    <a:lnT w="12700" cmpd="sng">
                      <a:solidFill>
                        <a:srgbClr val="333399"/>
                      </a:solidFill>
                    </a:lnT>
                    <a:lnB w="25400" cmpd="sng">
                      <a:solidFill>
                        <a:srgbClr val="333399"/>
                      </a:solid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02361">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9pPr>
                    </a:lstStyle>
                    <a:p>
                      <a:pPr marL="36195" marR="36195" algn="ctr">
                        <a:lnSpc>
                          <a:spcPts val="1500"/>
                        </a:lnSpc>
                        <a:spcBef>
                          <a:spcPts val="300"/>
                        </a:spcBef>
                      </a:pPr>
                      <a:r>
                        <a:rPr lang="en-GB" sz="1600" dirty="0">
                          <a:effectLst/>
                        </a:rPr>
                        <a:t>1</a:t>
                      </a:r>
                      <a:endParaRPr lang="en-GB" sz="1600" dirty="0">
                        <a:effectLst/>
                        <a:latin typeface="Arial"/>
                        <a:ea typeface="Calibri"/>
                        <a:cs typeface="Times New Roman"/>
                      </a:endParaRPr>
                    </a:p>
                  </a:txBody>
                  <a:tcPr marL="0" marR="0" marT="36195" marB="17780" anchor="ctr">
                    <a:lnL w="12700" cmpd="sng">
                      <a:solidFill>
                        <a:srgbClr val="333399"/>
                      </a:solidFill>
                    </a:lnL>
                    <a:lnR w="12700" cmpd="sng">
                      <a:solidFill>
                        <a:srgbClr val="333399"/>
                      </a:solidFill>
                    </a:lnR>
                    <a:lnT w="25400" cmpd="sng">
                      <a:solidFill>
                        <a:srgbClr val="333399"/>
                      </a:solidFill>
                    </a:lnT>
                    <a:lnB w="12700" cmpd="sng">
                      <a:solidFill>
                        <a:srgbClr val="333399"/>
                      </a:solidFill>
                    </a:lnB>
                    <a:lnTlToBr w="12700" cmpd="sng">
                      <a:noFill/>
                      <a:prstDash val="solid"/>
                    </a:lnTlToBr>
                    <a:lnBlToTr w="12700" cmpd="sng">
                      <a:noFill/>
                      <a:prstDash val="solid"/>
                    </a:lnBlToTr>
                    <a:solidFill>
                      <a:srgbClr val="333399">
                        <a:alpha val="2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9pPr>
                    </a:lstStyle>
                    <a:p>
                      <a:pPr marL="144000" marR="36195">
                        <a:lnSpc>
                          <a:spcPts val="1680"/>
                        </a:lnSpc>
                        <a:spcBef>
                          <a:spcPts val="300"/>
                        </a:spcBef>
                      </a:pPr>
                      <a:r>
                        <a:rPr lang="en-GB" sz="1600" dirty="0">
                          <a:effectLst/>
                        </a:rPr>
                        <a:t>Drinks bottles, caps and lids</a:t>
                      </a:r>
                      <a:endParaRPr lang="en-GB" sz="1600" dirty="0">
                        <a:effectLst/>
                        <a:latin typeface="Arial"/>
                        <a:ea typeface="Calibri"/>
                        <a:cs typeface="Times New Roman"/>
                      </a:endParaRPr>
                    </a:p>
                  </a:txBody>
                  <a:tcPr marL="0" marR="0" marT="36195" marB="17780" anchor="ctr">
                    <a:lnL w="12700" cmpd="sng">
                      <a:solidFill>
                        <a:srgbClr val="333399"/>
                      </a:solidFill>
                    </a:lnL>
                    <a:lnR w="12700" cmpd="sng">
                      <a:solidFill>
                        <a:srgbClr val="333399"/>
                      </a:solidFill>
                    </a:lnR>
                    <a:lnT w="25400" cmpd="sng">
                      <a:solidFill>
                        <a:srgbClr val="333399"/>
                      </a:solidFill>
                    </a:lnT>
                    <a:lnB w="12700" cmpd="sng">
                      <a:solidFill>
                        <a:srgbClr val="333399"/>
                      </a:solidFill>
                    </a:lnB>
                    <a:lnTlToBr w="12700" cmpd="sng">
                      <a:noFill/>
                      <a:prstDash val="solid"/>
                    </a:lnTlToBr>
                    <a:lnBlToTr w="12700" cmpd="sng">
                      <a:noFill/>
                      <a:prstDash val="solid"/>
                    </a:lnBlToTr>
                    <a:solidFill>
                      <a:srgbClr val="333399">
                        <a:alpha val="20000"/>
                      </a:srgbClr>
                    </a:solidFill>
                  </a:tcPr>
                </a:tc>
                <a:extLst>
                  <a:ext uri="{0D108BD9-81ED-4DB2-BD59-A6C34878D82A}">
                    <a16:rowId xmlns:a16="http://schemas.microsoft.com/office/drawing/2014/main" val="10001"/>
                  </a:ext>
                </a:extLst>
              </a:tr>
              <a:tr h="438962">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9pPr>
                    </a:lstStyle>
                    <a:p>
                      <a:pPr marL="36195" marR="36195" algn="ctr">
                        <a:lnSpc>
                          <a:spcPts val="1500"/>
                        </a:lnSpc>
                        <a:spcBef>
                          <a:spcPts val="300"/>
                        </a:spcBef>
                      </a:pPr>
                      <a:r>
                        <a:rPr lang="en-GB" sz="1600" dirty="0">
                          <a:effectLst/>
                        </a:rPr>
                        <a:t>2</a:t>
                      </a:r>
                      <a:endParaRPr lang="en-GB" sz="1600" dirty="0">
                        <a:effectLst/>
                        <a:latin typeface="Arial"/>
                        <a:ea typeface="Calibri"/>
                        <a:cs typeface="Times New Roman"/>
                      </a:endParaRPr>
                    </a:p>
                  </a:txBody>
                  <a:tcPr marL="0" marR="0" marT="36195" marB="17780" anchor="ctr">
                    <a:lnL w="12700" cmpd="sng">
                      <a:solidFill>
                        <a:srgbClr val="333399"/>
                      </a:solidFill>
                    </a:lnL>
                    <a:lnR w="12700" cmpd="sng">
                      <a:solidFill>
                        <a:srgbClr val="333399"/>
                      </a:solidFill>
                    </a:lnR>
                    <a:lnT w="12700" cmpd="sng">
                      <a:solidFill>
                        <a:srgbClr val="333399"/>
                      </a:solidFill>
                    </a:lnT>
                    <a:lnB w="12700" cmpd="sng">
                      <a:solidFill>
                        <a:srgbClr val="333399"/>
                      </a:solidFill>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9pPr>
                    </a:lstStyle>
                    <a:p>
                      <a:pPr marL="144000" marR="36195">
                        <a:lnSpc>
                          <a:spcPts val="1680"/>
                        </a:lnSpc>
                        <a:spcBef>
                          <a:spcPts val="300"/>
                        </a:spcBef>
                      </a:pPr>
                      <a:r>
                        <a:rPr lang="en-GB" sz="1600" dirty="0">
                          <a:effectLst/>
                        </a:rPr>
                        <a:t>Cigarette butts</a:t>
                      </a:r>
                      <a:endParaRPr lang="en-GB" sz="1600" dirty="0">
                        <a:effectLst/>
                        <a:latin typeface="Arial"/>
                        <a:ea typeface="Calibri"/>
                        <a:cs typeface="Times New Roman"/>
                      </a:endParaRPr>
                    </a:p>
                  </a:txBody>
                  <a:tcPr marL="0" marR="0" marT="36195" marB="17780" anchor="ctr">
                    <a:lnL w="12700" cmpd="sng">
                      <a:solidFill>
                        <a:srgbClr val="333399"/>
                      </a:solidFill>
                    </a:lnL>
                    <a:lnR w="12700" cmpd="sng">
                      <a:solidFill>
                        <a:srgbClr val="333399"/>
                      </a:solidFill>
                    </a:lnR>
                    <a:lnT w="12700" cmpd="sng">
                      <a:solidFill>
                        <a:srgbClr val="333399"/>
                      </a:solidFill>
                    </a:lnT>
                    <a:lnB w="12700" cmpd="sng">
                      <a:solidFill>
                        <a:srgbClr val="333399"/>
                      </a:solid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38962">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9pPr>
                    </a:lstStyle>
                    <a:p>
                      <a:pPr marL="36195" marR="36195" algn="ctr">
                        <a:lnSpc>
                          <a:spcPts val="1500"/>
                        </a:lnSpc>
                        <a:spcBef>
                          <a:spcPts val="300"/>
                        </a:spcBef>
                      </a:pPr>
                      <a:r>
                        <a:rPr lang="en-GB" sz="1600" dirty="0">
                          <a:effectLst/>
                        </a:rPr>
                        <a:t>3</a:t>
                      </a:r>
                      <a:endParaRPr lang="en-GB" sz="1600" dirty="0">
                        <a:effectLst/>
                        <a:latin typeface="Arial"/>
                        <a:ea typeface="Calibri"/>
                        <a:cs typeface="Times New Roman"/>
                      </a:endParaRPr>
                    </a:p>
                  </a:txBody>
                  <a:tcPr marL="0" marR="0" marT="36195" marB="17780" anchor="ctr">
                    <a:lnL w="12700" cmpd="sng">
                      <a:solidFill>
                        <a:srgbClr val="333399"/>
                      </a:solidFill>
                    </a:lnL>
                    <a:lnR w="12700" cmpd="sng">
                      <a:solidFill>
                        <a:srgbClr val="333399"/>
                      </a:solidFill>
                    </a:lnR>
                    <a:lnT w="12700" cmpd="sng">
                      <a:solidFill>
                        <a:srgbClr val="333399"/>
                      </a:solidFill>
                    </a:lnT>
                    <a:lnB w="12700" cmpd="sng">
                      <a:solidFill>
                        <a:srgbClr val="333399"/>
                      </a:solidFill>
                    </a:lnB>
                    <a:lnTlToBr w="12700" cmpd="sng">
                      <a:noFill/>
                      <a:prstDash val="solid"/>
                    </a:lnTlToBr>
                    <a:lnBlToTr w="12700" cmpd="sng">
                      <a:noFill/>
                      <a:prstDash val="solid"/>
                    </a:lnBlToTr>
                    <a:solidFill>
                      <a:srgbClr val="333399">
                        <a:alpha val="2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9pPr>
                    </a:lstStyle>
                    <a:p>
                      <a:pPr marL="144000" marR="36195">
                        <a:lnSpc>
                          <a:spcPts val="1680"/>
                        </a:lnSpc>
                        <a:spcBef>
                          <a:spcPts val="300"/>
                        </a:spcBef>
                      </a:pPr>
                      <a:r>
                        <a:rPr lang="en-GB" sz="1600" dirty="0">
                          <a:effectLst/>
                        </a:rPr>
                        <a:t>Cotton buds sticks</a:t>
                      </a:r>
                      <a:endParaRPr lang="en-GB" sz="1600" dirty="0">
                        <a:effectLst/>
                        <a:latin typeface="Arial"/>
                        <a:ea typeface="Calibri"/>
                        <a:cs typeface="Times New Roman"/>
                      </a:endParaRPr>
                    </a:p>
                  </a:txBody>
                  <a:tcPr marL="0" marR="0" marT="36195" marB="17780" anchor="ctr">
                    <a:lnL w="12700" cmpd="sng">
                      <a:solidFill>
                        <a:srgbClr val="333399"/>
                      </a:solidFill>
                    </a:lnL>
                    <a:lnR w="12700" cmpd="sng">
                      <a:solidFill>
                        <a:srgbClr val="333399"/>
                      </a:solidFill>
                    </a:lnR>
                    <a:lnT w="12700" cmpd="sng">
                      <a:solidFill>
                        <a:srgbClr val="333399"/>
                      </a:solidFill>
                    </a:lnT>
                    <a:lnB w="12700" cmpd="sng">
                      <a:solidFill>
                        <a:srgbClr val="333399"/>
                      </a:solidFill>
                    </a:lnB>
                    <a:lnTlToBr w="12700" cmpd="sng">
                      <a:noFill/>
                      <a:prstDash val="solid"/>
                    </a:lnTlToBr>
                    <a:lnBlToTr w="12700" cmpd="sng">
                      <a:noFill/>
                      <a:prstDash val="solid"/>
                    </a:lnBlToTr>
                    <a:solidFill>
                      <a:srgbClr val="333399">
                        <a:alpha val="20000"/>
                      </a:srgbClr>
                    </a:solidFill>
                  </a:tcPr>
                </a:tc>
                <a:extLst>
                  <a:ext uri="{0D108BD9-81ED-4DB2-BD59-A6C34878D82A}">
                    <a16:rowId xmlns:a16="http://schemas.microsoft.com/office/drawing/2014/main" val="10003"/>
                  </a:ext>
                </a:extLst>
              </a:tr>
              <a:tr h="438962">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9pPr>
                    </a:lstStyle>
                    <a:p>
                      <a:pPr marL="36195" marR="36195" algn="ctr">
                        <a:lnSpc>
                          <a:spcPts val="1500"/>
                        </a:lnSpc>
                        <a:spcBef>
                          <a:spcPts val="300"/>
                        </a:spcBef>
                      </a:pPr>
                      <a:r>
                        <a:rPr lang="en-GB" sz="1600" dirty="0">
                          <a:effectLst/>
                        </a:rPr>
                        <a:t>4</a:t>
                      </a:r>
                      <a:endParaRPr lang="en-GB" sz="1600" dirty="0">
                        <a:effectLst/>
                        <a:latin typeface="Arial"/>
                        <a:ea typeface="Calibri"/>
                        <a:cs typeface="Times New Roman"/>
                      </a:endParaRPr>
                    </a:p>
                  </a:txBody>
                  <a:tcPr marL="0" marR="0" marT="36195" marB="17780" anchor="ctr">
                    <a:lnL w="12700" cmpd="sng">
                      <a:solidFill>
                        <a:srgbClr val="333399"/>
                      </a:solidFill>
                    </a:lnL>
                    <a:lnR w="12700" cmpd="sng">
                      <a:solidFill>
                        <a:srgbClr val="333399"/>
                      </a:solidFill>
                    </a:lnR>
                    <a:lnT w="12700" cmpd="sng">
                      <a:solidFill>
                        <a:srgbClr val="333399"/>
                      </a:solidFill>
                    </a:lnT>
                    <a:lnB w="12700" cmpd="sng">
                      <a:solidFill>
                        <a:srgbClr val="333399"/>
                      </a:solidFill>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9pPr>
                    </a:lstStyle>
                    <a:p>
                      <a:pPr marL="144000" marR="36195">
                        <a:lnSpc>
                          <a:spcPts val="1680"/>
                        </a:lnSpc>
                        <a:spcBef>
                          <a:spcPts val="300"/>
                        </a:spcBef>
                      </a:pPr>
                      <a:r>
                        <a:rPr lang="en-GB" sz="1600" dirty="0">
                          <a:effectLst/>
                        </a:rPr>
                        <a:t>Crisp packets / sweet wrappers</a:t>
                      </a:r>
                      <a:endParaRPr lang="en-GB" sz="1600" dirty="0">
                        <a:effectLst/>
                        <a:latin typeface="Arial"/>
                        <a:ea typeface="Calibri"/>
                        <a:cs typeface="Times New Roman"/>
                      </a:endParaRPr>
                    </a:p>
                  </a:txBody>
                  <a:tcPr marL="0" marR="0" marT="36195" marB="17780" anchor="ctr">
                    <a:lnL w="12700" cmpd="sng">
                      <a:solidFill>
                        <a:srgbClr val="333399"/>
                      </a:solidFill>
                    </a:lnL>
                    <a:lnR w="12700" cmpd="sng">
                      <a:solidFill>
                        <a:srgbClr val="333399"/>
                      </a:solidFill>
                    </a:lnR>
                    <a:lnT w="12700" cmpd="sng">
                      <a:solidFill>
                        <a:srgbClr val="333399"/>
                      </a:solidFill>
                    </a:lnT>
                    <a:lnB w="12700" cmpd="sng">
                      <a:solidFill>
                        <a:srgbClr val="333399"/>
                      </a:solid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438962">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9pPr>
                    </a:lstStyle>
                    <a:p>
                      <a:pPr marL="36195" marR="36195" algn="ctr">
                        <a:lnSpc>
                          <a:spcPts val="1500"/>
                        </a:lnSpc>
                        <a:spcBef>
                          <a:spcPts val="300"/>
                        </a:spcBef>
                      </a:pPr>
                      <a:r>
                        <a:rPr lang="en-GB" sz="1600" dirty="0">
                          <a:effectLst/>
                        </a:rPr>
                        <a:t>5</a:t>
                      </a:r>
                      <a:endParaRPr lang="en-GB" sz="1600" dirty="0">
                        <a:effectLst/>
                        <a:latin typeface="Arial"/>
                        <a:ea typeface="Calibri"/>
                        <a:cs typeface="Times New Roman"/>
                      </a:endParaRPr>
                    </a:p>
                  </a:txBody>
                  <a:tcPr marL="0" marR="0" marT="36195" marB="17780" anchor="ctr">
                    <a:lnL w="12700" cmpd="sng">
                      <a:solidFill>
                        <a:srgbClr val="333399"/>
                      </a:solidFill>
                    </a:lnL>
                    <a:lnR w="12700" cmpd="sng">
                      <a:solidFill>
                        <a:srgbClr val="333399"/>
                      </a:solidFill>
                    </a:lnR>
                    <a:lnT w="12700" cmpd="sng">
                      <a:solidFill>
                        <a:srgbClr val="333399"/>
                      </a:solidFill>
                    </a:lnT>
                    <a:lnB w="12700" cmpd="sng">
                      <a:solidFill>
                        <a:srgbClr val="333399"/>
                      </a:solidFill>
                    </a:lnB>
                    <a:lnTlToBr w="12700" cmpd="sng">
                      <a:noFill/>
                      <a:prstDash val="solid"/>
                    </a:lnTlToBr>
                    <a:lnBlToTr w="12700" cmpd="sng">
                      <a:noFill/>
                      <a:prstDash val="solid"/>
                    </a:lnBlToTr>
                    <a:solidFill>
                      <a:srgbClr val="333399">
                        <a:alpha val="2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9pPr>
                    </a:lstStyle>
                    <a:p>
                      <a:pPr marL="144000" marR="36195">
                        <a:lnSpc>
                          <a:spcPts val="1680"/>
                        </a:lnSpc>
                        <a:spcBef>
                          <a:spcPts val="300"/>
                        </a:spcBef>
                      </a:pPr>
                      <a:r>
                        <a:rPr lang="en-GB" sz="1600" dirty="0">
                          <a:effectLst/>
                        </a:rPr>
                        <a:t>Sanitary applications</a:t>
                      </a:r>
                      <a:endParaRPr lang="en-GB" sz="1600" dirty="0">
                        <a:effectLst/>
                        <a:latin typeface="Arial"/>
                        <a:ea typeface="Calibri"/>
                        <a:cs typeface="Times New Roman"/>
                      </a:endParaRPr>
                    </a:p>
                  </a:txBody>
                  <a:tcPr marL="0" marR="0" marT="36195" marB="17780" anchor="ctr">
                    <a:lnL w="12700" cmpd="sng">
                      <a:solidFill>
                        <a:srgbClr val="333399"/>
                      </a:solidFill>
                    </a:lnL>
                    <a:lnR w="12700" cmpd="sng">
                      <a:solidFill>
                        <a:srgbClr val="333399"/>
                      </a:solidFill>
                    </a:lnR>
                    <a:lnT w="12700" cmpd="sng">
                      <a:solidFill>
                        <a:srgbClr val="333399"/>
                      </a:solidFill>
                    </a:lnT>
                    <a:lnB w="12700" cmpd="sng">
                      <a:solidFill>
                        <a:srgbClr val="333399"/>
                      </a:solidFill>
                    </a:lnB>
                    <a:lnTlToBr w="12700" cmpd="sng">
                      <a:noFill/>
                      <a:prstDash val="solid"/>
                    </a:lnTlToBr>
                    <a:lnBlToTr w="12700" cmpd="sng">
                      <a:noFill/>
                      <a:prstDash val="solid"/>
                    </a:lnBlToTr>
                    <a:solidFill>
                      <a:srgbClr val="333399">
                        <a:alpha val="20000"/>
                      </a:srgbClr>
                    </a:solidFill>
                  </a:tcPr>
                </a:tc>
                <a:extLst>
                  <a:ext uri="{0D108BD9-81ED-4DB2-BD59-A6C34878D82A}">
                    <a16:rowId xmlns:a16="http://schemas.microsoft.com/office/drawing/2014/main" val="10005"/>
                  </a:ext>
                </a:extLst>
              </a:tr>
              <a:tr h="438962">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9pPr>
                    </a:lstStyle>
                    <a:p>
                      <a:pPr marL="36195" marR="36195" algn="ctr">
                        <a:lnSpc>
                          <a:spcPts val="1500"/>
                        </a:lnSpc>
                        <a:spcBef>
                          <a:spcPts val="300"/>
                        </a:spcBef>
                      </a:pPr>
                      <a:r>
                        <a:rPr lang="en-GB" sz="1600" dirty="0">
                          <a:effectLst/>
                        </a:rPr>
                        <a:t>6</a:t>
                      </a:r>
                      <a:endParaRPr lang="en-GB" sz="1600" dirty="0">
                        <a:effectLst/>
                        <a:latin typeface="Arial"/>
                        <a:ea typeface="Calibri"/>
                        <a:cs typeface="Times New Roman"/>
                      </a:endParaRPr>
                    </a:p>
                  </a:txBody>
                  <a:tcPr marL="0" marR="0" marT="36195" marB="17780" anchor="ctr">
                    <a:lnL w="12700" cmpd="sng">
                      <a:solidFill>
                        <a:srgbClr val="333399"/>
                      </a:solidFill>
                    </a:lnL>
                    <a:lnR w="12700" cmpd="sng">
                      <a:solidFill>
                        <a:srgbClr val="333399"/>
                      </a:solidFill>
                    </a:lnR>
                    <a:lnT w="12700" cmpd="sng">
                      <a:solidFill>
                        <a:srgbClr val="333399"/>
                      </a:solidFill>
                    </a:lnT>
                    <a:lnB w="12700" cmpd="sng">
                      <a:solidFill>
                        <a:srgbClr val="333399"/>
                      </a:solidFill>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9pPr>
                    </a:lstStyle>
                    <a:p>
                      <a:pPr marL="144000" marR="36195">
                        <a:lnSpc>
                          <a:spcPts val="1680"/>
                        </a:lnSpc>
                        <a:spcBef>
                          <a:spcPts val="300"/>
                        </a:spcBef>
                      </a:pPr>
                      <a:r>
                        <a:rPr lang="en-GB" sz="1600" dirty="0">
                          <a:effectLst/>
                        </a:rPr>
                        <a:t>Plastic bags </a:t>
                      </a:r>
                      <a:endParaRPr lang="en-GB" sz="1600" dirty="0">
                        <a:effectLst/>
                        <a:latin typeface="Arial"/>
                        <a:ea typeface="Calibri"/>
                        <a:cs typeface="Times New Roman"/>
                      </a:endParaRPr>
                    </a:p>
                  </a:txBody>
                  <a:tcPr marL="0" marR="0" marT="36195" marB="17780" anchor="ctr">
                    <a:lnL w="12700" cmpd="sng">
                      <a:solidFill>
                        <a:srgbClr val="333399"/>
                      </a:solidFill>
                    </a:lnL>
                    <a:lnR w="12700" cmpd="sng">
                      <a:solidFill>
                        <a:srgbClr val="333399"/>
                      </a:solidFill>
                    </a:lnR>
                    <a:lnT w="12700" cmpd="sng">
                      <a:solidFill>
                        <a:srgbClr val="333399"/>
                      </a:solidFill>
                    </a:lnT>
                    <a:lnB w="12700" cmpd="sng">
                      <a:solidFill>
                        <a:srgbClr val="333399"/>
                      </a:solid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438962">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9pPr>
                    </a:lstStyle>
                    <a:p>
                      <a:pPr marL="36195" marR="36195" algn="ctr">
                        <a:lnSpc>
                          <a:spcPts val="1500"/>
                        </a:lnSpc>
                        <a:spcBef>
                          <a:spcPts val="300"/>
                        </a:spcBef>
                      </a:pPr>
                      <a:r>
                        <a:rPr lang="en-GB" sz="1600" dirty="0">
                          <a:effectLst/>
                        </a:rPr>
                        <a:t>7</a:t>
                      </a:r>
                      <a:endParaRPr lang="en-GB" sz="1600" dirty="0">
                        <a:effectLst/>
                        <a:latin typeface="Arial"/>
                        <a:ea typeface="Calibri"/>
                        <a:cs typeface="Times New Roman"/>
                      </a:endParaRPr>
                    </a:p>
                  </a:txBody>
                  <a:tcPr marL="0" marR="0" marT="36195" marB="17780" anchor="ctr">
                    <a:lnL w="12700" cmpd="sng">
                      <a:solidFill>
                        <a:srgbClr val="333399"/>
                      </a:solidFill>
                    </a:lnL>
                    <a:lnR w="12700" cmpd="sng">
                      <a:solidFill>
                        <a:srgbClr val="333399"/>
                      </a:solidFill>
                    </a:lnR>
                    <a:lnT w="12700" cmpd="sng">
                      <a:solidFill>
                        <a:srgbClr val="333399"/>
                      </a:solidFill>
                    </a:lnT>
                    <a:lnB w="12700" cmpd="sng">
                      <a:solidFill>
                        <a:srgbClr val="333399"/>
                      </a:solidFill>
                    </a:lnB>
                    <a:lnTlToBr w="12700" cmpd="sng">
                      <a:noFill/>
                      <a:prstDash val="solid"/>
                    </a:lnTlToBr>
                    <a:lnBlToTr w="12700" cmpd="sng">
                      <a:noFill/>
                      <a:prstDash val="solid"/>
                    </a:lnBlToTr>
                    <a:solidFill>
                      <a:srgbClr val="333399">
                        <a:alpha val="2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9pPr>
                    </a:lstStyle>
                    <a:p>
                      <a:pPr marL="144000" marR="36195">
                        <a:lnSpc>
                          <a:spcPts val="1680"/>
                        </a:lnSpc>
                        <a:spcBef>
                          <a:spcPts val="300"/>
                        </a:spcBef>
                      </a:pPr>
                      <a:r>
                        <a:rPr lang="en-GB" sz="1600" dirty="0">
                          <a:effectLst/>
                        </a:rPr>
                        <a:t>Cutlery, straws and stirrers</a:t>
                      </a:r>
                      <a:endParaRPr lang="en-GB" sz="1600" dirty="0">
                        <a:effectLst/>
                        <a:latin typeface="Arial"/>
                        <a:ea typeface="Calibri"/>
                        <a:cs typeface="Times New Roman"/>
                      </a:endParaRPr>
                    </a:p>
                  </a:txBody>
                  <a:tcPr marL="0" marR="0" marT="36195" marB="17780" anchor="ctr">
                    <a:lnL w="12700" cmpd="sng">
                      <a:solidFill>
                        <a:srgbClr val="333399"/>
                      </a:solidFill>
                    </a:lnL>
                    <a:lnR w="12700" cmpd="sng">
                      <a:solidFill>
                        <a:srgbClr val="333399"/>
                      </a:solidFill>
                    </a:lnR>
                    <a:lnT w="12700" cmpd="sng">
                      <a:solidFill>
                        <a:srgbClr val="333399"/>
                      </a:solidFill>
                    </a:lnT>
                    <a:lnB w="12700" cmpd="sng">
                      <a:solidFill>
                        <a:srgbClr val="333399"/>
                      </a:solidFill>
                    </a:lnB>
                    <a:lnTlToBr w="12700" cmpd="sng">
                      <a:noFill/>
                      <a:prstDash val="solid"/>
                    </a:lnTlToBr>
                    <a:lnBlToTr w="12700" cmpd="sng">
                      <a:noFill/>
                      <a:prstDash val="solid"/>
                    </a:lnBlToTr>
                    <a:solidFill>
                      <a:srgbClr val="333399">
                        <a:alpha val="20000"/>
                      </a:srgbClr>
                    </a:solidFill>
                  </a:tcPr>
                </a:tc>
                <a:extLst>
                  <a:ext uri="{0D108BD9-81ED-4DB2-BD59-A6C34878D82A}">
                    <a16:rowId xmlns:a16="http://schemas.microsoft.com/office/drawing/2014/main" val="10007"/>
                  </a:ext>
                </a:extLst>
              </a:tr>
              <a:tr h="438962">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9pPr>
                    </a:lstStyle>
                    <a:p>
                      <a:pPr marL="36195" marR="36195" algn="ctr">
                        <a:lnSpc>
                          <a:spcPts val="1500"/>
                        </a:lnSpc>
                        <a:spcBef>
                          <a:spcPts val="300"/>
                        </a:spcBef>
                      </a:pPr>
                      <a:r>
                        <a:rPr lang="en-GB" sz="1600" dirty="0">
                          <a:effectLst/>
                        </a:rPr>
                        <a:t>8</a:t>
                      </a:r>
                      <a:endParaRPr lang="en-GB" sz="1600" dirty="0">
                        <a:effectLst/>
                        <a:latin typeface="Arial"/>
                        <a:ea typeface="Calibri"/>
                        <a:cs typeface="Times New Roman"/>
                      </a:endParaRPr>
                    </a:p>
                  </a:txBody>
                  <a:tcPr marL="0" marR="0" marT="36195" marB="17780" anchor="ctr">
                    <a:lnL w="12700" cmpd="sng">
                      <a:solidFill>
                        <a:srgbClr val="333399"/>
                      </a:solidFill>
                    </a:lnL>
                    <a:lnR w="12700" cmpd="sng">
                      <a:solidFill>
                        <a:srgbClr val="333399"/>
                      </a:solidFill>
                    </a:lnR>
                    <a:lnT w="12700" cmpd="sng">
                      <a:solidFill>
                        <a:srgbClr val="333399"/>
                      </a:solidFill>
                    </a:lnT>
                    <a:lnB w="12700" cmpd="sng">
                      <a:solidFill>
                        <a:srgbClr val="333399"/>
                      </a:solidFill>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9pPr>
                    </a:lstStyle>
                    <a:p>
                      <a:pPr marL="144000" marR="36195">
                        <a:lnSpc>
                          <a:spcPts val="1680"/>
                        </a:lnSpc>
                        <a:spcBef>
                          <a:spcPts val="300"/>
                        </a:spcBef>
                      </a:pPr>
                      <a:r>
                        <a:rPr lang="en-GB" sz="1600" dirty="0">
                          <a:effectLst/>
                        </a:rPr>
                        <a:t>Drinks cups and cup lids</a:t>
                      </a:r>
                      <a:endParaRPr lang="en-GB" sz="1600" dirty="0">
                        <a:effectLst/>
                        <a:latin typeface="Arial"/>
                        <a:ea typeface="Calibri"/>
                        <a:cs typeface="Times New Roman"/>
                      </a:endParaRPr>
                    </a:p>
                  </a:txBody>
                  <a:tcPr marL="0" marR="0" marT="36195" marB="17780" anchor="ctr">
                    <a:lnL w="12700" cmpd="sng">
                      <a:solidFill>
                        <a:srgbClr val="333399"/>
                      </a:solidFill>
                    </a:lnL>
                    <a:lnR w="12700" cmpd="sng">
                      <a:solidFill>
                        <a:srgbClr val="333399"/>
                      </a:solidFill>
                    </a:lnR>
                    <a:lnT w="12700" cmpd="sng">
                      <a:solidFill>
                        <a:srgbClr val="333399"/>
                      </a:solidFill>
                    </a:lnT>
                    <a:lnB w="12700" cmpd="sng">
                      <a:solidFill>
                        <a:srgbClr val="333399"/>
                      </a:solidFill>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438962">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9pPr>
                    </a:lstStyle>
                    <a:p>
                      <a:pPr marL="36195" marR="36195" algn="ctr">
                        <a:lnSpc>
                          <a:spcPts val="1500"/>
                        </a:lnSpc>
                        <a:spcBef>
                          <a:spcPts val="300"/>
                        </a:spcBef>
                      </a:pPr>
                      <a:r>
                        <a:rPr lang="en-GB" sz="1600" dirty="0">
                          <a:effectLst/>
                        </a:rPr>
                        <a:t>9</a:t>
                      </a:r>
                      <a:endParaRPr lang="en-GB" sz="1600" dirty="0">
                        <a:effectLst/>
                        <a:latin typeface="Arial"/>
                        <a:ea typeface="Calibri"/>
                        <a:cs typeface="Times New Roman"/>
                      </a:endParaRPr>
                    </a:p>
                  </a:txBody>
                  <a:tcPr marL="0" marR="0" marT="36195" marB="17780" anchor="ctr">
                    <a:lnL w="12700" cmpd="sng">
                      <a:solidFill>
                        <a:srgbClr val="333399"/>
                      </a:solidFill>
                    </a:lnL>
                    <a:lnR w="12700" cmpd="sng">
                      <a:solidFill>
                        <a:srgbClr val="333399"/>
                      </a:solidFill>
                    </a:lnR>
                    <a:lnT w="12700" cmpd="sng">
                      <a:solidFill>
                        <a:srgbClr val="333399"/>
                      </a:solidFill>
                    </a:lnT>
                    <a:lnB w="12700" cmpd="sng">
                      <a:solidFill>
                        <a:srgbClr val="333399"/>
                      </a:solidFill>
                    </a:lnB>
                    <a:lnTlToBr w="12700" cmpd="sng">
                      <a:noFill/>
                      <a:prstDash val="solid"/>
                    </a:lnTlToBr>
                    <a:lnBlToTr w="12700" cmpd="sng">
                      <a:noFill/>
                      <a:prstDash val="solid"/>
                    </a:lnBlToTr>
                    <a:solidFill>
                      <a:srgbClr val="333399">
                        <a:alpha val="2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9pPr>
                    </a:lstStyle>
                    <a:p>
                      <a:pPr marL="144000" marR="36195">
                        <a:lnSpc>
                          <a:spcPts val="1680"/>
                        </a:lnSpc>
                        <a:spcBef>
                          <a:spcPts val="300"/>
                        </a:spcBef>
                      </a:pPr>
                      <a:r>
                        <a:rPr lang="en-GB" sz="1600" dirty="0">
                          <a:effectLst/>
                        </a:rPr>
                        <a:t>Balloons and balloon sticks</a:t>
                      </a:r>
                      <a:endParaRPr lang="en-GB" sz="1600" dirty="0">
                        <a:effectLst/>
                        <a:latin typeface="Arial"/>
                        <a:ea typeface="Calibri"/>
                        <a:cs typeface="Times New Roman"/>
                      </a:endParaRPr>
                    </a:p>
                  </a:txBody>
                  <a:tcPr marL="0" marR="0" marT="36195" marB="17780" anchor="ctr">
                    <a:lnL w="12700" cmpd="sng">
                      <a:solidFill>
                        <a:srgbClr val="333399"/>
                      </a:solidFill>
                    </a:lnL>
                    <a:lnR w="12700" cmpd="sng">
                      <a:solidFill>
                        <a:srgbClr val="333399"/>
                      </a:solidFill>
                    </a:lnR>
                    <a:lnT w="12700" cmpd="sng">
                      <a:solidFill>
                        <a:srgbClr val="333399"/>
                      </a:solidFill>
                    </a:lnT>
                    <a:lnB w="12700" cmpd="sng">
                      <a:solidFill>
                        <a:srgbClr val="333399"/>
                      </a:solidFill>
                    </a:lnB>
                    <a:lnTlToBr w="12700" cmpd="sng">
                      <a:noFill/>
                      <a:prstDash val="solid"/>
                    </a:lnTlToBr>
                    <a:lnBlToTr w="12700" cmpd="sng">
                      <a:noFill/>
                      <a:prstDash val="solid"/>
                    </a:lnBlToTr>
                    <a:solidFill>
                      <a:srgbClr val="333399">
                        <a:alpha val="20000"/>
                      </a:srgbClr>
                    </a:solidFill>
                  </a:tcPr>
                </a:tc>
                <a:extLst>
                  <a:ext uri="{0D108BD9-81ED-4DB2-BD59-A6C34878D82A}">
                    <a16:rowId xmlns:a16="http://schemas.microsoft.com/office/drawing/2014/main" val="10009"/>
                  </a:ext>
                </a:extLst>
              </a:tr>
              <a:tr h="376637">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tx1"/>
                          </a:solidFill>
                          <a:latin typeface="Verdana"/>
                          <a:sym typeface="Arial"/>
                        </a:defRPr>
                      </a:lvl9pPr>
                    </a:lstStyle>
                    <a:p>
                      <a:pPr marL="36195" marR="36195" algn="ctr">
                        <a:lnSpc>
                          <a:spcPts val="1500"/>
                        </a:lnSpc>
                        <a:spcBef>
                          <a:spcPts val="300"/>
                        </a:spcBef>
                      </a:pPr>
                      <a:r>
                        <a:rPr lang="en-GB" sz="1600" dirty="0">
                          <a:effectLst/>
                        </a:rPr>
                        <a:t>10</a:t>
                      </a:r>
                      <a:endParaRPr lang="en-GB" sz="1600" dirty="0">
                        <a:effectLst/>
                        <a:latin typeface="Arial"/>
                        <a:ea typeface="Calibri"/>
                        <a:cs typeface="Times New Roman"/>
                      </a:endParaRPr>
                    </a:p>
                  </a:txBody>
                  <a:tcPr marL="0" marR="0" marT="36195" marB="17780" anchor="ctr">
                    <a:lnL w="12700" cmpd="sng">
                      <a:solidFill>
                        <a:srgbClr val="333399"/>
                      </a:solidFill>
                    </a:lnL>
                    <a:lnR w="12700" cmpd="sng">
                      <a:solidFill>
                        <a:srgbClr val="333399"/>
                      </a:solidFill>
                    </a:lnR>
                    <a:lnT w="12700" cmpd="sng">
                      <a:solidFill>
                        <a:srgbClr val="333399"/>
                      </a:solidFill>
                    </a:lnT>
                    <a:lnB w="12700" cmpd="sng">
                      <a:solidFill>
                        <a:srgbClr val="333399"/>
                      </a:solidFill>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Verdana"/>
                          <a:sym typeface="Arial"/>
                        </a:defRPr>
                      </a:lvl9pPr>
                    </a:lstStyle>
                    <a:p>
                      <a:pPr marL="144000" marR="36195">
                        <a:lnSpc>
                          <a:spcPts val="1680"/>
                        </a:lnSpc>
                        <a:spcBef>
                          <a:spcPts val="300"/>
                        </a:spcBef>
                      </a:pPr>
                      <a:r>
                        <a:rPr lang="en-GB" sz="1600" dirty="0">
                          <a:effectLst/>
                        </a:rPr>
                        <a:t>Food containers including fast food packaging</a:t>
                      </a:r>
                      <a:endParaRPr lang="en-GB" sz="1600" dirty="0">
                        <a:effectLst/>
                        <a:latin typeface="Arial"/>
                        <a:ea typeface="Calibri"/>
                        <a:cs typeface="Times New Roman"/>
                      </a:endParaRPr>
                    </a:p>
                  </a:txBody>
                  <a:tcPr marL="0" marR="0" marT="36195" marB="17780" anchor="ctr">
                    <a:lnL w="12700" cmpd="sng">
                      <a:solidFill>
                        <a:srgbClr val="333399"/>
                      </a:solidFill>
                    </a:lnL>
                    <a:lnR w="12700" cmpd="sng">
                      <a:solidFill>
                        <a:srgbClr val="333399"/>
                      </a:solidFill>
                    </a:lnR>
                    <a:lnT w="12700" cmpd="sng">
                      <a:solidFill>
                        <a:srgbClr val="333399"/>
                      </a:solidFill>
                    </a:lnT>
                    <a:lnB w="12700" cmpd="sng">
                      <a:solidFill>
                        <a:srgbClr val="333399"/>
                      </a:solidFill>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816723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7"/>
          <p:cNvSpPr txBox="1">
            <a:spLocks noGrp="1"/>
          </p:cNvSpPr>
          <p:nvPr>
            <p:ph type="sldNum" idx="12"/>
          </p:nvPr>
        </p:nvSpPr>
        <p:spPr>
          <a:xfrm>
            <a:off x="697524" y="6131286"/>
            <a:ext cx="2743200"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GB"/>
              <a:t>8</a:t>
            </a:fld>
            <a:endParaRPr/>
          </a:p>
        </p:txBody>
      </p:sp>
      <p:sp>
        <p:nvSpPr>
          <p:cNvPr id="289" name="Google Shape;289;p7"/>
          <p:cNvSpPr txBox="1">
            <a:spLocks noGrp="1"/>
          </p:cNvSpPr>
          <p:nvPr>
            <p:ph type="ctrTitle"/>
          </p:nvPr>
        </p:nvSpPr>
        <p:spPr>
          <a:xfrm>
            <a:off x="1077013" y="1122363"/>
            <a:ext cx="10156297" cy="2387600"/>
          </a:xfrm>
          <a:prstGeom prst="rect">
            <a:avLst/>
          </a:prstGeom>
          <a:noFill/>
          <a:ln>
            <a:noFill/>
          </a:ln>
        </p:spPr>
        <p:txBody>
          <a:bodyPr spcFirstLastPara="1" wrap="square" lIns="91425" tIns="45700" rIns="91425" bIns="0" anchor="b" anchorCtr="0">
            <a:noAutofit/>
          </a:bodyPr>
          <a:lstStyle/>
          <a:p>
            <a:pPr marL="0" lvl="0" indent="0" algn="l" rtl="0">
              <a:lnSpc>
                <a:spcPct val="90000"/>
              </a:lnSpc>
              <a:spcBef>
                <a:spcPts val="0"/>
              </a:spcBef>
              <a:spcAft>
                <a:spcPts val="0"/>
              </a:spcAft>
              <a:buClr>
                <a:schemeClr val="dk2"/>
              </a:buClr>
              <a:buSzPts val="6000"/>
              <a:buFont typeface="Arial"/>
              <a:buNone/>
            </a:pPr>
            <a:r>
              <a:rPr lang="de-DE" dirty="0"/>
              <a:t>Outline</a:t>
            </a:r>
            <a:endParaRPr dirty="0"/>
          </a:p>
        </p:txBody>
      </p:sp>
      <p:sp>
        <p:nvSpPr>
          <p:cNvPr id="290" name="Google Shape;290;p7"/>
          <p:cNvSpPr txBox="1">
            <a:spLocks noGrp="1"/>
          </p:cNvSpPr>
          <p:nvPr>
            <p:ph type="subTitle" idx="1"/>
          </p:nvPr>
        </p:nvSpPr>
        <p:spPr>
          <a:xfrm>
            <a:off x="1070189" y="3602038"/>
            <a:ext cx="10156297" cy="2387600"/>
          </a:xfrm>
          <a:prstGeom prst="rect">
            <a:avLst/>
          </a:prstGeom>
          <a:noFill/>
          <a:ln>
            <a:noFill/>
          </a:ln>
        </p:spPr>
        <p:txBody>
          <a:bodyPr spcFirstLastPara="1" wrap="square" lIns="91425" tIns="45700" rIns="91425" bIns="45700" anchor="t" anchorCtr="0">
            <a:noAutofit/>
          </a:bodyPr>
          <a:lstStyle/>
          <a:p>
            <a:pPr marL="514350" indent="-514350">
              <a:lnSpc>
                <a:spcPct val="150000"/>
              </a:lnSpc>
              <a:buAutoNum type="arabicPeriod"/>
            </a:pPr>
            <a:r>
              <a:rPr lang="en-GB" sz="3200" b="1" dirty="0">
                <a:solidFill>
                  <a:schemeClr val="bg2"/>
                </a:solidFill>
              </a:rPr>
              <a:t>Background</a:t>
            </a:r>
            <a:r>
              <a:rPr lang="en-GB" sz="3200" dirty="0">
                <a:solidFill>
                  <a:schemeClr val="bg2"/>
                </a:solidFill>
              </a:rPr>
              <a:t> of the SUP Directive</a:t>
            </a:r>
          </a:p>
          <a:p>
            <a:pPr marL="514350" indent="-514350">
              <a:buFontTx/>
              <a:buAutoNum type="arabicPeriod"/>
            </a:pPr>
            <a:r>
              <a:rPr lang="en-GB" sz="3200" b="1" dirty="0">
                <a:solidFill>
                  <a:srgbClr val="C00000"/>
                </a:solidFill>
              </a:rPr>
              <a:t>Main provisions </a:t>
            </a:r>
            <a:r>
              <a:rPr lang="en-GB" sz="3200" dirty="0">
                <a:solidFill>
                  <a:srgbClr val="C00000"/>
                </a:solidFill>
              </a:rPr>
              <a:t>of the SUP Directive and links to other relevant provisions</a:t>
            </a:r>
          </a:p>
          <a:p>
            <a:pPr marL="514350" indent="-514350">
              <a:lnSpc>
                <a:spcPct val="150000"/>
              </a:lnSpc>
              <a:buFontTx/>
              <a:buAutoNum type="arabicPeriod"/>
            </a:pPr>
            <a:r>
              <a:rPr lang="en-GB" sz="3200" b="1" dirty="0">
                <a:solidFill>
                  <a:schemeClr val="bg2"/>
                </a:solidFill>
              </a:rPr>
              <a:t>Implementation</a:t>
            </a:r>
            <a:r>
              <a:rPr lang="en-GB" sz="3200" dirty="0">
                <a:solidFill>
                  <a:schemeClr val="bg2"/>
                </a:solidFill>
              </a:rPr>
              <a:t> of the SUP Directive</a:t>
            </a:r>
          </a:p>
          <a:p>
            <a:pPr marL="0" lvl="0" indent="0" algn="l" rtl="0">
              <a:lnSpc>
                <a:spcPct val="150000"/>
              </a:lnSpc>
              <a:spcBef>
                <a:spcPts val="0"/>
              </a:spcBef>
              <a:spcAft>
                <a:spcPts val="0"/>
              </a:spcAft>
              <a:buSzPts val="2400"/>
              <a:buNone/>
            </a:pPr>
            <a:endParaRPr lang="de-DE" sz="3200" dirty="0"/>
          </a:p>
        </p:txBody>
      </p:sp>
    </p:spTree>
    <p:extLst>
      <p:ext uri="{BB962C8B-B14F-4D97-AF65-F5344CB8AC3E}">
        <p14:creationId xmlns:p14="http://schemas.microsoft.com/office/powerpoint/2010/main" val="6965867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9"/>
          <p:cNvSpPr txBox="1">
            <a:spLocks noGrp="1"/>
          </p:cNvSpPr>
          <p:nvPr>
            <p:ph type="sldNum" idx="12"/>
          </p:nvPr>
        </p:nvSpPr>
        <p:spPr>
          <a:xfrm>
            <a:off x="697524" y="6131286"/>
            <a:ext cx="2743200"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GB"/>
              <a:t>9</a:t>
            </a:fld>
            <a:endParaRPr/>
          </a:p>
        </p:txBody>
      </p:sp>
      <p:sp>
        <p:nvSpPr>
          <p:cNvPr id="304" name="Google Shape;304;p9"/>
          <p:cNvSpPr txBox="1">
            <a:spLocks noGrp="1"/>
          </p:cNvSpPr>
          <p:nvPr>
            <p:ph type="title"/>
          </p:nvPr>
        </p:nvSpPr>
        <p:spPr>
          <a:xfrm>
            <a:off x="970722" y="482860"/>
            <a:ext cx="10515600" cy="782357"/>
          </a:xfrm>
          <a:prstGeom prst="rect">
            <a:avLst/>
          </a:prstGeom>
          <a:noFill/>
          <a:ln>
            <a:noFill/>
          </a:ln>
        </p:spPr>
        <p:txBody>
          <a:bodyPr spcFirstLastPara="1" wrap="square" lIns="91425" tIns="45700" rIns="91425" bIns="0" anchor="b" anchorCtr="0">
            <a:noAutofit/>
          </a:bodyPr>
          <a:lstStyle/>
          <a:p>
            <a:pPr marL="0" lvl="0" indent="0" algn="l" rtl="0">
              <a:lnSpc>
                <a:spcPct val="90000"/>
              </a:lnSpc>
              <a:spcBef>
                <a:spcPts val="0"/>
              </a:spcBef>
              <a:spcAft>
                <a:spcPts val="0"/>
              </a:spcAft>
              <a:buClr>
                <a:schemeClr val="dk2"/>
              </a:buClr>
              <a:buSzPts val="4000"/>
              <a:buFont typeface="Arial"/>
              <a:buNone/>
            </a:pPr>
            <a:r>
              <a:rPr lang="en-US" dirty="0"/>
              <a:t>Different SUP products – different measures</a:t>
            </a:r>
            <a:endParaRPr dirty="0"/>
          </a:p>
        </p:txBody>
      </p:sp>
      <p:pic>
        <p:nvPicPr>
          <p:cNvPr id="2" name="Picture 2">
            <a:extLst>
              <a:ext uri="{FF2B5EF4-FFF2-40B4-BE49-F238E27FC236}">
                <a16:creationId xmlns:a16="http://schemas.microsoft.com/office/drawing/2014/main" id="{C9BACF96-1238-7102-8CBA-143E59EC8E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5483" y="4468005"/>
            <a:ext cx="1156614" cy="8345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ounded Rectangle 3">
            <a:extLst>
              <a:ext uri="{FF2B5EF4-FFF2-40B4-BE49-F238E27FC236}">
                <a16:creationId xmlns:a16="http://schemas.microsoft.com/office/drawing/2014/main" id="{F39A2889-B7CA-DC34-5F9F-E6D2417B3881}"/>
              </a:ext>
            </a:extLst>
          </p:cNvPr>
          <p:cNvSpPr/>
          <p:nvPr/>
        </p:nvSpPr>
        <p:spPr bwMode="auto">
          <a:xfrm>
            <a:off x="6718926" y="1753261"/>
            <a:ext cx="2952328" cy="1224136"/>
          </a:xfrm>
          <a:prstGeom prst="roundRect">
            <a:avLst/>
          </a:prstGeom>
          <a:noFill/>
          <a:ln w="38100" cap="flat" cmpd="sng" algn="ctr">
            <a:solidFill>
              <a:srgbClr val="00B05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3175"/>
            <a:endParaRPr lang="en-GB" sz="1200" b="0">
              <a:solidFill>
                <a:srgbClr val="0F5494"/>
              </a:solidFill>
            </a:endParaRPr>
          </a:p>
        </p:txBody>
      </p:sp>
      <p:sp>
        <p:nvSpPr>
          <p:cNvPr id="4" name="Rounded Rectangle 4">
            <a:extLst>
              <a:ext uri="{FF2B5EF4-FFF2-40B4-BE49-F238E27FC236}">
                <a16:creationId xmlns:a16="http://schemas.microsoft.com/office/drawing/2014/main" id="{D3986007-C2A1-1464-99CF-9ECC9C88D535}"/>
              </a:ext>
            </a:extLst>
          </p:cNvPr>
          <p:cNvSpPr/>
          <p:nvPr/>
        </p:nvSpPr>
        <p:spPr bwMode="auto">
          <a:xfrm>
            <a:off x="1534350" y="1753261"/>
            <a:ext cx="3456384" cy="1368152"/>
          </a:xfrm>
          <a:prstGeom prst="roundRect">
            <a:avLst/>
          </a:prstGeom>
          <a:noFill/>
          <a:ln w="38100" cap="flat" cmpd="sng" algn="ctr">
            <a:solidFill>
              <a:srgbClr val="00B05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3175"/>
            <a:endParaRPr lang="en-GB" sz="1200" b="0">
              <a:solidFill>
                <a:srgbClr val="0F5494"/>
              </a:solidFill>
            </a:endParaRPr>
          </a:p>
        </p:txBody>
      </p:sp>
      <p:sp>
        <p:nvSpPr>
          <p:cNvPr id="5" name="Content Placeholder 2">
            <a:extLst>
              <a:ext uri="{FF2B5EF4-FFF2-40B4-BE49-F238E27FC236}">
                <a16:creationId xmlns:a16="http://schemas.microsoft.com/office/drawing/2014/main" id="{2FADC599-4EA3-705C-385B-7B42B1631450}"/>
              </a:ext>
            </a:extLst>
          </p:cNvPr>
          <p:cNvSpPr txBox="1">
            <a:spLocks/>
          </p:cNvSpPr>
          <p:nvPr/>
        </p:nvSpPr>
        <p:spPr bwMode="auto">
          <a:xfrm>
            <a:off x="1582529" y="1753261"/>
            <a:ext cx="3240360" cy="86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l" rtl="0" eaLnBrk="1" fontAlgn="base" hangingPunct="1">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1" fontAlgn="base" hangingPunct="1">
              <a:spcBef>
                <a:spcPct val="20000"/>
              </a:spcBef>
              <a:spcAft>
                <a:spcPct val="0"/>
              </a:spcAft>
              <a:buClr>
                <a:srgbClr val="009FBA"/>
              </a:buClr>
              <a:buChar char="•"/>
              <a:defRPr sz="2000" b="1">
                <a:solidFill>
                  <a:srgbClr val="0F5494"/>
                </a:solidFill>
                <a:latin typeface="+mn-lt"/>
              </a:defRPr>
            </a:lvl2pPr>
            <a:lvl3pPr marL="1143000" indent="-228600" algn="l" rtl="0" eaLnBrk="1" fontAlgn="base" hangingPunct="1">
              <a:spcBef>
                <a:spcPct val="20000"/>
              </a:spcBef>
              <a:spcAft>
                <a:spcPct val="0"/>
              </a:spcAft>
              <a:defRPr sz="1400">
                <a:solidFill>
                  <a:srgbClr val="0F5494"/>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marL="0" indent="0" algn="ctr">
              <a:buClr>
                <a:srgbClr val="FFFFFF"/>
              </a:buClr>
              <a:buFontTx/>
              <a:buNone/>
            </a:pPr>
            <a:r>
              <a:rPr lang="en-GB" sz="1600" b="0" i="0" dirty="0">
                <a:solidFill>
                  <a:srgbClr val="000000"/>
                </a:solidFill>
              </a:rPr>
              <a:t>items with available sustainable alternatives</a:t>
            </a:r>
          </a:p>
        </p:txBody>
      </p:sp>
      <p:sp>
        <p:nvSpPr>
          <p:cNvPr id="6" name="Content Placeholder 2">
            <a:extLst>
              <a:ext uri="{FF2B5EF4-FFF2-40B4-BE49-F238E27FC236}">
                <a16:creationId xmlns:a16="http://schemas.microsoft.com/office/drawing/2014/main" id="{137E28AD-9BA2-26DF-EEF5-8A1C63EF9E7A}"/>
              </a:ext>
            </a:extLst>
          </p:cNvPr>
          <p:cNvSpPr txBox="1">
            <a:spLocks/>
          </p:cNvSpPr>
          <p:nvPr/>
        </p:nvSpPr>
        <p:spPr bwMode="auto">
          <a:xfrm>
            <a:off x="6934950" y="1969285"/>
            <a:ext cx="2520280" cy="792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1" fontAlgn="base" hangingPunct="1">
              <a:spcBef>
                <a:spcPct val="20000"/>
              </a:spcBef>
              <a:spcAft>
                <a:spcPct val="0"/>
              </a:spcAft>
              <a:buClr>
                <a:srgbClr val="009FBA"/>
              </a:buClr>
              <a:buChar char="•"/>
              <a:defRPr sz="2000" b="1">
                <a:solidFill>
                  <a:srgbClr val="0F5494"/>
                </a:solidFill>
                <a:latin typeface="+mn-lt"/>
              </a:defRPr>
            </a:lvl2pPr>
            <a:lvl3pPr marL="1143000" indent="-228600" algn="l" rtl="0" eaLnBrk="1" fontAlgn="base" hangingPunct="1">
              <a:spcBef>
                <a:spcPct val="20000"/>
              </a:spcBef>
              <a:spcAft>
                <a:spcPct val="0"/>
              </a:spcAft>
              <a:defRPr sz="1400">
                <a:solidFill>
                  <a:srgbClr val="0F5494"/>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marL="0" indent="0" algn="ctr">
              <a:buClr>
                <a:srgbClr val="FFFFFF"/>
              </a:buClr>
              <a:buFontTx/>
              <a:buNone/>
            </a:pPr>
            <a:r>
              <a:rPr lang="en-GB" sz="1600" b="0" i="0" dirty="0"/>
              <a:t>promote less harmful alternatives:</a:t>
            </a:r>
            <a:br>
              <a:rPr lang="en-GB" sz="1600" b="0" i="0" dirty="0"/>
            </a:br>
            <a:r>
              <a:rPr lang="en-GB" sz="1600" b="0" i="0" dirty="0"/>
              <a:t>market bans </a:t>
            </a:r>
          </a:p>
        </p:txBody>
      </p:sp>
      <p:cxnSp>
        <p:nvCxnSpPr>
          <p:cNvPr id="7" name="Straight Arrow Connector 6">
            <a:extLst>
              <a:ext uri="{FF2B5EF4-FFF2-40B4-BE49-F238E27FC236}">
                <a16:creationId xmlns:a16="http://schemas.microsoft.com/office/drawing/2014/main" id="{0501DA29-8EF2-43F4-5696-D1A153CA6397}"/>
              </a:ext>
            </a:extLst>
          </p:cNvPr>
          <p:cNvCxnSpPr>
            <a:stCxn id="4" idx="3"/>
          </p:cNvCxnSpPr>
          <p:nvPr/>
        </p:nvCxnSpPr>
        <p:spPr bwMode="auto">
          <a:xfrm>
            <a:off x="4990734" y="2329325"/>
            <a:ext cx="1728192" cy="0"/>
          </a:xfrm>
          <a:prstGeom prst="straightConnector1">
            <a:avLst/>
          </a:prstGeom>
          <a:noFill/>
          <a:ln>
            <a:noFill/>
            <a:tailEnd type="arrow"/>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 name="Straight Arrow Connector 7">
            <a:extLst>
              <a:ext uri="{FF2B5EF4-FFF2-40B4-BE49-F238E27FC236}">
                <a16:creationId xmlns:a16="http://schemas.microsoft.com/office/drawing/2014/main" id="{1A1032DC-162E-777B-E415-B158AAC2CD04}"/>
              </a:ext>
            </a:extLst>
          </p:cNvPr>
          <p:cNvCxnSpPr>
            <a:cxnSpLocks/>
          </p:cNvCxnSpPr>
          <p:nvPr/>
        </p:nvCxnSpPr>
        <p:spPr bwMode="auto">
          <a:xfrm>
            <a:off x="5206758" y="2329325"/>
            <a:ext cx="1296144" cy="0"/>
          </a:xfrm>
          <a:prstGeom prst="straightConnector1">
            <a:avLst/>
          </a:prstGeom>
          <a:noFill/>
          <a:ln w="38100"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Rounded Rectangle 29">
            <a:extLst>
              <a:ext uri="{FF2B5EF4-FFF2-40B4-BE49-F238E27FC236}">
                <a16:creationId xmlns:a16="http://schemas.microsoft.com/office/drawing/2014/main" id="{5A056992-4064-6652-170C-3A944946B9C4}"/>
              </a:ext>
            </a:extLst>
          </p:cNvPr>
          <p:cNvSpPr/>
          <p:nvPr/>
        </p:nvSpPr>
        <p:spPr bwMode="auto">
          <a:xfrm>
            <a:off x="1534350" y="3337437"/>
            <a:ext cx="3456384" cy="2016224"/>
          </a:xfrm>
          <a:prstGeom prst="roundRect">
            <a:avLst/>
          </a:prstGeom>
          <a:noFill/>
          <a:ln w="38100" cap="flat" cmpd="sng" algn="ctr">
            <a:solidFill>
              <a:srgbClr val="00B05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3175"/>
            <a:endParaRPr lang="en-GB" sz="1200" b="0">
              <a:solidFill>
                <a:srgbClr val="0F5494"/>
              </a:solidFill>
            </a:endParaRPr>
          </a:p>
        </p:txBody>
      </p:sp>
      <p:sp>
        <p:nvSpPr>
          <p:cNvPr id="10" name="Content Placeholder 2">
            <a:extLst>
              <a:ext uri="{FF2B5EF4-FFF2-40B4-BE49-F238E27FC236}">
                <a16:creationId xmlns:a16="http://schemas.microsoft.com/office/drawing/2014/main" id="{4F30ECAF-E8BA-3127-574A-52C86D223AB1}"/>
              </a:ext>
            </a:extLst>
          </p:cNvPr>
          <p:cNvSpPr txBox="1">
            <a:spLocks/>
          </p:cNvSpPr>
          <p:nvPr/>
        </p:nvSpPr>
        <p:spPr bwMode="auto">
          <a:xfrm>
            <a:off x="1534350" y="3481453"/>
            <a:ext cx="3456384" cy="86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l" rtl="0" eaLnBrk="1" fontAlgn="base" hangingPunct="1">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1" fontAlgn="base" hangingPunct="1">
              <a:spcBef>
                <a:spcPct val="20000"/>
              </a:spcBef>
              <a:spcAft>
                <a:spcPct val="0"/>
              </a:spcAft>
              <a:buClr>
                <a:srgbClr val="009FBA"/>
              </a:buClr>
              <a:buChar char="•"/>
              <a:defRPr sz="2000" b="1">
                <a:solidFill>
                  <a:srgbClr val="0F5494"/>
                </a:solidFill>
                <a:latin typeface="+mn-lt"/>
              </a:defRPr>
            </a:lvl2pPr>
            <a:lvl3pPr marL="1143000" indent="-228600" algn="l" rtl="0" eaLnBrk="1" fontAlgn="base" hangingPunct="1">
              <a:spcBef>
                <a:spcPct val="20000"/>
              </a:spcBef>
              <a:spcAft>
                <a:spcPct val="0"/>
              </a:spcAft>
              <a:defRPr sz="1400">
                <a:solidFill>
                  <a:srgbClr val="0F5494"/>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marL="0" indent="0" algn="ctr">
              <a:buClr>
                <a:srgbClr val="FFFFFF"/>
              </a:buClr>
              <a:buFontTx/>
              <a:buNone/>
            </a:pPr>
            <a:r>
              <a:rPr lang="en-GB" sz="1600" b="0" i="0" dirty="0">
                <a:solidFill>
                  <a:srgbClr val="000000"/>
                </a:solidFill>
              </a:rPr>
              <a:t>items with no clear alternatives</a:t>
            </a:r>
          </a:p>
        </p:txBody>
      </p:sp>
      <p:sp>
        <p:nvSpPr>
          <p:cNvPr id="11" name="Rounded Rectangle 33">
            <a:extLst>
              <a:ext uri="{FF2B5EF4-FFF2-40B4-BE49-F238E27FC236}">
                <a16:creationId xmlns:a16="http://schemas.microsoft.com/office/drawing/2014/main" id="{CFAE76F1-9559-D81C-4BA6-06AF754BCDDF}"/>
              </a:ext>
            </a:extLst>
          </p:cNvPr>
          <p:cNvSpPr/>
          <p:nvPr/>
        </p:nvSpPr>
        <p:spPr bwMode="auto">
          <a:xfrm>
            <a:off x="6718926" y="3121413"/>
            <a:ext cx="2952328" cy="1224136"/>
          </a:xfrm>
          <a:prstGeom prst="roundRect">
            <a:avLst/>
          </a:prstGeom>
          <a:noFill/>
          <a:ln w="38100" cap="flat" cmpd="sng" algn="ctr">
            <a:solidFill>
              <a:srgbClr val="00B05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3175"/>
            <a:endParaRPr lang="en-GB" sz="1200" b="0">
              <a:solidFill>
                <a:srgbClr val="0F5494"/>
              </a:solidFill>
            </a:endParaRPr>
          </a:p>
        </p:txBody>
      </p:sp>
      <p:sp>
        <p:nvSpPr>
          <p:cNvPr id="12" name="Rounded Rectangle 34">
            <a:extLst>
              <a:ext uri="{FF2B5EF4-FFF2-40B4-BE49-F238E27FC236}">
                <a16:creationId xmlns:a16="http://schemas.microsoft.com/office/drawing/2014/main" id="{C78E424C-7FBA-F4D0-0392-8089DE6E93C0}"/>
              </a:ext>
            </a:extLst>
          </p:cNvPr>
          <p:cNvSpPr/>
          <p:nvPr/>
        </p:nvSpPr>
        <p:spPr bwMode="auto">
          <a:xfrm>
            <a:off x="6718926" y="4489565"/>
            <a:ext cx="2952328" cy="1224136"/>
          </a:xfrm>
          <a:prstGeom prst="roundRect">
            <a:avLst/>
          </a:prstGeom>
          <a:noFill/>
          <a:ln w="38100" cap="flat" cmpd="sng" algn="ctr">
            <a:solidFill>
              <a:srgbClr val="00B05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3175"/>
            <a:endParaRPr lang="en-GB" sz="1200" b="0">
              <a:solidFill>
                <a:srgbClr val="0F5494"/>
              </a:solidFill>
            </a:endParaRPr>
          </a:p>
        </p:txBody>
      </p:sp>
      <p:sp>
        <p:nvSpPr>
          <p:cNvPr id="13" name="Content Placeholder 2">
            <a:extLst>
              <a:ext uri="{FF2B5EF4-FFF2-40B4-BE49-F238E27FC236}">
                <a16:creationId xmlns:a16="http://schemas.microsoft.com/office/drawing/2014/main" id="{B53EA5EC-18EE-B5A9-5630-1445C7DAF867}"/>
              </a:ext>
            </a:extLst>
          </p:cNvPr>
          <p:cNvSpPr txBox="1">
            <a:spLocks/>
          </p:cNvSpPr>
          <p:nvPr/>
        </p:nvSpPr>
        <p:spPr bwMode="auto">
          <a:xfrm>
            <a:off x="6718926" y="3193421"/>
            <a:ext cx="2952328" cy="792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1" fontAlgn="base" hangingPunct="1">
              <a:spcBef>
                <a:spcPct val="20000"/>
              </a:spcBef>
              <a:spcAft>
                <a:spcPct val="0"/>
              </a:spcAft>
              <a:buClr>
                <a:srgbClr val="009FBA"/>
              </a:buClr>
              <a:buChar char="•"/>
              <a:defRPr sz="2000" b="1">
                <a:solidFill>
                  <a:srgbClr val="0F5494"/>
                </a:solidFill>
                <a:latin typeface="+mn-lt"/>
              </a:defRPr>
            </a:lvl2pPr>
            <a:lvl3pPr marL="1143000" indent="-228600" algn="l" rtl="0" eaLnBrk="1" fontAlgn="base" hangingPunct="1">
              <a:spcBef>
                <a:spcPct val="20000"/>
              </a:spcBef>
              <a:spcAft>
                <a:spcPct val="0"/>
              </a:spcAft>
              <a:defRPr sz="1400">
                <a:solidFill>
                  <a:srgbClr val="0F5494"/>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marL="0" indent="0" algn="ctr">
              <a:buClr>
                <a:srgbClr val="FFFFFF"/>
              </a:buClr>
              <a:buFontTx/>
              <a:buNone/>
            </a:pPr>
            <a:r>
              <a:rPr lang="en-GB" sz="1600" b="0" i="0" dirty="0"/>
              <a:t>prevention measures:  design requirements, consumption reduction, consumer information</a:t>
            </a:r>
          </a:p>
        </p:txBody>
      </p:sp>
      <p:sp>
        <p:nvSpPr>
          <p:cNvPr id="14" name="Content Placeholder 2">
            <a:extLst>
              <a:ext uri="{FF2B5EF4-FFF2-40B4-BE49-F238E27FC236}">
                <a16:creationId xmlns:a16="http://schemas.microsoft.com/office/drawing/2014/main" id="{B9FF6A1D-9BEE-6F84-DB56-7EAD12D6785C}"/>
              </a:ext>
            </a:extLst>
          </p:cNvPr>
          <p:cNvSpPr txBox="1">
            <a:spLocks/>
          </p:cNvSpPr>
          <p:nvPr/>
        </p:nvSpPr>
        <p:spPr bwMode="auto">
          <a:xfrm>
            <a:off x="6660289" y="4561573"/>
            <a:ext cx="3082973" cy="1152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1" fontAlgn="base" hangingPunct="1">
              <a:spcBef>
                <a:spcPct val="20000"/>
              </a:spcBef>
              <a:spcAft>
                <a:spcPct val="0"/>
              </a:spcAft>
              <a:buClr>
                <a:srgbClr val="009FBA"/>
              </a:buClr>
              <a:buChar char="•"/>
              <a:defRPr sz="2000" b="1">
                <a:solidFill>
                  <a:srgbClr val="0F5494"/>
                </a:solidFill>
                <a:latin typeface="+mn-lt"/>
              </a:defRPr>
            </a:lvl2pPr>
            <a:lvl3pPr marL="1143000" indent="-228600" algn="l" rtl="0" eaLnBrk="1" fontAlgn="base" hangingPunct="1">
              <a:spcBef>
                <a:spcPct val="20000"/>
              </a:spcBef>
              <a:spcAft>
                <a:spcPct val="0"/>
              </a:spcAft>
              <a:defRPr sz="1400">
                <a:solidFill>
                  <a:srgbClr val="0F5494"/>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marL="0" indent="0" algn="ctr">
              <a:buClr>
                <a:srgbClr val="FFFFFF"/>
              </a:buClr>
              <a:buFontTx/>
              <a:buNone/>
            </a:pPr>
            <a:r>
              <a:rPr lang="en-GB" sz="1600" b="0" i="0" dirty="0"/>
              <a:t>better waste management: separate collection, extended producer responsibility + clean-up</a:t>
            </a:r>
          </a:p>
        </p:txBody>
      </p:sp>
      <p:cxnSp>
        <p:nvCxnSpPr>
          <p:cNvPr id="15" name="Straight Arrow Connector 14">
            <a:extLst>
              <a:ext uri="{FF2B5EF4-FFF2-40B4-BE49-F238E27FC236}">
                <a16:creationId xmlns:a16="http://schemas.microsoft.com/office/drawing/2014/main" id="{4A6BF790-0B5D-18F7-91E4-4DAD86E0D603}"/>
              </a:ext>
            </a:extLst>
          </p:cNvPr>
          <p:cNvCxnSpPr>
            <a:cxnSpLocks/>
          </p:cNvCxnSpPr>
          <p:nvPr/>
        </p:nvCxnSpPr>
        <p:spPr bwMode="auto">
          <a:xfrm>
            <a:off x="5206758" y="5065629"/>
            <a:ext cx="1296144" cy="0"/>
          </a:xfrm>
          <a:prstGeom prst="straightConnector1">
            <a:avLst/>
          </a:prstGeom>
          <a:noFill/>
          <a:ln w="38100"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Straight Arrow Connector 15">
            <a:extLst>
              <a:ext uri="{FF2B5EF4-FFF2-40B4-BE49-F238E27FC236}">
                <a16:creationId xmlns:a16="http://schemas.microsoft.com/office/drawing/2014/main" id="{DDE1E1F2-2881-93E5-B8FA-9773E842C22B}"/>
              </a:ext>
            </a:extLst>
          </p:cNvPr>
          <p:cNvCxnSpPr>
            <a:cxnSpLocks/>
          </p:cNvCxnSpPr>
          <p:nvPr/>
        </p:nvCxnSpPr>
        <p:spPr bwMode="auto">
          <a:xfrm>
            <a:off x="5206758" y="3697477"/>
            <a:ext cx="1296144" cy="0"/>
          </a:xfrm>
          <a:prstGeom prst="straightConnector1">
            <a:avLst/>
          </a:prstGeom>
          <a:noFill/>
          <a:ln w="38100"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7" name="Picture 5">
            <a:extLst>
              <a:ext uri="{FF2B5EF4-FFF2-40B4-BE49-F238E27FC236}">
                <a16:creationId xmlns:a16="http://schemas.microsoft.com/office/drawing/2014/main" id="{64F7A7EF-9136-FD61-CE6F-7470568EF0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50549" y="2309285"/>
            <a:ext cx="1352160" cy="6988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6">
            <a:extLst>
              <a:ext uri="{FF2B5EF4-FFF2-40B4-BE49-F238E27FC236}">
                <a16:creationId xmlns:a16="http://schemas.microsoft.com/office/drawing/2014/main" id="{9A262CF5-1D08-28FA-78E3-58C35DC76AB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47879" y="2309285"/>
            <a:ext cx="1110531" cy="6883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2">
            <a:extLst>
              <a:ext uri="{FF2B5EF4-FFF2-40B4-BE49-F238E27FC236}">
                <a16:creationId xmlns:a16="http://schemas.microsoft.com/office/drawing/2014/main" id="{6189A20E-8A66-5AA9-E2B6-4E7127A7F9B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 r="45550"/>
          <a:stretch/>
        </p:blipFill>
        <p:spPr bwMode="auto">
          <a:xfrm>
            <a:off x="1678366" y="4134032"/>
            <a:ext cx="688812" cy="859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3">
            <a:extLst>
              <a:ext uri="{FF2B5EF4-FFF2-40B4-BE49-F238E27FC236}">
                <a16:creationId xmlns:a16="http://schemas.microsoft.com/office/drawing/2014/main" id="{15B9C09A-20A8-14EC-9FA0-2C26E93D181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57179"/>
          <a:stretch/>
        </p:blipFill>
        <p:spPr bwMode="auto">
          <a:xfrm>
            <a:off x="2390350" y="3866229"/>
            <a:ext cx="534191" cy="847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4">
            <a:extLst>
              <a:ext uri="{FF2B5EF4-FFF2-40B4-BE49-F238E27FC236}">
                <a16:creationId xmlns:a16="http://schemas.microsoft.com/office/drawing/2014/main" id="{4DF01D1E-7D62-FAB2-D4DB-CB582067DE6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78619" y="3800734"/>
            <a:ext cx="720673" cy="9257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4">
            <a:extLst>
              <a:ext uri="{FF2B5EF4-FFF2-40B4-BE49-F238E27FC236}">
                <a16:creationId xmlns:a16="http://schemas.microsoft.com/office/drawing/2014/main" id="{C8CE2A85-79C0-BDC6-B659-89D3754A6B3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14140" y="3765687"/>
            <a:ext cx="436386" cy="11598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4">
            <a:extLst>
              <a:ext uri="{FF2B5EF4-FFF2-40B4-BE49-F238E27FC236}">
                <a16:creationId xmlns:a16="http://schemas.microsoft.com/office/drawing/2014/main" id="{AF080D0E-6C41-FA54-AE3C-DFC18E9FC0E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74989" y="4839094"/>
            <a:ext cx="772890" cy="463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73860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9"/>
          <p:cNvSpPr txBox="1">
            <a:spLocks noGrp="1"/>
          </p:cNvSpPr>
          <p:nvPr>
            <p:ph type="sldNum" idx="12"/>
          </p:nvPr>
        </p:nvSpPr>
        <p:spPr>
          <a:xfrm>
            <a:off x="697524" y="6131286"/>
            <a:ext cx="2743200"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GB"/>
              <a:t>10</a:t>
            </a:fld>
            <a:endParaRPr/>
          </a:p>
        </p:txBody>
      </p:sp>
      <p:sp>
        <p:nvSpPr>
          <p:cNvPr id="304" name="Google Shape;304;p9"/>
          <p:cNvSpPr txBox="1">
            <a:spLocks noGrp="1"/>
          </p:cNvSpPr>
          <p:nvPr>
            <p:ph type="title"/>
          </p:nvPr>
        </p:nvSpPr>
        <p:spPr>
          <a:xfrm>
            <a:off x="1000539" y="254260"/>
            <a:ext cx="10515600" cy="782357"/>
          </a:xfrm>
          <a:prstGeom prst="rect">
            <a:avLst/>
          </a:prstGeom>
          <a:noFill/>
          <a:ln>
            <a:noFill/>
          </a:ln>
        </p:spPr>
        <p:txBody>
          <a:bodyPr spcFirstLastPara="1" wrap="square" lIns="91425" tIns="45700" rIns="91425" bIns="0" anchor="b" anchorCtr="0">
            <a:noAutofit/>
          </a:bodyPr>
          <a:lstStyle/>
          <a:p>
            <a:pPr marL="0" lvl="0" indent="0" algn="l" rtl="0">
              <a:lnSpc>
                <a:spcPct val="90000"/>
              </a:lnSpc>
              <a:spcBef>
                <a:spcPts val="0"/>
              </a:spcBef>
              <a:spcAft>
                <a:spcPts val="0"/>
              </a:spcAft>
              <a:buClr>
                <a:schemeClr val="dk2"/>
              </a:buClr>
              <a:buSzPts val="4000"/>
              <a:buFont typeface="Arial"/>
              <a:buNone/>
            </a:pPr>
            <a:r>
              <a:rPr lang="fr-FR" dirty="0" err="1"/>
              <a:t>Measures</a:t>
            </a:r>
            <a:endParaRPr lang="de-DE" dirty="0"/>
          </a:p>
        </p:txBody>
      </p:sp>
      <p:sp>
        <p:nvSpPr>
          <p:cNvPr id="305" name="Google Shape;305;p9"/>
          <p:cNvSpPr txBox="1">
            <a:spLocks noGrp="1"/>
          </p:cNvSpPr>
          <p:nvPr>
            <p:ph type="body" idx="1"/>
          </p:nvPr>
        </p:nvSpPr>
        <p:spPr>
          <a:xfrm>
            <a:off x="768626" y="1234242"/>
            <a:ext cx="10515600" cy="4897044"/>
          </a:xfrm>
          <a:prstGeom prst="rect">
            <a:avLst/>
          </a:prstGeom>
          <a:noFill/>
          <a:ln>
            <a:noFill/>
          </a:ln>
        </p:spPr>
        <p:txBody>
          <a:bodyPr spcFirstLastPara="1" wrap="square" lIns="91425" tIns="45700" rIns="91425" bIns="45700" anchor="t" anchorCtr="0">
            <a:noAutofit/>
          </a:bodyPr>
          <a:lstStyle/>
          <a:p>
            <a:pPr marL="495300" lvl="0" algn="l" rtl="0">
              <a:lnSpc>
                <a:spcPct val="100000"/>
              </a:lnSpc>
              <a:spcBef>
                <a:spcPts val="0"/>
              </a:spcBef>
              <a:spcAft>
                <a:spcPts val="0"/>
              </a:spcAft>
              <a:buSzPts val="2400"/>
              <a:buFont typeface="Wingdings" panose="05000000000000000000" pitchFamily="2" charset="2"/>
              <a:buChar char="Ø"/>
            </a:pPr>
            <a:r>
              <a:rPr lang="de-DE" sz="1800" b="1" dirty="0">
                <a:solidFill>
                  <a:schemeClr val="bg2"/>
                </a:solidFill>
              </a:rPr>
              <a:t>Art. 4: </a:t>
            </a:r>
            <a:r>
              <a:rPr lang="de-DE" sz="1800" b="1" dirty="0" err="1">
                <a:solidFill>
                  <a:schemeClr val="bg2"/>
                </a:solidFill>
              </a:rPr>
              <a:t>Consumption</a:t>
            </a:r>
            <a:r>
              <a:rPr lang="de-DE" sz="1800" b="1" dirty="0">
                <a:solidFill>
                  <a:schemeClr val="bg2"/>
                </a:solidFill>
              </a:rPr>
              <a:t> </a:t>
            </a:r>
            <a:r>
              <a:rPr lang="de-DE" sz="1800" b="1" dirty="0" err="1">
                <a:solidFill>
                  <a:schemeClr val="bg2"/>
                </a:solidFill>
              </a:rPr>
              <a:t>reduction</a:t>
            </a:r>
            <a:endParaRPr lang="en-US" sz="1800" dirty="0">
              <a:solidFill>
                <a:schemeClr val="bg2"/>
              </a:solidFill>
            </a:endParaRPr>
          </a:p>
          <a:p>
            <a:pPr marL="152400" lvl="0" indent="0" algn="l" rtl="0">
              <a:lnSpc>
                <a:spcPct val="100000"/>
              </a:lnSpc>
              <a:spcBef>
                <a:spcPts val="0"/>
              </a:spcBef>
              <a:spcAft>
                <a:spcPts val="0"/>
              </a:spcAft>
              <a:buSzPts val="2400"/>
              <a:buNone/>
            </a:pPr>
            <a:endParaRPr lang="en-US" sz="1800" dirty="0">
              <a:solidFill>
                <a:schemeClr val="bg2"/>
              </a:solidFill>
            </a:endParaRPr>
          </a:p>
          <a:p>
            <a:pPr marL="495300" lvl="0" algn="l" rtl="0">
              <a:lnSpc>
                <a:spcPct val="100000"/>
              </a:lnSpc>
              <a:spcBef>
                <a:spcPts val="0"/>
              </a:spcBef>
              <a:spcAft>
                <a:spcPts val="0"/>
              </a:spcAft>
              <a:buSzPts val="2400"/>
              <a:buFont typeface="Wingdings" panose="05000000000000000000" pitchFamily="2" charset="2"/>
              <a:buChar char="Ø"/>
            </a:pPr>
            <a:r>
              <a:rPr lang="en-US" sz="1800" b="1" dirty="0">
                <a:solidFill>
                  <a:schemeClr val="bg2"/>
                </a:solidFill>
              </a:rPr>
              <a:t>Art. 6: Product design requirements</a:t>
            </a:r>
          </a:p>
          <a:p>
            <a:pPr marL="609600" lvl="1" indent="0">
              <a:spcBef>
                <a:spcPts val="0"/>
              </a:spcBef>
              <a:buSzPts val="2400"/>
              <a:buNone/>
            </a:pPr>
            <a:r>
              <a:rPr lang="en-US" sz="1800" dirty="0">
                <a:solidFill>
                  <a:schemeClr val="bg2"/>
                </a:solidFill>
              </a:rPr>
              <a:t>	</a:t>
            </a:r>
          </a:p>
          <a:p>
            <a:pPr marL="495300">
              <a:buSzPts val="2400"/>
              <a:buFont typeface="Wingdings" panose="05000000000000000000" pitchFamily="2" charset="2"/>
              <a:buChar char="Ø"/>
            </a:pPr>
            <a:r>
              <a:rPr lang="en-US" sz="1800" b="1" dirty="0">
                <a:solidFill>
                  <a:schemeClr val="bg2"/>
                </a:solidFill>
              </a:rPr>
              <a:t>Art. 7: Marking requirements</a:t>
            </a:r>
          </a:p>
          <a:p>
            <a:pPr marL="495300">
              <a:buSzPts val="2400"/>
              <a:buFont typeface="Wingdings" panose="05000000000000000000" pitchFamily="2" charset="2"/>
              <a:buChar char="Ø"/>
            </a:pPr>
            <a:endParaRPr lang="en-US" sz="1800" b="1" dirty="0">
              <a:solidFill>
                <a:schemeClr val="bg2"/>
              </a:solidFill>
            </a:endParaRPr>
          </a:p>
          <a:p>
            <a:pPr marL="495300" marR="0" lvl="0" indent="-342900" algn="l" defTabSz="914400" rtl="0" eaLnBrk="1" fontAlgn="auto" latinLnBrk="0" hangingPunct="1">
              <a:lnSpc>
                <a:spcPct val="100000"/>
              </a:lnSpc>
              <a:spcBef>
                <a:spcPts val="0"/>
              </a:spcBef>
              <a:spcAft>
                <a:spcPts val="0"/>
              </a:spcAft>
              <a:buClr>
                <a:srgbClr val="034EA2"/>
              </a:buClr>
              <a:buSzPts val="2400"/>
              <a:buFont typeface="Wingdings" panose="05000000000000000000" pitchFamily="2" charset="2"/>
              <a:buChar char="Ø"/>
              <a:tabLst/>
              <a:defRPr/>
            </a:pPr>
            <a:r>
              <a:rPr kumimoji="0" lang="de-DE" sz="1800" b="1" i="0" u="none" strike="noStrike" kern="0" cap="none" spc="0" normalizeH="0" baseline="0" noProof="0" dirty="0">
                <a:ln>
                  <a:noFill/>
                </a:ln>
                <a:solidFill>
                  <a:srgbClr val="034EA2"/>
                </a:solidFill>
                <a:effectLst/>
                <a:uLnTx/>
                <a:uFillTx/>
                <a:latin typeface="Arial"/>
                <a:cs typeface="Arial"/>
                <a:sym typeface="Arial"/>
              </a:rPr>
              <a:t>Art. 8: Extended </a:t>
            </a:r>
            <a:r>
              <a:rPr kumimoji="0" lang="de-DE" sz="1800" b="1" i="0" u="none" strike="noStrike" kern="0" cap="none" spc="0" normalizeH="0" baseline="0" noProof="0" dirty="0" err="1">
                <a:ln>
                  <a:noFill/>
                </a:ln>
                <a:solidFill>
                  <a:srgbClr val="034EA2"/>
                </a:solidFill>
                <a:effectLst/>
                <a:uLnTx/>
                <a:uFillTx/>
                <a:latin typeface="Arial"/>
                <a:cs typeface="Arial"/>
                <a:sym typeface="Arial"/>
              </a:rPr>
              <a:t>producer</a:t>
            </a:r>
            <a:r>
              <a:rPr kumimoji="0" lang="de-DE" sz="1800" b="1" i="0" u="none" strike="noStrike" kern="0" cap="none" spc="0" normalizeH="0" baseline="0" noProof="0" dirty="0">
                <a:ln>
                  <a:noFill/>
                </a:ln>
                <a:solidFill>
                  <a:srgbClr val="034EA2"/>
                </a:solidFill>
                <a:effectLst/>
                <a:uLnTx/>
                <a:uFillTx/>
                <a:latin typeface="Arial"/>
                <a:cs typeface="Arial"/>
                <a:sym typeface="Arial"/>
              </a:rPr>
              <a:t> </a:t>
            </a:r>
            <a:r>
              <a:rPr kumimoji="0" lang="de-DE" sz="1800" b="1" i="0" u="none" strike="noStrike" kern="0" cap="none" spc="0" normalizeH="0" baseline="0" noProof="0" dirty="0" err="1">
                <a:ln>
                  <a:noFill/>
                </a:ln>
                <a:solidFill>
                  <a:srgbClr val="034EA2"/>
                </a:solidFill>
                <a:effectLst/>
                <a:uLnTx/>
                <a:uFillTx/>
                <a:latin typeface="Arial"/>
                <a:cs typeface="Arial"/>
                <a:sym typeface="Arial"/>
              </a:rPr>
              <a:t>responsibility</a:t>
            </a:r>
            <a:endParaRPr kumimoji="0" lang="de-DE" sz="1800" b="0" i="0" u="none" strike="noStrike" kern="0" cap="none" spc="0" normalizeH="0" baseline="0" noProof="0" dirty="0">
              <a:ln>
                <a:noFill/>
              </a:ln>
              <a:solidFill>
                <a:srgbClr val="034EA2"/>
              </a:solidFill>
              <a:effectLst/>
              <a:uLnTx/>
              <a:uFillTx/>
              <a:latin typeface="Arial"/>
              <a:cs typeface="Arial"/>
              <a:sym typeface="Arial"/>
            </a:endParaRPr>
          </a:p>
          <a:p>
            <a:pPr marL="152400" marR="0" lvl="0" indent="0" algn="l" defTabSz="914400" rtl="0" eaLnBrk="1" fontAlgn="auto" latinLnBrk="0" hangingPunct="1">
              <a:lnSpc>
                <a:spcPct val="100000"/>
              </a:lnSpc>
              <a:spcBef>
                <a:spcPts val="0"/>
              </a:spcBef>
              <a:spcAft>
                <a:spcPts val="0"/>
              </a:spcAft>
              <a:buClr>
                <a:srgbClr val="034EA2"/>
              </a:buClr>
              <a:buSzPts val="2400"/>
              <a:buFont typeface="Arial"/>
              <a:buNone/>
              <a:tabLst/>
              <a:defRPr/>
            </a:pPr>
            <a:r>
              <a:rPr kumimoji="0" lang="de-DE" sz="1800" b="0" i="0" u="none" strike="noStrike" kern="0" cap="none" spc="0" normalizeH="0" baseline="0" noProof="0" dirty="0">
                <a:ln>
                  <a:noFill/>
                </a:ln>
                <a:solidFill>
                  <a:srgbClr val="034EA2"/>
                </a:solidFill>
                <a:effectLst/>
                <a:uLnTx/>
                <a:uFillTx/>
                <a:latin typeface="Arial"/>
                <a:cs typeface="Arial"/>
                <a:sym typeface="Arial"/>
              </a:rPr>
              <a:t>	</a:t>
            </a:r>
            <a:r>
              <a:rPr kumimoji="0" lang="en-US" sz="1800" b="0" i="0" u="none" strike="noStrike" kern="0" cap="none" spc="0" normalizeH="0" baseline="0" noProof="0" dirty="0">
                <a:ln>
                  <a:noFill/>
                </a:ln>
                <a:solidFill>
                  <a:srgbClr val="034EA2"/>
                </a:solidFill>
                <a:effectLst/>
                <a:uLnTx/>
                <a:uFillTx/>
                <a:latin typeface="Arial"/>
                <a:cs typeface="Arial"/>
                <a:sym typeface="Arial"/>
              </a:rPr>
              <a:t>- </a:t>
            </a:r>
            <a:r>
              <a:rPr kumimoji="0" lang="en-US" sz="1800" b="0" i="0" u="none" strike="noStrike" kern="0" cap="none" spc="0" normalizeH="0" baseline="0" noProof="0" dirty="0">
                <a:ln>
                  <a:noFill/>
                </a:ln>
                <a:solidFill>
                  <a:srgbClr val="034EA2"/>
                </a:solidFill>
                <a:effectLst/>
                <a:highlight>
                  <a:srgbClr val="FFFF00"/>
                </a:highlight>
                <a:uLnTx/>
                <a:uFillTx/>
                <a:latin typeface="Arial"/>
                <a:cs typeface="Arial"/>
                <a:sym typeface="Arial"/>
              </a:rPr>
              <a:t>including for fishing gear =&gt; costs of awareness raising, separate collection of waste FG, 	transport and treatment</a:t>
            </a:r>
          </a:p>
          <a:p>
            <a:pPr marL="152400" marR="0" lvl="0" indent="0" algn="l" defTabSz="914400" rtl="0" eaLnBrk="1" fontAlgn="auto" latinLnBrk="0" hangingPunct="1">
              <a:lnSpc>
                <a:spcPct val="100000"/>
              </a:lnSpc>
              <a:spcBef>
                <a:spcPts val="0"/>
              </a:spcBef>
              <a:spcAft>
                <a:spcPts val="0"/>
              </a:spcAft>
              <a:buClr>
                <a:srgbClr val="034EA2"/>
              </a:buClr>
              <a:buSzPts val="2400"/>
              <a:buFont typeface="Arial"/>
              <a:buNone/>
              <a:tabLst/>
              <a:defRPr/>
            </a:pPr>
            <a:r>
              <a:rPr lang="en-US" sz="1800" dirty="0">
                <a:solidFill>
                  <a:srgbClr val="034EA2"/>
                </a:solidFill>
                <a:highlight>
                  <a:srgbClr val="FFFF00"/>
                </a:highlight>
              </a:rPr>
              <a:t>	- MS minimum collection rates of fishing gear containing plastic for recycling</a:t>
            </a:r>
          </a:p>
          <a:p>
            <a:pPr marL="152400" marR="0" lvl="0" indent="0" algn="l" defTabSz="914400" rtl="0" eaLnBrk="1" fontAlgn="auto" latinLnBrk="0" hangingPunct="1">
              <a:lnSpc>
                <a:spcPct val="100000"/>
              </a:lnSpc>
              <a:spcBef>
                <a:spcPts val="0"/>
              </a:spcBef>
              <a:spcAft>
                <a:spcPts val="0"/>
              </a:spcAft>
              <a:buClr>
                <a:srgbClr val="034EA2"/>
              </a:buClr>
              <a:buSzPts val="2400"/>
              <a:buFont typeface="Arial"/>
              <a:buNone/>
              <a:tabLst/>
              <a:defRPr/>
            </a:pPr>
            <a:r>
              <a:rPr kumimoji="0" lang="en-US" sz="1800" b="0" i="0" u="none" strike="noStrike" kern="0" cap="none" spc="0" normalizeH="0" baseline="0" noProof="0" dirty="0">
                <a:ln>
                  <a:noFill/>
                </a:ln>
                <a:solidFill>
                  <a:srgbClr val="034EA2"/>
                </a:solidFill>
                <a:effectLst/>
                <a:highlight>
                  <a:srgbClr val="FFFF00"/>
                </a:highlight>
                <a:uLnTx/>
                <a:uFillTx/>
                <a:latin typeface="Arial"/>
                <a:cs typeface="Arial"/>
                <a:sym typeface="Arial"/>
              </a:rPr>
              <a:t>	- MS reporting obligations of FG placed on the market and waste FG collected</a:t>
            </a:r>
          </a:p>
          <a:p>
            <a:pPr marL="152400" marR="0" lvl="0" indent="0" algn="l" defTabSz="914400" rtl="0" eaLnBrk="1" fontAlgn="auto" latinLnBrk="0" hangingPunct="1">
              <a:lnSpc>
                <a:spcPct val="100000"/>
              </a:lnSpc>
              <a:spcBef>
                <a:spcPts val="0"/>
              </a:spcBef>
              <a:spcAft>
                <a:spcPts val="0"/>
              </a:spcAft>
              <a:buClr>
                <a:srgbClr val="034EA2"/>
              </a:buClr>
              <a:buSzPts val="2400"/>
              <a:buFont typeface="Arial"/>
              <a:buNone/>
              <a:tabLst/>
              <a:defRPr/>
            </a:pPr>
            <a:r>
              <a:rPr lang="en-US" sz="1800" dirty="0">
                <a:solidFill>
                  <a:srgbClr val="034EA2"/>
                </a:solidFill>
                <a:highlight>
                  <a:srgbClr val="FFFF00"/>
                </a:highlight>
              </a:rPr>
              <a:t>	- </a:t>
            </a:r>
            <a:r>
              <a:rPr lang="en-US" sz="1800" dirty="0" err="1">
                <a:solidFill>
                  <a:srgbClr val="034EA2"/>
                </a:solidFill>
                <a:highlight>
                  <a:srgbClr val="FFFF00"/>
                </a:highlight>
              </a:rPr>
              <a:t>harmonised</a:t>
            </a:r>
            <a:r>
              <a:rPr lang="en-US" sz="1800" dirty="0">
                <a:solidFill>
                  <a:srgbClr val="034EA2"/>
                </a:solidFill>
                <a:highlight>
                  <a:srgbClr val="FFFF00"/>
                </a:highlight>
              </a:rPr>
              <a:t> standard for the circular design of fishing gear =&gt; encourage recyclability</a:t>
            </a:r>
            <a:endParaRPr kumimoji="0" lang="en-US" sz="1800" b="0" i="0" u="none" strike="noStrike" kern="0" cap="none" spc="0" normalizeH="0" baseline="0" noProof="0" dirty="0">
              <a:ln>
                <a:noFill/>
              </a:ln>
              <a:solidFill>
                <a:srgbClr val="034EA2"/>
              </a:solidFill>
              <a:effectLst/>
              <a:uLnTx/>
              <a:uFillTx/>
              <a:latin typeface="Arial"/>
              <a:cs typeface="Arial"/>
              <a:sym typeface="Arial"/>
            </a:endParaRPr>
          </a:p>
          <a:p>
            <a:pPr marL="495300" marR="0" lvl="0" indent="-342900" algn="l" defTabSz="914400" rtl="0" eaLnBrk="1" fontAlgn="auto" latinLnBrk="0" hangingPunct="1">
              <a:lnSpc>
                <a:spcPct val="100000"/>
              </a:lnSpc>
              <a:spcBef>
                <a:spcPts val="0"/>
              </a:spcBef>
              <a:spcAft>
                <a:spcPts val="0"/>
              </a:spcAft>
              <a:buClr>
                <a:srgbClr val="034EA2"/>
              </a:buClr>
              <a:buSzPts val="2400"/>
              <a:buFont typeface="Wingdings" panose="05000000000000000000" pitchFamily="2" charset="2"/>
              <a:buChar char="Ø"/>
              <a:tabLst/>
              <a:defRPr/>
            </a:pPr>
            <a:r>
              <a:rPr kumimoji="0" lang="en-US" sz="1800" b="1" i="0" u="none" strike="noStrike" kern="0" cap="none" spc="0" normalizeH="0" baseline="0" noProof="0" dirty="0">
                <a:ln>
                  <a:noFill/>
                </a:ln>
                <a:solidFill>
                  <a:srgbClr val="034EA2"/>
                </a:solidFill>
                <a:effectLst/>
                <a:uLnTx/>
                <a:uFillTx/>
                <a:latin typeface="Arial"/>
                <a:cs typeface="Arial"/>
                <a:sym typeface="Arial"/>
              </a:rPr>
              <a:t>Art. 9: Separate collection targets</a:t>
            </a:r>
            <a:endParaRPr kumimoji="0" lang="en-US" sz="1800" b="0" i="0" u="none" strike="noStrike" kern="0" cap="none" spc="0" normalizeH="0" baseline="0" noProof="0" dirty="0">
              <a:ln>
                <a:noFill/>
              </a:ln>
              <a:solidFill>
                <a:srgbClr val="034EA2"/>
              </a:solidFill>
              <a:effectLst/>
              <a:uLnTx/>
              <a:uFillTx/>
              <a:latin typeface="Arial"/>
              <a:cs typeface="Arial"/>
              <a:sym typeface="Arial"/>
            </a:endParaRPr>
          </a:p>
          <a:p>
            <a:pPr marL="495300" marR="0" lvl="0" indent="-342900" algn="l" defTabSz="914400" rtl="0" eaLnBrk="1" fontAlgn="auto" latinLnBrk="0" hangingPunct="1">
              <a:lnSpc>
                <a:spcPct val="100000"/>
              </a:lnSpc>
              <a:spcBef>
                <a:spcPts val="0"/>
              </a:spcBef>
              <a:spcAft>
                <a:spcPts val="0"/>
              </a:spcAft>
              <a:buClr>
                <a:srgbClr val="034EA2"/>
              </a:buClr>
              <a:buSzPts val="2400"/>
              <a:buFont typeface="Wingdings" panose="05000000000000000000" pitchFamily="2" charset="2"/>
              <a:buChar char="Ø"/>
              <a:tabLst/>
              <a:defRPr/>
            </a:pPr>
            <a:endParaRPr kumimoji="0" lang="en-US" sz="1800" b="0" i="0" u="none" strike="noStrike" kern="0" cap="none" spc="0" normalizeH="0" baseline="0" noProof="0" dirty="0">
              <a:ln>
                <a:noFill/>
              </a:ln>
              <a:solidFill>
                <a:srgbClr val="034EA2"/>
              </a:solidFill>
              <a:effectLst/>
              <a:uLnTx/>
              <a:uFillTx/>
              <a:latin typeface="Arial"/>
              <a:cs typeface="Arial"/>
              <a:sym typeface="Arial"/>
            </a:endParaRPr>
          </a:p>
          <a:p>
            <a:pPr marL="495300" marR="0" lvl="0" indent="-342900" algn="l" defTabSz="914400" rtl="0" eaLnBrk="1" fontAlgn="auto" latinLnBrk="0" hangingPunct="1">
              <a:lnSpc>
                <a:spcPct val="100000"/>
              </a:lnSpc>
              <a:spcBef>
                <a:spcPts val="0"/>
              </a:spcBef>
              <a:spcAft>
                <a:spcPts val="0"/>
              </a:spcAft>
              <a:buClr>
                <a:srgbClr val="034EA2"/>
              </a:buClr>
              <a:buSzPts val="2400"/>
              <a:buFont typeface="Wingdings" panose="05000000000000000000" pitchFamily="2" charset="2"/>
              <a:buChar char="Ø"/>
              <a:tabLst/>
              <a:defRPr/>
            </a:pPr>
            <a:r>
              <a:rPr kumimoji="0" lang="en-US" sz="1800" b="1" i="0" u="none" strike="noStrike" kern="0" cap="none" spc="0" normalizeH="0" baseline="0" noProof="0" dirty="0">
                <a:ln>
                  <a:noFill/>
                </a:ln>
                <a:solidFill>
                  <a:srgbClr val="034EA2"/>
                </a:solidFill>
                <a:effectLst/>
                <a:uLnTx/>
                <a:uFillTx/>
                <a:latin typeface="Arial"/>
                <a:cs typeface="Arial"/>
                <a:sym typeface="Arial"/>
              </a:rPr>
              <a:t>Art. 10: Awareness raising</a:t>
            </a:r>
          </a:p>
          <a:p>
            <a:pPr marL="609600" marR="0" lvl="1" indent="0" algn="l" defTabSz="914400" rtl="0" eaLnBrk="1" fontAlgn="auto" latinLnBrk="0" hangingPunct="1">
              <a:lnSpc>
                <a:spcPct val="100000"/>
              </a:lnSpc>
              <a:spcBef>
                <a:spcPts val="0"/>
              </a:spcBef>
              <a:spcAft>
                <a:spcPts val="0"/>
              </a:spcAft>
              <a:buClr>
                <a:srgbClr val="034EA2"/>
              </a:buClr>
              <a:buSzPts val="2400"/>
              <a:buFont typeface="Arial"/>
              <a:buNone/>
              <a:tabLst/>
              <a:defRPr/>
            </a:pPr>
            <a:r>
              <a:rPr kumimoji="0" lang="en-US" sz="1800" b="0" i="0" u="none" strike="noStrike" kern="0" cap="none" spc="0" normalizeH="0" baseline="0" noProof="0" dirty="0">
                <a:ln>
                  <a:noFill/>
                </a:ln>
                <a:solidFill>
                  <a:srgbClr val="034EA2"/>
                </a:solidFill>
                <a:effectLst/>
                <a:uLnTx/>
                <a:uFillTx/>
                <a:latin typeface="Arial"/>
                <a:cs typeface="Arial"/>
                <a:sym typeface="Arial"/>
              </a:rPr>
              <a:t>	- provide information to consumers </a:t>
            </a:r>
            <a:r>
              <a:rPr kumimoji="0" lang="en-US" sz="1800" b="0" i="0" u="none" strike="noStrike" kern="0" cap="none" spc="0" normalizeH="0" baseline="0" noProof="0" dirty="0">
                <a:ln>
                  <a:noFill/>
                </a:ln>
                <a:solidFill>
                  <a:srgbClr val="034EA2"/>
                </a:solidFill>
                <a:effectLst/>
                <a:highlight>
                  <a:srgbClr val="FFFF00"/>
                </a:highlight>
                <a:uLnTx/>
                <a:uFillTx/>
                <a:latin typeface="Arial"/>
                <a:cs typeface="Arial"/>
                <a:sym typeface="Arial"/>
              </a:rPr>
              <a:t>including on fishing gear</a:t>
            </a:r>
            <a:r>
              <a:rPr kumimoji="0" lang="en-US" sz="1800" b="0" i="0" u="none" strike="noStrike" kern="0" cap="none" spc="0" normalizeH="0" baseline="0" noProof="0" dirty="0">
                <a:ln>
                  <a:noFill/>
                </a:ln>
                <a:solidFill>
                  <a:srgbClr val="034EA2"/>
                </a:solidFill>
                <a:effectLst/>
                <a:uLnTx/>
                <a:uFillTx/>
                <a:latin typeface="Arial"/>
                <a:cs typeface="Arial"/>
                <a:sym typeface="Arial"/>
              </a:rPr>
              <a:t> on availability of reusable alternatives, waste management options &amp; impact of littering</a:t>
            </a:r>
          </a:p>
          <a:p>
            <a:pPr marL="609600" marR="0" lvl="1" indent="0" algn="l" defTabSz="914400" rtl="0" eaLnBrk="1" fontAlgn="auto" latinLnBrk="0" hangingPunct="1">
              <a:lnSpc>
                <a:spcPct val="100000"/>
              </a:lnSpc>
              <a:spcBef>
                <a:spcPts val="0"/>
              </a:spcBef>
              <a:spcAft>
                <a:spcPts val="0"/>
              </a:spcAft>
              <a:buClr>
                <a:srgbClr val="034EA2"/>
              </a:buClr>
              <a:buSzPts val="2400"/>
              <a:buFont typeface="Arial"/>
              <a:buNone/>
              <a:tabLst/>
              <a:defRPr/>
            </a:pPr>
            <a:endParaRPr lang="en-US" dirty="0">
              <a:solidFill>
                <a:schemeClr val="bg2"/>
              </a:solidFill>
            </a:endParaRPr>
          </a:p>
        </p:txBody>
      </p:sp>
    </p:spTree>
    <p:extLst>
      <p:ext uri="{BB962C8B-B14F-4D97-AF65-F5344CB8AC3E}">
        <p14:creationId xmlns:p14="http://schemas.microsoft.com/office/powerpoint/2010/main" val="28420091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0140" y="113133"/>
            <a:ext cx="11431720" cy="369332"/>
          </a:xfrm>
          <a:prstGeom prst="rect">
            <a:avLst/>
          </a:prstGeom>
        </p:spPr>
        <p:txBody>
          <a:bodyPr wrap="square">
            <a:spAutoFit/>
          </a:bodyPr>
          <a:lstStyle/>
          <a:p>
            <a:pPr fontAlgn="t"/>
            <a:r>
              <a:rPr lang="en-GB" sz="1800" b="1" dirty="0">
                <a:solidFill>
                  <a:schemeClr val="tx2">
                    <a:lumMod val="25000"/>
                  </a:schemeClr>
                </a:solidFill>
              </a:rPr>
              <a:t>Directive </a:t>
            </a:r>
            <a:r>
              <a:rPr lang="en-US" sz="1800" b="1" dirty="0">
                <a:solidFill>
                  <a:schemeClr val="tx2">
                    <a:lumMod val="25000"/>
                  </a:schemeClr>
                </a:solidFill>
              </a:rPr>
              <a:t>on the reduction of the impact of certain plastic products on the environment (EU)2019/904</a:t>
            </a:r>
            <a:endParaRPr lang="fr-BE" altLang="en-US" sz="1800" b="1" dirty="0">
              <a:solidFill>
                <a:schemeClr val="tx2">
                  <a:lumMod val="25000"/>
                </a:schemeClr>
              </a:solidFill>
            </a:endParaRPr>
          </a:p>
        </p:txBody>
      </p:sp>
      <p:sp>
        <p:nvSpPr>
          <p:cNvPr id="5" name="Content Placeholder 4"/>
          <p:cNvSpPr>
            <a:spLocks noGrp="1"/>
          </p:cNvSpPr>
          <p:nvPr>
            <p:ph idx="1"/>
          </p:nvPr>
        </p:nvSpPr>
        <p:spPr>
          <a:xfrm>
            <a:off x="1829372" y="2132856"/>
            <a:ext cx="8587108" cy="4536504"/>
          </a:xfrm>
        </p:spPr>
        <p:txBody>
          <a:bodyPr>
            <a:normAutofit/>
          </a:bodyPr>
          <a:lstStyle/>
          <a:p>
            <a:pPr marL="0" indent="0">
              <a:buNone/>
            </a:pPr>
            <a:endParaRPr lang="en-GB" sz="1400" dirty="0"/>
          </a:p>
          <a:p>
            <a:pPr lvl="0">
              <a:buClr>
                <a:srgbClr val="FFFFFF"/>
              </a:buClr>
              <a:buFontTx/>
              <a:buChar char="-"/>
            </a:pPr>
            <a:endParaRPr lang="fr-BE" sz="800" dirty="0">
              <a:solidFill>
                <a:srgbClr val="FFC000"/>
              </a:solidFill>
            </a:endParaRPr>
          </a:p>
        </p:txBody>
      </p:sp>
      <p:sp>
        <p:nvSpPr>
          <p:cNvPr id="3" name="TextBox 2">
            <a:extLst>
              <a:ext uri="{FF2B5EF4-FFF2-40B4-BE49-F238E27FC236}">
                <a16:creationId xmlns:a16="http://schemas.microsoft.com/office/drawing/2014/main" id="{E0568CB1-1CFB-56B4-D031-2FFBDCA9077E}"/>
              </a:ext>
            </a:extLst>
          </p:cNvPr>
          <p:cNvSpPr txBox="1"/>
          <p:nvPr/>
        </p:nvSpPr>
        <p:spPr>
          <a:xfrm>
            <a:off x="368354" y="666211"/>
            <a:ext cx="11691841" cy="2462213"/>
          </a:xfrm>
          <a:prstGeom prst="rect">
            <a:avLst/>
          </a:prstGeom>
          <a:noFill/>
        </p:spPr>
        <p:txBody>
          <a:bodyPr wrap="square" rtlCol="0">
            <a:spAutoFit/>
          </a:bodyPr>
          <a:lstStyle/>
          <a:p>
            <a:pPr marL="285750" indent="-285750">
              <a:buFont typeface="Wingdings" panose="05000000000000000000" pitchFamily="2" charset="2"/>
              <a:buChar char="Ø"/>
            </a:pPr>
            <a:r>
              <a:rPr lang="en-IE" kern="1200" dirty="0">
                <a:solidFill>
                  <a:schemeClr val="tx1">
                    <a:lumMod val="50000"/>
                  </a:schemeClr>
                </a:solidFill>
                <a:effectLst/>
                <a:latin typeface="Arial" charset="0"/>
                <a:ea typeface="+mn-ea"/>
                <a:cs typeface="+mn-cs"/>
              </a:rPr>
              <a:t>focuses on top 10 single-use plastic products and </a:t>
            </a:r>
            <a:r>
              <a:rPr lang="en-IE" b="1" u="sng" kern="1200" dirty="0">
                <a:solidFill>
                  <a:schemeClr val="tx1">
                    <a:lumMod val="50000"/>
                  </a:schemeClr>
                </a:solidFill>
                <a:effectLst/>
                <a:latin typeface="Arial" charset="0"/>
                <a:ea typeface="+mn-ea"/>
                <a:cs typeface="+mn-cs"/>
              </a:rPr>
              <a:t>fishing (</a:t>
            </a:r>
            <a:r>
              <a:rPr lang="en-US" b="1" u="sng" dirty="0">
                <a:solidFill>
                  <a:schemeClr val="tx1">
                    <a:lumMod val="50000"/>
                  </a:schemeClr>
                </a:solidFill>
              </a:rPr>
              <a:t>commercial and recreational) </a:t>
            </a:r>
            <a:r>
              <a:rPr lang="en-IE" b="1" u="sng" kern="1200" dirty="0">
                <a:solidFill>
                  <a:schemeClr val="tx1">
                    <a:lumMod val="50000"/>
                  </a:schemeClr>
                </a:solidFill>
                <a:effectLst/>
                <a:latin typeface="Arial" charset="0"/>
                <a:ea typeface="+mn-ea"/>
                <a:cs typeface="+mn-cs"/>
              </a:rPr>
              <a:t>and aquaculture gear </a:t>
            </a:r>
            <a:r>
              <a:rPr lang="en-IE" kern="1200" dirty="0">
                <a:solidFill>
                  <a:schemeClr val="tx1">
                    <a:lumMod val="50000"/>
                  </a:schemeClr>
                </a:solidFill>
                <a:effectLst/>
                <a:latin typeface="Arial" charset="0"/>
                <a:ea typeface="+mn-ea"/>
                <a:cs typeface="+mn-cs"/>
              </a:rPr>
              <a:t>that</a:t>
            </a:r>
            <a:r>
              <a:rPr lang="en-IE" b="1" kern="1200" dirty="0">
                <a:solidFill>
                  <a:schemeClr val="tx1">
                    <a:lumMod val="50000"/>
                  </a:schemeClr>
                </a:solidFill>
                <a:effectLst/>
                <a:latin typeface="Arial" charset="0"/>
                <a:ea typeface="+mn-ea"/>
                <a:cs typeface="+mn-cs"/>
              </a:rPr>
              <a:t> </a:t>
            </a:r>
            <a:r>
              <a:rPr lang="en-US" dirty="0">
                <a:solidFill>
                  <a:schemeClr val="tx1">
                    <a:lumMod val="50000"/>
                  </a:schemeClr>
                </a:solidFill>
              </a:rPr>
              <a:t>are considered as significant contributors to marine debris </a:t>
            </a:r>
          </a:p>
          <a:p>
            <a:endParaRPr lang="fr-BE" dirty="0">
              <a:solidFill>
                <a:schemeClr val="tx1">
                  <a:lumMod val="50000"/>
                </a:schemeClr>
              </a:solidFill>
            </a:endParaRPr>
          </a:p>
          <a:p>
            <a:pPr marL="285750" indent="-285750">
              <a:buFont typeface="Wingdings" panose="05000000000000000000" pitchFamily="2" charset="2"/>
              <a:buChar char="Ø"/>
            </a:pPr>
            <a:r>
              <a:rPr lang="en-US" b="1" u="sng" kern="1200" dirty="0">
                <a:solidFill>
                  <a:schemeClr val="tx1">
                    <a:lumMod val="50000"/>
                  </a:schemeClr>
                </a:solidFill>
                <a:effectLst/>
                <a:latin typeface="Arial" charset="0"/>
                <a:ea typeface="+mn-ea"/>
                <a:cs typeface="+mn-cs"/>
              </a:rPr>
              <a:t>‘Fishing gear’: </a:t>
            </a:r>
            <a:r>
              <a:rPr lang="en-US" u="sng" kern="1200" dirty="0">
                <a:solidFill>
                  <a:schemeClr val="tx1">
                    <a:lumMod val="50000"/>
                  </a:schemeClr>
                </a:solidFill>
                <a:effectLst/>
                <a:latin typeface="Arial" charset="0"/>
                <a:ea typeface="+mn-ea"/>
                <a:cs typeface="+mn-cs"/>
              </a:rPr>
              <a:t>means any item or piece of equipment that is used in fishing or aquaculture to target, capture or rear marine biological resources or that is floating on the sea surface, and is deployed with the objective of attracting and capturing or of rearing such marine biological resources </a:t>
            </a:r>
            <a:r>
              <a:rPr lang="en-US" b="1" u="sng" kern="1200" dirty="0">
                <a:solidFill>
                  <a:schemeClr val="tx1">
                    <a:lumMod val="50000"/>
                  </a:schemeClr>
                </a:solidFill>
                <a:effectLst/>
                <a:latin typeface="Arial" charset="0"/>
                <a:ea typeface="+mn-ea"/>
                <a:cs typeface="+mn-cs"/>
              </a:rPr>
              <a:t>(commercial &amp; recreational fishing gear and aquaculture gear and equipment)</a:t>
            </a:r>
          </a:p>
          <a:p>
            <a:endParaRPr lang="en-US" b="1" u="sng" kern="1200" dirty="0">
              <a:solidFill>
                <a:schemeClr val="tx1">
                  <a:lumMod val="50000"/>
                </a:schemeClr>
              </a:solidFill>
              <a:effectLst/>
              <a:latin typeface="Arial" charset="0"/>
              <a:ea typeface="+mn-ea"/>
              <a:cs typeface="+mn-cs"/>
            </a:endParaRPr>
          </a:p>
          <a:p>
            <a:pPr lvl="8"/>
            <a:r>
              <a:rPr lang="fr-BE" dirty="0">
                <a:solidFill>
                  <a:schemeClr val="tx1">
                    <a:lumMod val="50000"/>
                  </a:schemeClr>
                </a:solidFill>
              </a:rPr>
              <a:t>	= 27% of marine </a:t>
            </a:r>
            <a:r>
              <a:rPr lang="fr-BE" dirty="0" err="1">
                <a:solidFill>
                  <a:schemeClr val="tx1">
                    <a:lumMod val="50000"/>
                  </a:schemeClr>
                </a:solidFill>
              </a:rPr>
              <a:t>litter</a:t>
            </a:r>
            <a:r>
              <a:rPr lang="fr-BE" dirty="0">
                <a:solidFill>
                  <a:schemeClr val="tx1">
                    <a:lumMod val="50000"/>
                  </a:schemeClr>
                </a:solidFill>
              </a:rPr>
              <a:t> in the EU, </a:t>
            </a:r>
            <a:r>
              <a:rPr lang="fr-BE" baseline="-25000" dirty="0">
                <a:solidFill>
                  <a:schemeClr val="tx1">
                    <a:lumMod val="50000"/>
                  </a:schemeClr>
                </a:solidFill>
              </a:rPr>
              <a:t>~</a:t>
            </a:r>
            <a:r>
              <a:rPr lang="fr-BE" dirty="0">
                <a:solidFill>
                  <a:schemeClr val="tx1">
                    <a:lumMod val="50000"/>
                  </a:schemeClr>
                </a:solidFill>
              </a:rPr>
              <a:t>11</a:t>
            </a:r>
            <a:r>
              <a:rPr lang="en-US" dirty="0">
                <a:solidFill>
                  <a:schemeClr val="tx1">
                    <a:lumMod val="50000"/>
                  </a:schemeClr>
                </a:solidFill>
              </a:rPr>
              <a:t>,000 tons of fishing gear lost at sea every year in the EU (</a:t>
            </a:r>
            <a:r>
              <a:rPr lang="en-US" i="1" dirty="0">
                <a:solidFill>
                  <a:schemeClr val="tx1">
                    <a:lumMod val="50000"/>
                  </a:schemeClr>
                </a:solidFill>
              </a:rPr>
              <a:t>Eunomia, 2017</a:t>
            </a:r>
            <a:r>
              <a:rPr lang="en-US" dirty="0">
                <a:solidFill>
                  <a:schemeClr val="tx1">
                    <a:lumMod val="50000"/>
                  </a:schemeClr>
                </a:solidFill>
              </a:rPr>
              <a:t>)</a:t>
            </a:r>
          </a:p>
          <a:p>
            <a:pPr lvl="8"/>
            <a:r>
              <a:rPr lang="en-US" kern="1200" dirty="0">
                <a:solidFill>
                  <a:schemeClr val="tx1">
                    <a:lumMod val="50000"/>
                  </a:schemeClr>
                </a:solidFill>
                <a:effectLst/>
                <a:latin typeface="Arial" charset="0"/>
                <a:ea typeface="+mn-ea"/>
                <a:cs typeface="+mn-cs"/>
              </a:rPr>
              <a:t>	= </a:t>
            </a:r>
            <a:r>
              <a:rPr lang="en-US" dirty="0">
                <a:solidFill>
                  <a:schemeClr val="tx1">
                    <a:lumMod val="50000"/>
                  </a:schemeClr>
                </a:solidFill>
              </a:rPr>
              <a:t>Globally: estimates range from 640,000 tons (</a:t>
            </a:r>
            <a:r>
              <a:rPr lang="en-US" i="1" dirty="0">
                <a:solidFill>
                  <a:schemeClr val="tx1">
                    <a:lumMod val="50000"/>
                  </a:schemeClr>
                </a:solidFill>
              </a:rPr>
              <a:t>National Geographic, 2016</a:t>
            </a:r>
            <a:r>
              <a:rPr lang="en-US" dirty="0">
                <a:solidFill>
                  <a:schemeClr val="tx1">
                    <a:lumMod val="50000"/>
                  </a:schemeClr>
                </a:solidFill>
              </a:rPr>
              <a:t>) to 1.15 million tons of lost and discarded fishing gear per 	year (</a:t>
            </a:r>
            <a:r>
              <a:rPr lang="en-US" i="1" dirty="0" err="1">
                <a:solidFill>
                  <a:schemeClr val="tx1">
                    <a:lumMod val="50000"/>
                  </a:schemeClr>
                </a:solidFill>
              </a:rPr>
              <a:t>Montarsolo</a:t>
            </a:r>
            <a:r>
              <a:rPr lang="en-US" i="1" dirty="0">
                <a:solidFill>
                  <a:schemeClr val="tx1">
                    <a:lumMod val="50000"/>
                  </a:schemeClr>
                </a:solidFill>
              </a:rPr>
              <a:t> et al., 2018)</a:t>
            </a:r>
          </a:p>
          <a:p>
            <a:endParaRPr lang="en-US" i="1" dirty="0">
              <a:solidFill>
                <a:schemeClr val="tx1">
                  <a:lumMod val="50000"/>
                </a:schemeClr>
              </a:solidFill>
            </a:endParaRPr>
          </a:p>
        </p:txBody>
      </p:sp>
      <p:sp>
        <p:nvSpPr>
          <p:cNvPr id="6" name="TextBox 5">
            <a:extLst>
              <a:ext uri="{FF2B5EF4-FFF2-40B4-BE49-F238E27FC236}">
                <a16:creationId xmlns:a16="http://schemas.microsoft.com/office/drawing/2014/main" id="{9B76F1ED-3DF4-401D-1CA0-794CBFF83EE1}"/>
              </a:ext>
            </a:extLst>
          </p:cNvPr>
          <p:cNvSpPr txBox="1"/>
          <p:nvPr/>
        </p:nvSpPr>
        <p:spPr>
          <a:xfrm>
            <a:off x="3311611" y="3177257"/>
            <a:ext cx="8132418" cy="3323987"/>
          </a:xfrm>
          <a:prstGeom prst="rect">
            <a:avLst/>
          </a:prstGeom>
          <a:noFill/>
          <a:ln w="3175">
            <a:solidFill>
              <a:schemeClr val="tx1"/>
            </a:solidFill>
          </a:ln>
        </p:spPr>
        <p:txBody>
          <a:bodyPr wrap="square" rtlCol="0">
            <a:spAutoFit/>
          </a:bodyPr>
          <a:lstStyle/>
          <a:p>
            <a:r>
              <a:rPr lang="fr-BE" b="1" dirty="0" err="1">
                <a:solidFill>
                  <a:schemeClr val="tx2">
                    <a:lumMod val="25000"/>
                  </a:schemeClr>
                </a:solidFill>
              </a:rPr>
              <a:t>Measures</a:t>
            </a:r>
            <a:r>
              <a:rPr lang="fr-BE" b="1" dirty="0">
                <a:solidFill>
                  <a:schemeClr val="tx2">
                    <a:lumMod val="25000"/>
                  </a:schemeClr>
                </a:solidFill>
              </a:rPr>
              <a:t> on </a:t>
            </a:r>
            <a:r>
              <a:rPr lang="fr-BE" b="1" dirty="0" err="1">
                <a:solidFill>
                  <a:schemeClr val="tx2">
                    <a:lumMod val="25000"/>
                  </a:schemeClr>
                </a:solidFill>
              </a:rPr>
              <a:t>fishing</a:t>
            </a:r>
            <a:r>
              <a:rPr lang="fr-BE" b="1" dirty="0">
                <a:solidFill>
                  <a:schemeClr val="tx2">
                    <a:lumMod val="25000"/>
                  </a:schemeClr>
                </a:solidFill>
              </a:rPr>
              <a:t> </a:t>
            </a:r>
            <a:r>
              <a:rPr lang="fr-BE" b="1" dirty="0" err="1">
                <a:solidFill>
                  <a:schemeClr val="tx2">
                    <a:lumMod val="25000"/>
                  </a:schemeClr>
                </a:solidFill>
              </a:rPr>
              <a:t>gear</a:t>
            </a:r>
            <a:r>
              <a:rPr lang="fr-BE" b="1" dirty="0">
                <a:solidFill>
                  <a:schemeClr val="tx2">
                    <a:lumMod val="25000"/>
                  </a:schemeClr>
                </a:solidFill>
              </a:rPr>
              <a:t> </a:t>
            </a:r>
            <a:r>
              <a:rPr lang="fr-BE" b="1" dirty="0" err="1">
                <a:solidFill>
                  <a:schemeClr val="tx2">
                    <a:lumMod val="25000"/>
                  </a:schemeClr>
                </a:solidFill>
              </a:rPr>
              <a:t>under</a:t>
            </a:r>
            <a:r>
              <a:rPr lang="fr-BE" b="1" dirty="0">
                <a:solidFill>
                  <a:schemeClr val="tx2">
                    <a:lumMod val="25000"/>
                  </a:schemeClr>
                </a:solidFill>
              </a:rPr>
              <a:t> Directive (EU)2019/904: </a:t>
            </a:r>
          </a:p>
          <a:p>
            <a:endParaRPr lang="fr-BE" b="1" dirty="0"/>
          </a:p>
          <a:p>
            <a:pPr marL="285750" indent="-285750">
              <a:buFont typeface="Arial" panose="020B0604020202020204" pitchFamily="34" charset="0"/>
              <a:buChar char="•"/>
            </a:pPr>
            <a:r>
              <a:rPr lang="fr-BE" b="1" dirty="0"/>
              <a:t>Extended </a:t>
            </a:r>
            <a:r>
              <a:rPr lang="fr-BE" b="1" dirty="0" err="1"/>
              <a:t>producer</a:t>
            </a:r>
            <a:r>
              <a:rPr lang="fr-BE" b="1" dirty="0"/>
              <a:t> </a:t>
            </a:r>
            <a:r>
              <a:rPr lang="fr-BE" b="1" dirty="0" err="1"/>
              <a:t>responsibility</a:t>
            </a:r>
            <a:r>
              <a:rPr lang="fr-BE" b="1" dirty="0"/>
              <a:t> </a:t>
            </a:r>
            <a:r>
              <a:rPr lang="fr-BE" b="1" dirty="0" err="1"/>
              <a:t>schemes</a:t>
            </a:r>
            <a:r>
              <a:rPr lang="fr-BE" b="1" dirty="0"/>
              <a:t> </a:t>
            </a:r>
            <a:r>
              <a:rPr lang="fr-BE" dirty="0"/>
              <a:t>for </a:t>
            </a:r>
            <a:r>
              <a:rPr lang="fr-BE" dirty="0" err="1"/>
              <a:t>producers</a:t>
            </a:r>
            <a:r>
              <a:rPr lang="fr-BE" dirty="0"/>
              <a:t> of </a:t>
            </a:r>
            <a:r>
              <a:rPr lang="fr-BE" dirty="0" err="1"/>
              <a:t>fishing</a:t>
            </a:r>
            <a:r>
              <a:rPr lang="fr-BE" dirty="0"/>
              <a:t> </a:t>
            </a:r>
            <a:r>
              <a:rPr lang="fr-BE" dirty="0" err="1"/>
              <a:t>gear</a:t>
            </a:r>
            <a:r>
              <a:rPr lang="fr-BE" dirty="0"/>
              <a:t> – to finance the collection, transport, </a:t>
            </a:r>
            <a:r>
              <a:rPr lang="fr-BE" dirty="0" err="1"/>
              <a:t>treatment</a:t>
            </a:r>
            <a:r>
              <a:rPr lang="fr-BE" dirty="0"/>
              <a:t>, </a:t>
            </a:r>
            <a:r>
              <a:rPr lang="fr-BE" dirty="0" err="1"/>
              <a:t>awareness</a:t>
            </a:r>
            <a:r>
              <a:rPr lang="fr-BE" dirty="0"/>
              <a:t> </a:t>
            </a:r>
            <a:r>
              <a:rPr lang="fr-BE" dirty="0" err="1"/>
              <a:t>raising</a:t>
            </a:r>
            <a:r>
              <a:rPr lang="fr-BE" dirty="0"/>
              <a:t> </a:t>
            </a:r>
            <a:r>
              <a:rPr lang="fr-BE" dirty="0" err="1"/>
              <a:t>measures</a:t>
            </a:r>
            <a:endParaRPr lang="fr-BE" dirty="0"/>
          </a:p>
          <a:p>
            <a:endParaRPr lang="fr-BE" dirty="0"/>
          </a:p>
          <a:p>
            <a:pPr marL="285750" indent="-285750">
              <a:buFont typeface="Arial" panose="020B0604020202020204" pitchFamily="34" charset="0"/>
              <a:buChar char="•"/>
            </a:pPr>
            <a:r>
              <a:rPr lang="fr-BE" b="1" dirty="0"/>
              <a:t>Reporting </a:t>
            </a:r>
            <a:r>
              <a:rPr lang="fr-BE" b="1" dirty="0" err="1"/>
              <a:t>requirements</a:t>
            </a:r>
            <a:r>
              <a:rPr lang="fr-BE" b="1" dirty="0"/>
              <a:t> </a:t>
            </a:r>
            <a:r>
              <a:rPr lang="fr-BE" dirty="0"/>
              <a:t>– </a:t>
            </a:r>
            <a:r>
              <a:rPr lang="fr-BE" dirty="0" err="1"/>
              <a:t>amounts</a:t>
            </a:r>
            <a:r>
              <a:rPr lang="fr-BE" dirty="0"/>
              <a:t> </a:t>
            </a:r>
            <a:r>
              <a:rPr lang="fr-BE" dirty="0" err="1"/>
              <a:t>placed</a:t>
            </a:r>
            <a:r>
              <a:rPr lang="fr-BE" dirty="0"/>
              <a:t> on the </a:t>
            </a:r>
            <a:r>
              <a:rPr lang="fr-BE" dirty="0" err="1"/>
              <a:t>market</a:t>
            </a:r>
            <a:r>
              <a:rPr lang="fr-BE" dirty="0"/>
              <a:t> and </a:t>
            </a:r>
            <a:r>
              <a:rPr lang="fr-BE" dirty="0" err="1"/>
              <a:t>amounts</a:t>
            </a:r>
            <a:r>
              <a:rPr lang="fr-BE" dirty="0"/>
              <a:t> </a:t>
            </a:r>
            <a:r>
              <a:rPr lang="fr-BE" dirty="0" err="1"/>
              <a:t>collected</a:t>
            </a:r>
            <a:r>
              <a:rPr lang="fr-BE" dirty="0"/>
              <a:t> as </a:t>
            </a:r>
            <a:r>
              <a:rPr lang="fr-BE" dirty="0" err="1"/>
              <a:t>waste</a:t>
            </a:r>
            <a:endParaRPr lang="fr-BE" dirty="0"/>
          </a:p>
          <a:p>
            <a:endParaRPr lang="fr-BE" dirty="0"/>
          </a:p>
          <a:p>
            <a:pPr marL="285750" indent="-285750">
              <a:buFont typeface="Arial" panose="020B0604020202020204" pitchFamily="34" charset="0"/>
              <a:buChar char="•"/>
            </a:pPr>
            <a:r>
              <a:rPr lang="fr-BE" dirty="0"/>
              <a:t>MS to set </a:t>
            </a:r>
            <a:r>
              <a:rPr lang="fr-BE" b="1" dirty="0"/>
              <a:t>national </a:t>
            </a:r>
            <a:r>
              <a:rPr lang="fr-BE" b="1" dirty="0" err="1"/>
              <a:t>annual</a:t>
            </a:r>
            <a:r>
              <a:rPr lang="fr-BE" b="1" dirty="0"/>
              <a:t> collection </a:t>
            </a:r>
            <a:r>
              <a:rPr lang="fr-BE" b="1" dirty="0" err="1"/>
              <a:t>targets</a:t>
            </a:r>
            <a:r>
              <a:rPr lang="fr-BE" b="1" dirty="0"/>
              <a:t> </a:t>
            </a:r>
            <a:r>
              <a:rPr lang="fr-BE" dirty="0"/>
              <a:t>for </a:t>
            </a:r>
            <a:r>
              <a:rPr lang="fr-BE" dirty="0" err="1"/>
              <a:t>fishing</a:t>
            </a:r>
            <a:r>
              <a:rPr lang="fr-BE" dirty="0"/>
              <a:t> </a:t>
            </a:r>
            <a:r>
              <a:rPr lang="fr-BE" dirty="0" err="1"/>
              <a:t>gear</a:t>
            </a:r>
            <a:r>
              <a:rPr lang="fr-BE" dirty="0"/>
              <a:t> for </a:t>
            </a:r>
            <a:r>
              <a:rPr lang="fr-BE" dirty="0" err="1"/>
              <a:t>recycling</a:t>
            </a:r>
            <a:r>
              <a:rPr lang="fr-BE" dirty="0"/>
              <a:t> </a:t>
            </a:r>
          </a:p>
          <a:p>
            <a:endParaRPr lang="fr-BE" dirty="0"/>
          </a:p>
          <a:p>
            <a:pPr marL="285750" indent="-285750">
              <a:buFont typeface="Arial" panose="020B0604020202020204" pitchFamily="34" charset="0"/>
              <a:buChar char="•"/>
            </a:pPr>
            <a:r>
              <a:rPr lang="fr-BE" dirty="0"/>
              <a:t>CEN </a:t>
            </a:r>
            <a:r>
              <a:rPr lang="fr-BE" b="1" dirty="0" err="1"/>
              <a:t>harmonised</a:t>
            </a:r>
            <a:r>
              <a:rPr lang="fr-BE" b="1" dirty="0"/>
              <a:t> standard for a </a:t>
            </a:r>
            <a:r>
              <a:rPr lang="fr-BE" b="1" dirty="0" err="1"/>
              <a:t>circular</a:t>
            </a:r>
            <a:r>
              <a:rPr lang="fr-BE" b="1" dirty="0"/>
              <a:t> design of </a:t>
            </a:r>
            <a:r>
              <a:rPr lang="fr-BE" b="1" dirty="0" err="1"/>
              <a:t>fishing</a:t>
            </a:r>
            <a:r>
              <a:rPr lang="fr-BE" b="1" dirty="0"/>
              <a:t> </a:t>
            </a:r>
            <a:r>
              <a:rPr lang="fr-BE" b="1" dirty="0" err="1"/>
              <a:t>gear</a:t>
            </a:r>
            <a:r>
              <a:rPr lang="fr-BE" b="1" dirty="0"/>
              <a:t> </a:t>
            </a:r>
          </a:p>
          <a:p>
            <a:endParaRPr lang="fr-BE" b="1" dirty="0">
              <a:solidFill>
                <a:schemeClr val="tx2">
                  <a:lumMod val="25000"/>
                </a:schemeClr>
              </a:solidFill>
            </a:endParaRPr>
          </a:p>
          <a:p>
            <a:r>
              <a:rPr lang="fr-BE" b="1" dirty="0" err="1">
                <a:solidFill>
                  <a:schemeClr val="tx2">
                    <a:lumMod val="25000"/>
                  </a:schemeClr>
                </a:solidFill>
              </a:rPr>
              <a:t>Alignment</a:t>
            </a:r>
            <a:r>
              <a:rPr lang="fr-BE" b="1" dirty="0">
                <a:solidFill>
                  <a:schemeClr val="tx2">
                    <a:lumMod val="25000"/>
                  </a:schemeClr>
                </a:solidFill>
              </a:rPr>
              <a:t> </a:t>
            </a:r>
            <a:r>
              <a:rPr lang="fr-BE" b="1" dirty="0" err="1">
                <a:solidFill>
                  <a:schemeClr val="tx2">
                    <a:lumMod val="25000"/>
                  </a:schemeClr>
                </a:solidFill>
              </a:rPr>
              <a:t>with</a:t>
            </a:r>
            <a:r>
              <a:rPr lang="fr-BE" b="1" dirty="0">
                <a:solidFill>
                  <a:schemeClr val="tx2">
                    <a:lumMod val="25000"/>
                  </a:schemeClr>
                </a:solidFill>
              </a:rPr>
              <a:t> the Port </a:t>
            </a:r>
            <a:r>
              <a:rPr lang="fr-BE" b="1" dirty="0" err="1">
                <a:solidFill>
                  <a:schemeClr val="tx2">
                    <a:lumMod val="25000"/>
                  </a:schemeClr>
                </a:solidFill>
              </a:rPr>
              <a:t>Reception</a:t>
            </a:r>
            <a:r>
              <a:rPr lang="fr-BE" b="1" dirty="0">
                <a:solidFill>
                  <a:schemeClr val="tx2">
                    <a:lumMod val="25000"/>
                  </a:schemeClr>
                </a:solidFill>
              </a:rPr>
              <a:t> Facilities Directive (EU)2019/883</a:t>
            </a:r>
            <a:r>
              <a:rPr lang="fr-BE" b="1" dirty="0"/>
              <a:t>:</a:t>
            </a:r>
          </a:p>
          <a:p>
            <a:endParaRPr lang="fr-BE" b="1" dirty="0"/>
          </a:p>
          <a:p>
            <a:pPr marL="285750" indent="-285750">
              <a:buFont typeface="Arial" panose="020B0604020202020204" pitchFamily="34" charset="0"/>
              <a:buChar char="•"/>
            </a:pPr>
            <a:r>
              <a:rPr lang="fr-BE" dirty="0"/>
              <a:t>100 % indirect </a:t>
            </a:r>
            <a:r>
              <a:rPr lang="fr-BE" dirty="0" err="1"/>
              <a:t>fee</a:t>
            </a:r>
            <a:r>
              <a:rPr lang="fr-BE" dirty="0"/>
              <a:t> = </a:t>
            </a:r>
            <a:r>
              <a:rPr lang="fr-BE" dirty="0" err="1"/>
              <a:t>bring</a:t>
            </a:r>
            <a:r>
              <a:rPr lang="fr-BE" dirty="0"/>
              <a:t> all </a:t>
            </a:r>
            <a:r>
              <a:rPr lang="fr-BE" dirty="0" err="1"/>
              <a:t>waste</a:t>
            </a:r>
            <a:r>
              <a:rPr lang="fr-BE" dirty="0"/>
              <a:t> to port, </a:t>
            </a:r>
            <a:r>
              <a:rPr lang="fr-BE" dirty="0" err="1"/>
              <a:t>including</a:t>
            </a:r>
            <a:r>
              <a:rPr lang="fr-BE" dirty="0"/>
              <a:t> </a:t>
            </a:r>
            <a:r>
              <a:rPr lang="fr-BE" dirty="0" err="1"/>
              <a:t>fishing</a:t>
            </a:r>
            <a:r>
              <a:rPr lang="fr-BE" dirty="0"/>
              <a:t> </a:t>
            </a:r>
            <a:r>
              <a:rPr lang="fr-BE" dirty="0" err="1"/>
              <a:t>gear</a:t>
            </a:r>
            <a:r>
              <a:rPr lang="fr-BE" dirty="0"/>
              <a:t>, </a:t>
            </a:r>
            <a:r>
              <a:rPr lang="fr-BE" dirty="0" err="1"/>
              <a:t>without</a:t>
            </a:r>
            <a:r>
              <a:rPr lang="fr-BE" dirty="0"/>
              <a:t> </a:t>
            </a:r>
            <a:r>
              <a:rPr lang="fr-BE" dirty="0" err="1"/>
              <a:t>any</a:t>
            </a:r>
            <a:r>
              <a:rPr lang="fr-BE" dirty="0"/>
              <a:t> </a:t>
            </a:r>
            <a:r>
              <a:rPr lang="fr-BE" dirty="0" err="1"/>
              <a:t>additional</a:t>
            </a:r>
            <a:r>
              <a:rPr lang="fr-BE" dirty="0"/>
              <a:t> </a:t>
            </a:r>
            <a:r>
              <a:rPr lang="fr-BE" dirty="0" err="1"/>
              <a:t>fees</a:t>
            </a:r>
            <a:endParaRPr lang="fr-BE" dirty="0"/>
          </a:p>
          <a:p>
            <a:pPr marL="285750" indent="-285750">
              <a:buFont typeface="Arial" panose="020B0604020202020204" pitchFamily="34" charset="0"/>
              <a:buChar char="•"/>
            </a:pPr>
            <a:r>
              <a:rPr lang="fr-BE" dirty="0"/>
              <a:t>Obligation to </a:t>
            </a:r>
            <a:r>
              <a:rPr lang="fr-BE" dirty="0" err="1"/>
              <a:t>separately</a:t>
            </a:r>
            <a:r>
              <a:rPr lang="fr-BE" dirty="0"/>
              <a:t> </a:t>
            </a:r>
            <a:r>
              <a:rPr lang="fr-BE" dirty="0" err="1"/>
              <a:t>collect</a:t>
            </a:r>
            <a:r>
              <a:rPr lang="fr-BE" dirty="0"/>
              <a:t> </a:t>
            </a:r>
            <a:r>
              <a:rPr lang="fr-BE" dirty="0" err="1"/>
              <a:t>fishing</a:t>
            </a:r>
            <a:r>
              <a:rPr lang="fr-BE" dirty="0"/>
              <a:t> </a:t>
            </a:r>
            <a:r>
              <a:rPr lang="fr-BE" dirty="0" err="1"/>
              <a:t>gear</a:t>
            </a:r>
            <a:r>
              <a:rPr lang="fr-BE" dirty="0"/>
              <a:t> in ports</a:t>
            </a:r>
          </a:p>
        </p:txBody>
      </p:sp>
      <p:pic>
        <p:nvPicPr>
          <p:cNvPr id="7" name="Content Placeholder 7">
            <a:extLst>
              <a:ext uri="{FF2B5EF4-FFF2-40B4-BE49-F238E27FC236}">
                <a16:creationId xmlns:a16="http://schemas.microsoft.com/office/drawing/2014/main" id="{E16C0A9B-5176-47EB-1E02-55F332DAC405}"/>
              </a:ext>
            </a:extLst>
          </p:cNvPr>
          <p:cNvPicPr>
            <a:picLocks noChangeAspect="1"/>
          </p:cNvPicPr>
          <p:nvPr/>
        </p:nvPicPr>
        <p:blipFill rotWithShape="1">
          <a:blip r:embed="rId3"/>
          <a:srcRect l="17055" t="17407" r="61511" b="42659"/>
          <a:stretch/>
        </p:blipFill>
        <p:spPr>
          <a:xfrm>
            <a:off x="380140" y="3429000"/>
            <a:ext cx="2931471" cy="3072244"/>
          </a:xfrm>
          <a:prstGeom prst="rect">
            <a:avLst/>
          </a:prstGeom>
          <a:noFill/>
          <a:ln>
            <a:noFill/>
          </a:ln>
        </p:spPr>
      </p:pic>
    </p:spTree>
    <p:extLst>
      <p:ext uri="{BB962C8B-B14F-4D97-AF65-F5344CB8AC3E}">
        <p14:creationId xmlns:p14="http://schemas.microsoft.com/office/powerpoint/2010/main" val="28974253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913695" y="1075112"/>
            <a:ext cx="11015449" cy="4461621"/>
          </a:xfrm>
        </p:spPr>
        <p:txBody>
          <a:bodyPr/>
          <a:lstStyle/>
          <a:p>
            <a:pPr marL="342900" lvl="1" indent="0">
              <a:buNone/>
            </a:pPr>
            <a:r>
              <a:rPr lang="pt-BR" sz="1800" b="1" dirty="0">
                <a:solidFill>
                  <a:schemeClr val="accent4"/>
                </a:solidFill>
                <a:latin typeface="Arial" panose="020B0604020202020204" pitchFamily="34" charset="0"/>
                <a:cs typeface="Arial" panose="020B0604020202020204" pitchFamily="34" charset="0"/>
              </a:rPr>
              <a:t>Main provisions: </a:t>
            </a:r>
          </a:p>
          <a:p>
            <a:pPr lvl="1"/>
            <a:r>
              <a:rPr lang="pt-BR" sz="1800" dirty="0">
                <a:solidFill>
                  <a:schemeClr val="tx1">
                    <a:lumMod val="50000"/>
                  </a:schemeClr>
                </a:solidFill>
                <a:latin typeface="Arial" panose="020B0604020202020204" pitchFamily="34" charset="0"/>
                <a:cs typeface="Arial" panose="020B0604020202020204" pitchFamily="34" charset="0"/>
              </a:rPr>
              <a:t>to set up adequate port reception facilities</a:t>
            </a:r>
          </a:p>
          <a:p>
            <a:pPr lvl="1"/>
            <a:r>
              <a:rPr lang="pt-BR" sz="1800" dirty="0">
                <a:solidFill>
                  <a:schemeClr val="tx1">
                    <a:lumMod val="50000"/>
                  </a:schemeClr>
                </a:solidFill>
                <a:latin typeface="Arial" panose="020B0604020202020204" pitchFamily="34" charset="0"/>
                <a:cs typeface="Arial" panose="020B0604020202020204" pitchFamily="34" charset="0"/>
              </a:rPr>
              <a:t>delivery of waste from </a:t>
            </a:r>
            <a:r>
              <a:rPr lang="pt-BR" sz="1800" i="1" dirty="0">
                <a:solidFill>
                  <a:schemeClr val="tx1">
                    <a:lumMod val="50000"/>
                  </a:schemeClr>
                </a:solidFill>
                <a:latin typeface="Arial" panose="020B0604020202020204" pitchFamily="34" charset="0"/>
                <a:cs typeface="Arial" panose="020B0604020202020204" pitchFamily="34" charset="0"/>
              </a:rPr>
              <a:t>all </a:t>
            </a:r>
            <a:r>
              <a:rPr lang="pt-BR" sz="1800" dirty="0">
                <a:solidFill>
                  <a:schemeClr val="tx1">
                    <a:lumMod val="50000"/>
                  </a:schemeClr>
                </a:solidFill>
                <a:latin typeface="Arial" panose="020B0604020202020204" pitchFamily="34" charset="0"/>
                <a:cs typeface="Arial" panose="020B0604020202020204" pitchFamily="34" charset="0"/>
              </a:rPr>
              <a:t>ships before departure (incl. fishing vessels) </a:t>
            </a:r>
          </a:p>
          <a:p>
            <a:pPr lvl="1"/>
            <a:r>
              <a:rPr lang="en-GB" altLang="en-US" sz="1800" dirty="0">
                <a:solidFill>
                  <a:schemeClr val="tx1">
                    <a:lumMod val="50000"/>
                  </a:schemeClr>
                </a:solidFill>
                <a:latin typeface="Arial" panose="020B0604020202020204" pitchFamily="34" charset="0"/>
                <a:cs typeface="Arial" panose="020B0604020202020204" pitchFamily="34" charset="0"/>
              </a:rPr>
              <a:t>cost Recovery system based on the </a:t>
            </a:r>
            <a:r>
              <a:rPr lang="pt-BR" sz="1800" dirty="0">
                <a:solidFill>
                  <a:schemeClr val="tx1">
                    <a:lumMod val="50000"/>
                  </a:schemeClr>
                </a:solidFill>
                <a:latin typeface="Arial" panose="020B0604020202020204" pitchFamily="34" charset="0"/>
                <a:cs typeface="Arial" panose="020B0604020202020204" pitchFamily="34" charset="0"/>
              </a:rPr>
              <a:t>100% indirect fee </a:t>
            </a:r>
          </a:p>
          <a:p>
            <a:pPr lvl="1"/>
            <a:r>
              <a:rPr lang="en-GB" altLang="en-US" sz="1800" dirty="0">
                <a:solidFill>
                  <a:schemeClr val="tx1">
                    <a:lumMod val="50000"/>
                  </a:schemeClr>
                </a:solidFill>
                <a:latin typeface="Arial" panose="020B0604020202020204" pitchFamily="34" charset="0"/>
                <a:cs typeface="Arial" panose="020B0604020202020204" pitchFamily="34" charset="0"/>
              </a:rPr>
              <a:t>specific focus on marine litter from ships, incl.</a:t>
            </a:r>
            <a:r>
              <a:rPr lang="en-GB" altLang="en-US" sz="1800" i="1" dirty="0">
                <a:solidFill>
                  <a:schemeClr val="tx1">
                    <a:lumMod val="50000"/>
                  </a:schemeClr>
                </a:solidFill>
                <a:latin typeface="Arial" panose="020B0604020202020204" pitchFamily="34" charset="0"/>
                <a:cs typeface="Arial" panose="020B0604020202020204" pitchFamily="34" charset="0"/>
              </a:rPr>
              <a:t> </a:t>
            </a:r>
            <a:r>
              <a:rPr lang="en-GB" altLang="en-US" sz="1800" dirty="0">
                <a:solidFill>
                  <a:srgbClr val="FF0000"/>
                </a:solidFill>
                <a:latin typeface="Arial" panose="020B0604020202020204" pitchFamily="34" charset="0"/>
                <a:cs typeface="Arial" panose="020B0604020202020204" pitchFamily="34" charset="0"/>
              </a:rPr>
              <a:t>waste from fishing vessels</a:t>
            </a:r>
            <a:r>
              <a:rPr lang="en-GB" altLang="en-US" sz="1800" dirty="0">
                <a:solidFill>
                  <a:schemeClr val="tx1">
                    <a:lumMod val="50000"/>
                  </a:schemeClr>
                </a:solidFill>
                <a:latin typeface="Arial" panose="020B0604020202020204" pitchFamily="34" charset="0"/>
                <a:cs typeface="Arial" panose="020B0604020202020204" pitchFamily="34" charset="0"/>
              </a:rPr>
              <a:t>, </a:t>
            </a:r>
            <a:r>
              <a:rPr lang="en-GB" altLang="en-US" sz="1800" dirty="0">
                <a:solidFill>
                  <a:srgbClr val="FF0000"/>
                </a:solidFill>
                <a:latin typeface="Arial" panose="020B0604020202020204" pitchFamily="34" charset="0"/>
                <a:cs typeface="Arial" panose="020B0604020202020204" pitchFamily="34" charset="0"/>
              </a:rPr>
              <a:t>waste fishing gear and passively fished waste</a:t>
            </a:r>
            <a:r>
              <a:rPr lang="en-GB" altLang="en-US" sz="1800" dirty="0">
                <a:solidFill>
                  <a:schemeClr val="tx1">
                    <a:lumMod val="50000"/>
                  </a:schemeClr>
                </a:solidFill>
                <a:latin typeface="Arial" panose="020B0604020202020204" pitchFamily="34" charset="0"/>
                <a:cs typeface="Arial" panose="020B0604020202020204" pitchFamily="34" charset="0"/>
              </a:rPr>
              <a:t> &gt; </a:t>
            </a:r>
            <a:r>
              <a:rPr lang="pt-BR" sz="1800" i="1" dirty="0">
                <a:solidFill>
                  <a:srgbClr val="FF0000"/>
                </a:solidFill>
                <a:latin typeface="Arial" panose="020B0604020202020204" pitchFamily="34" charset="0"/>
                <a:cs typeface="Arial" panose="020B0604020202020204" pitchFamily="34" charset="0"/>
              </a:rPr>
              <a:t>separate</a:t>
            </a:r>
            <a:r>
              <a:rPr lang="pt-BR" sz="1800" dirty="0">
                <a:solidFill>
                  <a:srgbClr val="FF0000"/>
                </a:solidFill>
                <a:latin typeface="Arial" panose="020B0604020202020204" pitchFamily="34" charset="0"/>
                <a:cs typeface="Arial" panose="020B0604020202020204" pitchFamily="34" charset="0"/>
              </a:rPr>
              <a:t> collection of waste</a:t>
            </a:r>
            <a:endParaRPr lang="pt-BR" dirty="0">
              <a:solidFill>
                <a:srgbClr val="FF0000"/>
              </a:solidFill>
              <a:latin typeface="Arial" panose="020B0604020202020204" pitchFamily="34" charset="0"/>
              <a:cs typeface="Arial" panose="020B0604020202020204" pitchFamily="34" charset="0"/>
            </a:endParaRPr>
          </a:p>
          <a:p>
            <a:pPr lvl="2">
              <a:buFont typeface="Wingdings" panose="05000000000000000000" pitchFamily="2" charset="2"/>
              <a:buChar char="Ø"/>
            </a:pPr>
            <a:endParaRPr lang="pt-BR" dirty="0"/>
          </a:p>
        </p:txBody>
      </p:sp>
      <p:sp>
        <p:nvSpPr>
          <p:cNvPr id="6" name="Title 5"/>
          <p:cNvSpPr>
            <a:spLocks noGrp="1"/>
          </p:cNvSpPr>
          <p:nvPr>
            <p:ph type="title"/>
          </p:nvPr>
        </p:nvSpPr>
        <p:spPr>
          <a:xfrm>
            <a:off x="1087767" y="338995"/>
            <a:ext cx="8099581" cy="586768"/>
          </a:xfrm>
        </p:spPr>
        <p:txBody>
          <a:bodyPr/>
          <a:lstStyle/>
          <a:p>
            <a:r>
              <a:rPr lang="fr-BE" sz="2400" dirty="0">
                <a:solidFill>
                  <a:srgbClr val="034EA2"/>
                </a:solidFill>
                <a:latin typeface="+mn-lt"/>
                <a:cs typeface="Calibri Light" panose="020F0302020204030204" pitchFamily="34" charset="0"/>
              </a:rPr>
              <a:t>Port </a:t>
            </a:r>
            <a:r>
              <a:rPr lang="fr-BE" sz="2400" dirty="0" err="1">
                <a:solidFill>
                  <a:srgbClr val="034EA2"/>
                </a:solidFill>
                <a:latin typeface="+mn-lt"/>
                <a:cs typeface="Calibri Light" panose="020F0302020204030204" pitchFamily="34" charset="0"/>
              </a:rPr>
              <a:t>Reception</a:t>
            </a:r>
            <a:r>
              <a:rPr lang="fr-BE" sz="2400" dirty="0">
                <a:solidFill>
                  <a:srgbClr val="034EA2"/>
                </a:solidFill>
                <a:latin typeface="+mn-lt"/>
                <a:cs typeface="Calibri Light" panose="020F0302020204030204" pitchFamily="34" charset="0"/>
              </a:rPr>
              <a:t> </a:t>
            </a:r>
            <a:r>
              <a:rPr lang="fr-BE" sz="2400" dirty="0" err="1">
                <a:solidFill>
                  <a:srgbClr val="034EA2"/>
                </a:solidFill>
                <a:latin typeface="+mn-lt"/>
                <a:cs typeface="Calibri Light" panose="020F0302020204030204" pitchFamily="34" charset="0"/>
              </a:rPr>
              <a:t>Facilities</a:t>
            </a:r>
            <a:r>
              <a:rPr lang="fr-BE" sz="2400" dirty="0">
                <a:solidFill>
                  <a:srgbClr val="034EA2"/>
                </a:solidFill>
                <a:latin typeface="+mn-lt"/>
                <a:cs typeface="Calibri Light" panose="020F0302020204030204" pitchFamily="34" charset="0"/>
              </a:rPr>
              <a:t> Directive (2019/883)</a:t>
            </a:r>
            <a:endParaRPr lang="pt-BR" sz="2400" dirty="0">
              <a:latin typeface="+mn-lt"/>
            </a:endParaRPr>
          </a:p>
        </p:txBody>
      </p:sp>
      <p:sp>
        <p:nvSpPr>
          <p:cNvPr id="4" name="Rectangle 3"/>
          <p:cNvSpPr/>
          <p:nvPr/>
        </p:nvSpPr>
        <p:spPr>
          <a:xfrm>
            <a:off x="1000730" y="5536733"/>
            <a:ext cx="10841377" cy="753668"/>
          </a:xfrm>
          <a:prstGeom prst="rect">
            <a:avLst/>
          </a:prstGeom>
        </p:spPr>
        <p:txBody>
          <a:bodyPr wrap="square">
            <a:spAutoFit/>
          </a:bodyPr>
          <a:lstStyle/>
          <a:p>
            <a:pPr marL="214313" lvl="1" indent="-214313" algn="just" defTabSz="450056" fontAlgn="base">
              <a:lnSpc>
                <a:spcPct val="90000"/>
              </a:lnSpc>
              <a:spcBef>
                <a:spcPct val="0"/>
              </a:spcBef>
              <a:spcAft>
                <a:spcPct val="15000"/>
              </a:spcAft>
              <a:buClrTx/>
              <a:buFontTx/>
              <a:buChar char="-"/>
            </a:pPr>
            <a:r>
              <a:rPr lang="en-GB" sz="1050" b="1" i="1" kern="1200" dirty="0">
                <a:solidFill>
                  <a:srgbClr val="ED8D2F"/>
                </a:solidFill>
                <a:latin typeface="Arial" panose="020B0604020202020204" pitchFamily="34" charset="0"/>
                <a:ea typeface="+mn-ea"/>
                <a:cs typeface="Arial" panose="020B0604020202020204" pitchFamily="34" charset="0"/>
              </a:rPr>
              <a:t>EU implementing regulation </a:t>
            </a:r>
            <a:r>
              <a:rPr lang="en-GB" sz="1050" i="1" kern="1200" dirty="0">
                <a:solidFill>
                  <a:srgbClr val="0F5494"/>
                </a:solidFill>
                <a:latin typeface="Arial" panose="020B0604020202020204" pitchFamily="34" charset="0"/>
                <a:ea typeface="+mn-ea"/>
                <a:cs typeface="Arial" panose="020B0604020202020204" pitchFamily="34" charset="0"/>
              </a:rPr>
              <a:t>laying down rules as regards </a:t>
            </a:r>
            <a:r>
              <a:rPr lang="en-US" sz="1050" i="1" kern="1200" dirty="0">
                <a:solidFill>
                  <a:srgbClr val="0F5494"/>
                </a:solidFill>
                <a:latin typeface="Arial" panose="020B0604020202020204" pitchFamily="34" charset="0"/>
                <a:ea typeface="+mn-ea"/>
                <a:cs typeface="Arial" panose="020B0604020202020204" pitchFamily="34" charset="0"/>
              </a:rPr>
              <a:t>monitoring data methodologies and the format for reporting passively fished waste</a:t>
            </a:r>
            <a:r>
              <a:rPr lang="en-GB" sz="1050" i="1" kern="1200" dirty="0">
                <a:solidFill>
                  <a:srgbClr val="0F5494"/>
                </a:solidFill>
                <a:latin typeface="Arial" panose="020B0604020202020204" pitchFamily="34" charset="0"/>
                <a:ea typeface="+mn-ea"/>
                <a:cs typeface="Arial" panose="020B0604020202020204" pitchFamily="34" charset="0"/>
              </a:rPr>
              <a:t> </a:t>
            </a:r>
            <a:r>
              <a:rPr lang="en-US" sz="1050" i="1" kern="1200" dirty="0">
                <a:solidFill>
                  <a:srgbClr val="ED7837"/>
                </a:solidFill>
                <a:latin typeface="Arial" panose="020B0604020202020204" pitchFamily="34" charset="0"/>
                <a:ea typeface="+mn-ea"/>
                <a:cs typeface="Arial" panose="020B0604020202020204" pitchFamily="34" charset="0"/>
                <a:hlinkClick r:id="rId3"/>
              </a:rPr>
              <a:t>(EU) 2022/92 </a:t>
            </a:r>
            <a:endParaRPr lang="en-US" sz="1050" i="1" kern="1200" dirty="0">
              <a:solidFill>
                <a:srgbClr val="ED7837"/>
              </a:solidFill>
              <a:latin typeface="Arial" panose="020B0604020202020204" pitchFamily="34" charset="0"/>
              <a:ea typeface="+mn-ea"/>
              <a:cs typeface="Arial" panose="020B0604020202020204" pitchFamily="34" charset="0"/>
            </a:endParaRPr>
          </a:p>
          <a:p>
            <a:pPr marL="214313" lvl="1" indent="-214313" algn="just" defTabSz="450056" fontAlgn="base">
              <a:lnSpc>
                <a:spcPct val="90000"/>
              </a:lnSpc>
              <a:spcBef>
                <a:spcPct val="0"/>
              </a:spcBef>
              <a:spcAft>
                <a:spcPct val="15000"/>
              </a:spcAft>
              <a:buClrTx/>
              <a:buFontTx/>
              <a:buChar char="-"/>
            </a:pPr>
            <a:r>
              <a:rPr lang="en-US" sz="1050" b="1" i="1" kern="1200" dirty="0">
                <a:solidFill>
                  <a:srgbClr val="ED8D2F"/>
                </a:solidFill>
                <a:latin typeface="Arial" panose="020B0604020202020204" pitchFamily="34" charset="0"/>
                <a:ea typeface="+mn-ea"/>
                <a:cs typeface="Arial" panose="020B0604020202020204" pitchFamily="34" charset="0"/>
              </a:rPr>
              <a:t>Annex 4 Categories of costs and net revenues </a:t>
            </a:r>
            <a:r>
              <a:rPr lang="en-US" sz="1050" i="1" kern="1200" dirty="0">
                <a:solidFill>
                  <a:srgbClr val="4D4D4D">
                    <a:lumMod val="50000"/>
                  </a:srgbClr>
                </a:solidFill>
                <a:latin typeface="Arial" panose="020B0604020202020204" pitchFamily="34" charset="0"/>
                <a:ea typeface="+mn-ea"/>
                <a:cs typeface="Arial" panose="020B0604020202020204" pitchFamily="34" charset="0"/>
              </a:rPr>
              <a:t>related to the operation and administration of port reception facilities – incl. net financial benefits provided by EPR schemes, and other net revenues from waste management and recycling &amp; complementary funding (EMFAF)</a:t>
            </a:r>
            <a:endParaRPr lang="pt-BR" sz="1050" i="1" kern="1200" dirty="0">
              <a:solidFill>
                <a:srgbClr val="4D4D4D">
                  <a:lumMod val="50000"/>
                </a:srgbClr>
              </a:solidFill>
              <a:latin typeface="Arial" panose="020B0604020202020204" pitchFamily="34" charset="0"/>
              <a:ea typeface="+mn-ea"/>
              <a:cs typeface="Arial" panose="020B0604020202020204" pitchFamily="34" charset="0"/>
            </a:endParaRPr>
          </a:p>
          <a:p>
            <a:pPr marL="214313" lvl="1" indent="-214313" algn="just" defTabSz="450056" fontAlgn="base">
              <a:lnSpc>
                <a:spcPct val="90000"/>
              </a:lnSpc>
              <a:spcBef>
                <a:spcPct val="0"/>
              </a:spcBef>
              <a:spcAft>
                <a:spcPct val="15000"/>
              </a:spcAft>
              <a:buClrTx/>
              <a:buFontTx/>
              <a:buChar char="-"/>
            </a:pPr>
            <a:endParaRPr lang="en-GB" sz="1275" i="1" kern="1200" dirty="0">
              <a:solidFill>
                <a:srgbClr val="ED7837"/>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97850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2C067C8-AAF2-1899-7449-D482C38E0F4C}"/>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GB" smtClean="0"/>
              <a:t>13</a:t>
            </a:fld>
            <a:endParaRPr lang="en-GB"/>
          </a:p>
        </p:txBody>
      </p:sp>
      <p:sp>
        <p:nvSpPr>
          <p:cNvPr id="3" name="Title 2">
            <a:extLst>
              <a:ext uri="{FF2B5EF4-FFF2-40B4-BE49-F238E27FC236}">
                <a16:creationId xmlns:a16="http://schemas.microsoft.com/office/drawing/2014/main" id="{AB891DC7-297E-7682-B5DA-3147399C8ABA}"/>
              </a:ext>
            </a:extLst>
          </p:cNvPr>
          <p:cNvSpPr>
            <a:spLocks noGrp="1"/>
          </p:cNvSpPr>
          <p:nvPr>
            <p:ph type="title"/>
          </p:nvPr>
        </p:nvSpPr>
        <p:spPr/>
        <p:txBody>
          <a:bodyPr/>
          <a:lstStyle/>
          <a:p>
            <a:r>
              <a:rPr lang="fr-BE" sz="3600" dirty="0" err="1"/>
              <a:t>Revised</a:t>
            </a:r>
            <a:r>
              <a:rPr lang="fr-BE" sz="3600" dirty="0"/>
              <a:t> </a:t>
            </a:r>
            <a:r>
              <a:rPr lang="fr-BE" sz="3600" dirty="0" err="1"/>
              <a:t>fisheries</a:t>
            </a:r>
            <a:r>
              <a:rPr lang="fr-BE" sz="3600" dirty="0"/>
              <a:t> control </a:t>
            </a:r>
            <a:r>
              <a:rPr lang="fr-BE" sz="3600" dirty="0" err="1"/>
              <a:t>regulation</a:t>
            </a:r>
            <a:r>
              <a:rPr lang="fr-BE" sz="3600" dirty="0"/>
              <a:t> 2023/2843</a:t>
            </a:r>
          </a:p>
        </p:txBody>
      </p:sp>
      <p:sp>
        <p:nvSpPr>
          <p:cNvPr id="4" name="Text Placeholder 3">
            <a:extLst>
              <a:ext uri="{FF2B5EF4-FFF2-40B4-BE49-F238E27FC236}">
                <a16:creationId xmlns:a16="http://schemas.microsoft.com/office/drawing/2014/main" id="{64EA90F0-1AFE-0A1C-FC4B-341CCEE76645}"/>
              </a:ext>
            </a:extLst>
          </p:cNvPr>
          <p:cNvSpPr>
            <a:spLocks noGrp="1"/>
          </p:cNvSpPr>
          <p:nvPr>
            <p:ph type="body" idx="1"/>
          </p:nvPr>
        </p:nvSpPr>
        <p:spPr>
          <a:xfrm>
            <a:off x="838198" y="1825626"/>
            <a:ext cx="9884081" cy="3763134"/>
          </a:xfrm>
        </p:spPr>
        <p:txBody>
          <a:bodyPr/>
          <a:lstStyle/>
          <a:p>
            <a:r>
              <a:rPr lang="fr-BE" dirty="0"/>
              <a:t>Mandatory </a:t>
            </a:r>
            <a:r>
              <a:rPr lang="fr-BE" dirty="0" err="1"/>
              <a:t>gear</a:t>
            </a:r>
            <a:r>
              <a:rPr lang="fr-BE" dirty="0"/>
              <a:t> </a:t>
            </a:r>
            <a:r>
              <a:rPr lang="fr-BE" dirty="0" err="1"/>
              <a:t>marking</a:t>
            </a:r>
            <a:endParaRPr lang="fr-BE" dirty="0"/>
          </a:p>
          <a:p>
            <a:pPr marL="114300" indent="0">
              <a:buNone/>
            </a:pPr>
            <a:endParaRPr lang="fr-BE" dirty="0"/>
          </a:p>
          <a:p>
            <a:r>
              <a:rPr lang="fr-BE" dirty="0" err="1"/>
              <a:t>Improved</a:t>
            </a:r>
            <a:r>
              <a:rPr lang="fr-BE" dirty="0"/>
              <a:t> </a:t>
            </a:r>
            <a:r>
              <a:rPr lang="fr-BE" dirty="0" err="1"/>
              <a:t>recording</a:t>
            </a:r>
            <a:r>
              <a:rPr lang="fr-BE" dirty="0"/>
              <a:t> of </a:t>
            </a:r>
            <a:r>
              <a:rPr lang="fr-BE" dirty="0" err="1"/>
              <a:t>fishing</a:t>
            </a:r>
            <a:r>
              <a:rPr lang="fr-BE" dirty="0"/>
              <a:t> </a:t>
            </a:r>
            <a:r>
              <a:rPr lang="fr-BE" dirty="0" err="1"/>
              <a:t>gear</a:t>
            </a:r>
            <a:r>
              <a:rPr lang="fr-BE" dirty="0"/>
              <a:t> and </a:t>
            </a:r>
            <a:r>
              <a:rPr lang="fr-BE" dirty="0" err="1"/>
              <a:t>measures</a:t>
            </a:r>
            <a:r>
              <a:rPr lang="fr-BE" dirty="0"/>
              <a:t> for </a:t>
            </a:r>
            <a:r>
              <a:rPr lang="fr-BE" dirty="0" err="1"/>
              <a:t>reporting</a:t>
            </a:r>
            <a:r>
              <a:rPr lang="fr-BE" dirty="0"/>
              <a:t> </a:t>
            </a:r>
            <a:r>
              <a:rPr lang="fr-BE" dirty="0" err="1"/>
              <a:t>lost</a:t>
            </a:r>
            <a:r>
              <a:rPr lang="fr-BE" dirty="0"/>
              <a:t> </a:t>
            </a:r>
            <a:r>
              <a:rPr lang="fr-BE" dirty="0" err="1"/>
              <a:t>gear</a:t>
            </a:r>
            <a:endParaRPr lang="fr-BE" dirty="0"/>
          </a:p>
          <a:p>
            <a:pPr marL="114300" indent="0">
              <a:buNone/>
            </a:pPr>
            <a:endParaRPr lang="fr-BE" dirty="0"/>
          </a:p>
          <a:p>
            <a:r>
              <a:rPr lang="fr-BE" dirty="0" err="1"/>
              <a:t>Procedures</a:t>
            </a:r>
            <a:r>
              <a:rPr lang="fr-BE" dirty="0"/>
              <a:t> for masters to </a:t>
            </a:r>
            <a:r>
              <a:rPr lang="fr-BE" dirty="0" err="1"/>
              <a:t>notify</a:t>
            </a:r>
            <a:r>
              <a:rPr lang="fr-BE" dirty="0"/>
              <a:t> </a:t>
            </a:r>
            <a:r>
              <a:rPr lang="fr-BE" dirty="0" err="1"/>
              <a:t>their</a:t>
            </a:r>
            <a:r>
              <a:rPr lang="fr-BE" dirty="0"/>
              <a:t> end-of-life </a:t>
            </a:r>
            <a:r>
              <a:rPr lang="fr-BE" dirty="0" err="1"/>
              <a:t>fishing</a:t>
            </a:r>
            <a:r>
              <a:rPr lang="fr-BE" dirty="0"/>
              <a:t> </a:t>
            </a:r>
            <a:r>
              <a:rPr lang="fr-BE" dirty="0" err="1"/>
              <a:t>gear</a:t>
            </a:r>
            <a:r>
              <a:rPr lang="fr-BE" dirty="0"/>
              <a:t> and return </a:t>
            </a:r>
            <a:r>
              <a:rPr lang="fr-BE" dirty="0" err="1"/>
              <a:t>it</a:t>
            </a:r>
            <a:r>
              <a:rPr lang="fr-BE" dirty="0"/>
              <a:t> to port </a:t>
            </a:r>
            <a:r>
              <a:rPr lang="fr-BE" dirty="0" err="1"/>
              <a:t>reception</a:t>
            </a:r>
            <a:r>
              <a:rPr lang="fr-BE" dirty="0"/>
              <a:t> </a:t>
            </a:r>
            <a:r>
              <a:rPr lang="fr-BE" dirty="0" err="1"/>
              <a:t>facilities</a:t>
            </a:r>
            <a:endParaRPr lang="fr-BE" dirty="0"/>
          </a:p>
          <a:p>
            <a:endParaRPr lang="fr-BE" dirty="0"/>
          </a:p>
        </p:txBody>
      </p:sp>
    </p:spTree>
    <p:extLst>
      <p:ext uri="{BB962C8B-B14F-4D97-AF65-F5344CB8AC3E}">
        <p14:creationId xmlns:p14="http://schemas.microsoft.com/office/powerpoint/2010/main" val="32659995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pPr marL="0" indent="0">
              <a:buNone/>
            </a:pPr>
            <a:r>
              <a:rPr lang="fr-BE" dirty="0"/>
              <a:t> </a:t>
            </a:r>
          </a:p>
        </p:txBody>
      </p:sp>
      <p:sp>
        <p:nvSpPr>
          <p:cNvPr id="3" name="Content Placeholder 2"/>
          <p:cNvSpPr>
            <a:spLocks noGrp="1"/>
          </p:cNvSpPr>
          <p:nvPr>
            <p:ph sz="half" idx="13"/>
          </p:nvPr>
        </p:nvSpPr>
        <p:spPr/>
        <p:txBody>
          <a:bodyPr/>
          <a:lstStyle/>
          <a:p>
            <a:pPr marL="0" indent="0">
              <a:buNone/>
            </a:pPr>
            <a:r>
              <a:rPr lang="fr-BE" dirty="0"/>
              <a:t> </a:t>
            </a:r>
          </a:p>
        </p:txBody>
      </p:sp>
      <p:sp>
        <p:nvSpPr>
          <p:cNvPr id="4" name="Content Placeholder 3"/>
          <p:cNvSpPr>
            <a:spLocks noGrp="1"/>
          </p:cNvSpPr>
          <p:nvPr>
            <p:ph sz="half" idx="14"/>
          </p:nvPr>
        </p:nvSpPr>
        <p:spPr/>
        <p:txBody>
          <a:bodyPr/>
          <a:lstStyle/>
          <a:p>
            <a:pPr marL="0" indent="0">
              <a:buNone/>
            </a:pPr>
            <a:r>
              <a:rPr lang="fr-BE" dirty="0"/>
              <a:t> </a:t>
            </a:r>
          </a:p>
          <a:p>
            <a:pPr marL="0" indent="0">
              <a:buNone/>
            </a:pPr>
            <a:endParaRPr lang="fr-BE" dirty="0"/>
          </a:p>
        </p:txBody>
      </p:sp>
      <p:sp>
        <p:nvSpPr>
          <p:cNvPr id="5" name="Title 4"/>
          <p:cNvSpPr>
            <a:spLocks noGrp="1"/>
          </p:cNvSpPr>
          <p:nvPr>
            <p:ph type="title"/>
          </p:nvPr>
        </p:nvSpPr>
        <p:spPr>
          <a:xfrm>
            <a:off x="960395" y="135654"/>
            <a:ext cx="7886700" cy="782357"/>
          </a:xfrm>
        </p:spPr>
        <p:txBody>
          <a:bodyPr/>
          <a:lstStyle/>
          <a:p>
            <a:pPr marL="742950" lvl="1" indent="-285750" rtl="0" fontAlgn="base">
              <a:spcBef>
                <a:spcPct val="20000"/>
              </a:spcBef>
              <a:spcAft>
                <a:spcPct val="0"/>
              </a:spcAft>
              <a:defRPr/>
            </a:pPr>
            <a:r>
              <a:rPr lang="en-GB" sz="2400" dirty="0">
                <a:solidFill>
                  <a:srgbClr val="0F5494"/>
                </a:solidFill>
                <a:latin typeface="+mj-lt"/>
              </a:rPr>
              <a:t>EMFAF &amp; Fishing for litter schemes support</a:t>
            </a:r>
            <a:endParaRPr lang="fr-BE" sz="2400" dirty="0">
              <a:latin typeface="+mj-lt"/>
            </a:endParaRPr>
          </a:p>
        </p:txBody>
      </p:sp>
      <p:sp>
        <p:nvSpPr>
          <p:cNvPr id="6" name="Content Placeholder 1"/>
          <p:cNvSpPr txBox="1">
            <a:spLocks/>
          </p:cNvSpPr>
          <p:nvPr/>
        </p:nvSpPr>
        <p:spPr>
          <a:xfrm>
            <a:off x="1033768" y="1073980"/>
            <a:ext cx="10769456" cy="5266424"/>
          </a:xfrm>
          <a:prstGeom prst="rect">
            <a:avLst/>
          </a:prstGeom>
        </p:spPr>
        <p:txBody>
          <a:bodyPr vert="horz" lIns="91440" tIns="45720" rIns="91440" bIns="45720" rtlCol="0">
            <a:noAutofit/>
          </a:bodyPr>
          <a:lstStyle>
            <a:lvl1pPr marL="171450" indent="-171450" algn="l" defTabSz="685800" rtl="0" eaLnBrk="1" latinLnBrk="0" hangingPunct="1">
              <a:lnSpc>
                <a:spcPct val="100000"/>
              </a:lnSpc>
              <a:spcBef>
                <a:spcPts val="0"/>
              </a:spcBef>
              <a:spcAft>
                <a:spcPts val="1350"/>
              </a:spcAft>
              <a:buClr>
                <a:schemeClr val="tx2"/>
              </a:buClr>
              <a:buFont typeface="Arial" panose="020B0604020202020204" pitchFamily="34" charset="0"/>
              <a:buChar char="•"/>
              <a:defRPr sz="1800" kern="1200">
                <a:solidFill>
                  <a:schemeClr val="tx1"/>
                </a:solidFill>
                <a:latin typeface="+mn-lt"/>
                <a:ea typeface="+mn-ea"/>
                <a:cs typeface="+mn-cs"/>
              </a:defRPr>
            </a:lvl1pPr>
            <a:lvl2pPr marL="514350" indent="-171450" algn="l" defTabSz="685800" rtl="0" eaLnBrk="1" latinLnBrk="0" hangingPunct="1">
              <a:lnSpc>
                <a:spcPct val="100000"/>
              </a:lnSpc>
              <a:spcBef>
                <a:spcPts val="375"/>
              </a:spcBef>
              <a:spcAft>
                <a:spcPts val="1350"/>
              </a:spcAft>
              <a:buClr>
                <a:schemeClr val="tx2"/>
              </a:buClr>
              <a:buFont typeface="Arial" panose="020B0604020202020204" pitchFamily="34" charset="0"/>
              <a:buChar char="•"/>
              <a:defRPr sz="15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spcAft>
                <a:spcPts val="1350"/>
              </a:spcAft>
              <a:buClr>
                <a:schemeClr val="tx2"/>
              </a:buClr>
              <a:buFont typeface="Arial" panose="020B0604020202020204" pitchFamily="34" charset="0"/>
              <a:buChar char="•"/>
              <a:defRPr sz="135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spcAft>
                <a:spcPts val="1350"/>
              </a:spcAft>
              <a:buClr>
                <a:schemeClr val="tx2"/>
              </a:buClr>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spcAft>
                <a:spcPts val="1350"/>
              </a:spcAft>
              <a:buClr>
                <a:schemeClr val="tx2"/>
              </a:buClr>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BE" b="1" dirty="0">
                <a:cs typeface="Times New Roman" panose="02020603050405020304" pitchFamily="18" charset="0"/>
              </a:rPr>
              <a:t>EMFF</a:t>
            </a:r>
            <a:r>
              <a:rPr lang="fr-BE" dirty="0">
                <a:cs typeface="Times New Roman" panose="02020603050405020304" pitchFamily="18" charset="0"/>
              </a:rPr>
              <a:t> </a:t>
            </a:r>
            <a:r>
              <a:rPr lang="en-GB" b="1" dirty="0"/>
              <a:t>- 2014-2020</a:t>
            </a:r>
          </a:p>
          <a:p>
            <a:pPr lvl="1"/>
            <a:r>
              <a:rPr lang="en-GB" sz="1800" dirty="0"/>
              <a:t>At least 14 coastal MS committed in their OPs to the collection of marine litter</a:t>
            </a:r>
          </a:p>
          <a:p>
            <a:pPr lvl="1"/>
            <a:r>
              <a:rPr lang="en-GB" sz="1800" dirty="0"/>
              <a:t>108 operations planned in the OPs by 2023 worth €50 million, of which more than €30 million from the Fund</a:t>
            </a:r>
          </a:p>
          <a:p>
            <a:r>
              <a:rPr lang="en-GB" b="1" dirty="0"/>
              <a:t>EMFAF - 2021-2027</a:t>
            </a:r>
          </a:p>
          <a:p>
            <a:pPr lvl="1"/>
            <a:r>
              <a:rPr lang="en-GB" sz="1800" dirty="0"/>
              <a:t>Art. 25 (2) </a:t>
            </a:r>
            <a:r>
              <a:rPr lang="en-GB" sz="1800" dirty="0" err="1"/>
              <a:t>a&amp;b</a:t>
            </a:r>
            <a:r>
              <a:rPr lang="en-GB" sz="1800" dirty="0"/>
              <a:t> - financial support for</a:t>
            </a:r>
            <a:r>
              <a:rPr lang="en-US" sz="1800" dirty="0"/>
              <a:t> </a:t>
            </a:r>
            <a:r>
              <a:rPr lang="en-US" sz="1800" b="1" dirty="0">
                <a:solidFill>
                  <a:schemeClr val="accent4"/>
                </a:solidFill>
              </a:rPr>
              <a:t>passive collection by fishers of lost fishing gear and marine litter from the sea </a:t>
            </a:r>
            <a:r>
              <a:rPr lang="en-US" sz="1800" dirty="0"/>
              <a:t>and for </a:t>
            </a:r>
            <a:r>
              <a:rPr lang="en-US" sz="1800" b="1" dirty="0">
                <a:solidFill>
                  <a:schemeClr val="accent4"/>
                </a:solidFill>
              </a:rPr>
              <a:t>investments in ports to provide adequate reception facilities for lost fishing gear and marine litter</a:t>
            </a:r>
          </a:p>
          <a:p>
            <a:pPr marL="342900" lvl="1" indent="0">
              <a:buNone/>
            </a:pPr>
            <a:endParaRPr lang="en-US" sz="1800" dirty="0"/>
          </a:p>
          <a:p>
            <a:pPr indent="-285750">
              <a:buFont typeface="Wingdings" panose="05000000000000000000" pitchFamily="2" charset="2"/>
              <a:buChar char="Ø"/>
            </a:pPr>
            <a:r>
              <a:rPr lang="en-GB" dirty="0"/>
              <a:t>synergies with SUP and PRF Directives &amp; close links with objectives (PRF investment, separate collection, PFW, marine litter and fishing gear collection</a:t>
            </a:r>
          </a:p>
          <a:p>
            <a:pPr marL="285750" lvl="1" indent="-285750" algn="just" defTabSz="600075">
              <a:lnSpc>
                <a:spcPct val="90000"/>
              </a:lnSpc>
              <a:spcAft>
                <a:spcPct val="15000"/>
              </a:spcAft>
              <a:buFontTx/>
              <a:buChar char="-"/>
            </a:pPr>
            <a:endParaRPr lang="en-US" dirty="0"/>
          </a:p>
          <a:p>
            <a:pPr algn="just" fontAlgn="auto"/>
            <a:endParaRPr lang="en-US" dirty="0"/>
          </a:p>
        </p:txBody>
      </p:sp>
    </p:spTree>
    <p:extLst>
      <p:ext uri="{BB962C8B-B14F-4D97-AF65-F5344CB8AC3E}">
        <p14:creationId xmlns:p14="http://schemas.microsoft.com/office/powerpoint/2010/main" val="24301811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7"/>
          <p:cNvSpPr txBox="1">
            <a:spLocks noGrp="1"/>
          </p:cNvSpPr>
          <p:nvPr>
            <p:ph type="sldNum" idx="12"/>
          </p:nvPr>
        </p:nvSpPr>
        <p:spPr>
          <a:xfrm>
            <a:off x="697524" y="6131286"/>
            <a:ext cx="2743200"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GB"/>
              <a:t>15</a:t>
            </a:fld>
            <a:endParaRPr/>
          </a:p>
        </p:txBody>
      </p:sp>
      <p:sp>
        <p:nvSpPr>
          <p:cNvPr id="289" name="Google Shape;289;p7"/>
          <p:cNvSpPr txBox="1">
            <a:spLocks noGrp="1"/>
          </p:cNvSpPr>
          <p:nvPr>
            <p:ph type="ctrTitle"/>
          </p:nvPr>
        </p:nvSpPr>
        <p:spPr>
          <a:xfrm>
            <a:off x="1077013" y="1122363"/>
            <a:ext cx="10156297" cy="2387600"/>
          </a:xfrm>
          <a:prstGeom prst="rect">
            <a:avLst/>
          </a:prstGeom>
          <a:noFill/>
          <a:ln>
            <a:noFill/>
          </a:ln>
        </p:spPr>
        <p:txBody>
          <a:bodyPr spcFirstLastPara="1" wrap="square" lIns="91425" tIns="45700" rIns="91425" bIns="0" anchor="b" anchorCtr="0">
            <a:noAutofit/>
          </a:bodyPr>
          <a:lstStyle/>
          <a:p>
            <a:pPr marL="0" lvl="0" indent="0" algn="l" rtl="0">
              <a:lnSpc>
                <a:spcPct val="90000"/>
              </a:lnSpc>
              <a:spcBef>
                <a:spcPts val="0"/>
              </a:spcBef>
              <a:spcAft>
                <a:spcPts val="0"/>
              </a:spcAft>
              <a:buClr>
                <a:schemeClr val="dk2"/>
              </a:buClr>
              <a:buSzPts val="6000"/>
              <a:buFont typeface="Arial"/>
              <a:buNone/>
            </a:pPr>
            <a:r>
              <a:rPr lang="de-DE" dirty="0"/>
              <a:t>Outline</a:t>
            </a:r>
            <a:endParaRPr dirty="0"/>
          </a:p>
        </p:txBody>
      </p:sp>
      <p:sp>
        <p:nvSpPr>
          <p:cNvPr id="290" name="Google Shape;290;p7"/>
          <p:cNvSpPr txBox="1">
            <a:spLocks noGrp="1"/>
          </p:cNvSpPr>
          <p:nvPr>
            <p:ph type="subTitle" idx="1"/>
          </p:nvPr>
        </p:nvSpPr>
        <p:spPr>
          <a:xfrm>
            <a:off x="1070189" y="3602038"/>
            <a:ext cx="10156297" cy="2529248"/>
          </a:xfrm>
          <a:prstGeom prst="rect">
            <a:avLst/>
          </a:prstGeom>
          <a:noFill/>
          <a:ln>
            <a:noFill/>
          </a:ln>
        </p:spPr>
        <p:txBody>
          <a:bodyPr spcFirstLastPara="1" wrap="square" lIns="91425" tIns="45700" rIns="91425" bIns="45700" anchor="t" anchorCtr="0">
            <a:noAutofit/>
          </a:bodyPr>
          <a:lstStyle/>
          <a:p>
            <a:pPr marL="514350" indent="-514350">
              <a:lnSpc>
                <a:spcPct val="150000"/>
              </a:lnSpc>
              <a:buAutoNum type="arabicPeriod"/>
            </a:pPr>
            <a:r>
              <a:rPr lang="en-GB" sz="3200" b="1" dirty="0">
                <a:solidFill>
                  <a:schemeClr val="bg2"/>
                </a:solidFill>
              </a:rPr>
              <a:t>Background</a:t>
            </a:r>
            <a:r>
              <a:rPr lang="en-GB" sz="3200" dirty="0">
                <a:solidFill>
                  <a:schemeClr val="bg2"/>
                </a:solidFill>
              </a:rPr>
              <a:t> of the SUP Directive</a:t>
            </a:r>
          </a:p>
          <a:p>
            <a:pPr marL="514350" indent="-514350">
              <a:buFontTx/>
              <a:buAutoNum type="arabicPeriod"/>
            </a:pPr>
            <a:r>
              <a:rPr lang="en-GB" sz="3200" b="1" dirty="0">
                <a:solidFill>
                  <a:schemeClr val="bg2"/>
                </a:solidFill>
              </a:rPr>
              <a:t>Main provisions </a:t>
            </a:r>
            <a:r>
              <a:rPr lang="en-GB" sz="3200" dirty="0">
                <a:solidFill>
                  <a:schemeClr val="bg2"/>
                </a:solidFill>
              </a:rPr>
              <a:t>of the SUP Directive and links to other relevant provisions</a:t>
            </a:r>
          </a:p>
          <a:p>
            <a:pPr marL="514350" indent="-514350">
              <a:lnSpc>
                <a:spcPct val="150000"/>
              </a:lnSpc>
              <a:buFontTx/>
              <a:buAutoNum type="arabicPeriod"/>
            </a:pPr>
            <a:r>
              <a:rPr lang="en-GB" sz="3200" b="1" dirty="0">
                <a:solidFill>
                  <a:srgbClr val="C00000"/>
                </a:solidFill>
              </a:rPr>
              <a:t>Implementation</a:t>
            </a:r>
            <a:r>
              <a:rPr lang="en-GB" sz="3200" dirty="0">
                <a:solidFill>
                  <a:srgbClr val="C00000"/>
                </a:solidFill>
              </a:rPr>
              <a:t> of the SUP Directive</a:t>
            </a:r>
          </a:p>
          <a:p>
            <a:pPr marL="0" lvl="0" indent="0" algn="l" rtl="0">
              <a:lnSpc>
                <a:spcPct val="150000"/>
              </a:lnSpc>
              <a:spcBef>
                <a:spcPts val="0"/>
              </a:spcBef>
              <a:spcAft>
                <a:spcPts val="0"/>
              </a:spcAft>
              <a:buSzPts val="2400"/>
              <a:buNone/>
            </a:pPr>
            <a:endParaRPr lang="de-DE" sz="3200" dirty="0"/>
          </a:p>
        </p:txBody>
      </p:sp>
    </p:spTree>
    <p:extLst>
      <p:ext uri="{BB962C8B-B14F-4D97-AF65-F5344CB8AC3E}">
        <p14:creationId xmlns:p14="http://schemas.microsoft.com/office/powerpoint/2010/main" val="6409872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9"/>
          <p:cNvSpPr txBox="1">
            <a:spLocks noGrp="1"/>
          </p:cNvSpPr>
          <p:nvPr>
            <p:ph type="sldNum" idx="12"/>
          </p:nvPr>
        </p:nvSpPr>
        <p:spPr>
          <a:xfrm>
            <a:off x="697524" y="6131286"/>
            <a:ext cx="2743200"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GB"/>
              <a:t>16</a:t>
            </a:fld>
            <a:endParaRPr/>
          </a:p>
        </p:txBody>
      </p:sp>
      <p:sp>
        <p:nvSpPr>
          <p:cNvPr id="304" name="Google Shape;304;p9"/>
          <p:cNvSpPr txBox="1">
            <a:spLocks noGrp="1"/>
          </p:cNvSpPr>
          <p:nvPr>
            <p:ph type="title"/>
          </p:nvPr>
        </p:nvSpPr>
        <p:spPr>
          <a:xfrm>
            <a:off x="970722" y="482860"/>
            <a:ext cx="10515600" cy="782357"/>
          </a:xfrm>
          <a:prstGeom prst="rect">
            <a:avLst/>
          </a:prstGeom>
          <a:noFill/>
          <a:ln>
            <a:noFill/>
          </a:ln>
        </p:spPr>
        <p:txBody>
          <a:bodyPr spcFirstLastPara="1" wrap="square" lIns="91425" tIns="45700" rIns="91425" bIns="0" anchor="b" anchorCtr="0">
            <a:noAutofit/>
          </a:bodyPr>
          <a:lstStyle/>
          <a:p>
            <a:pPr marL="0" lvl="0" indent="0" algn="l" rtl="0">
              <a:lnSpc>
                <a:spcPct val="90000"/>
              </a:lnSpc>
              <a:spcBef>
                <a:spcPts val="0"/>
              </a:spcBef>
              <a:spcAft>
                <a:spcPts val="0"/>
              </a:spcAft>
              <a:buClr>
                <a:schemeClr val="dk2"/>
              </a:buClr>
              <a:buSzPts val="4000"/>
              <a:buFont typeface="Arial"/>
              <a:buNone/>
            </a:pPr>
            <a:r>
              <a:rPr lang="de-DE" dirty="0" err="1"/>
              <a:t>Secondary</a:t>
            </a:r>
            <a:r>
              <a:rPr lang="de-DE" dirty="0"/>
              <a:t> </a:t>
            </a:r>
            <a:r>
              <a:rPr lang="de-DE" dirty="0" err="1"/>
              <a:t>legislation</a:t>
            </a:r>
            <a:r>
              <a:rPr lang="de-DE" dirty="0"/>
              <a:t> &amp; </a:t>
            </a:r>
            <a:r>
              <a:rPr lang="de-DE" dirty="0" err="1"/>
              <a:t>guidelines</a:t>
            </a:r>
            <a:endParaRPr dirty="0"/>
          </a:p>
        </p:txBody>
      </p:sp>
      <p:sp>
        <p:nvSpPr>
          <p:cNvPr id="2" name="Content Placeholder 2">
            <a:extLst>
              <a:ext uri="{FF2B5EF4-FFF2-40B4-BE49-F238E27FC236}">
                <a16:creationId xmlns:a16="http://schemas.microsoft.com/office/drawing/2014/main" id="{13CE8E35-3CCC-B092-6233-F0DAE2308ADF}"/>
              </a:ext>
            </a:extLst>
          </p:cNvPr>
          <p:cNvSpPr txBox="1">
            <a:spLocks/>
          </p:cNvSpPr>
          <p:nvPr/>
        </p:nvSpPr>
        <p:spPr>
          <a:xfrm>
            <a:off x="369114" y="1321987"/>
            <a:ext cx="11822886" cy="475252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eaLnBrk="1" hangingPunct="1">
              <a:lnSpc>
                <a:spcPct val="100000"/>
              </a:lnSpc>
              <a:spcBef>
                <a:spcPts val="0"/>
              </a:spcBef>
              <a:spcAft>
                <a:spcPts val="0"/>
              </a:spcAft>
              <a:buClr>
                <a:schemeClr val="dk2"/>
              </a:buClr>
              <a:buSzPts val="1800"/>
              <a:buFont typeface="Arial"/>
              <a:buChar char="•"/>
              <a:defRPr sz="2400" b="0" i="0" u="none" strike="noStrike" cap="none">
                <a:solidFill>
                  <a:schemeClr val="dk1"/>
                </a:solidFill>
                <a:latin typeface="Arial"/>
                <a:ea typeface="Arial"/>
                <a:cs typeface="Arial"/>
                <a:sym typeface="Arial"/>
              </a:defRPr>
            </a:lvl1pPr>
            <a:lvl2pPr marL="914400" marR="0" lvl="1" indent="-342900" algn="l" rtl="0" eaLnBrk="1" hangingPunct="1">
              <a:lnSpc>
                <a:spcPct val="100000"/>
              </a:lnSpc>
              <a:spcBef>
                <a:spcPts val="1800"/>
              </a:spcBef>
              <a:spcAft>
                <a:spcPts val="0"/>
              </a:spcAft>
              <a:buClr>
                <a:schemeClr val="dk2"/>
              </a:buClr>
              <a:buSzPts val="1800"/>
              <a:buFont typeface="Arial"/>
              <a:buChar char="•"/>
              <a:defRPr sz="2000" b="0" i="0" u="none" strike="noStrike" cap="none">
                <a:solidFill>
                  <a:schemeClr val="dk1"/>
                </a:solidFill>
                <a:latin typeface="Arial"/>
                <a:ea typeface="Arial"/>
                <a:cs typeface="Arial"/>
                <a:sym typeface="Arial"/>
              </a:defRPr>
            </a:lvl2pPr>
            <a:lvl3pPr marL="1371600" marR="0" lvl="2" indent="-342900" algn="l" rtl="0" eaLnBrk="1" hangingPunct="1">
              <a:lnSpc>
                <a:spcPct val="100000"/>
              </a:lnSpc>
              <a:spcBef>
                <a:spcPts val="1800"/>
              </a:spcBef>
              <a:spcAft>
                <a:spcPts val="0"/>
              </a:spcAft>
              <a:buClr>
                <a:schemeClr val="dk2"/>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rtl="0" eaLnBrk="1" hangingPunct="1">
              <a:lnSpc>
                <a:spcPct val="100000"/>
              </a:lnSpc>
              <a:spcBef>
                <a:spcPts val="1800"/>
              </a:spcBef>
              <a:spcAft>
                <a:spcPts val="0"/>
              </a:spcAft>
              <a:buClr>
                <a:schemeClr val="dk2"/>
              </a:buClr>
              <a:buSzPts val="1800"/>
              <a:buFont typeface="Arial"/>
              <a:buChar char="•"/>
              <a:defRPr sz="1600" b="0" i="0" u="none" strike="noStrike" cap="none">
                <a:solidFill>
                  <a:schemeClr val="dk1"/>
                </a:solidFill>
                <a:latin typeface="Arial"/>
                <a:ea typeface="Arial"/>
                <a:cs typeface="Arial"/>
                <a:sym typeface="Arial"/>
              </a:defRPr>
            </a:lvl4pPr>
            <a:lvl5pPr marL="2286000" marR="0" lvl="4" indent="-342900" algn="l" rtl="0" eaLnBrk="1" hangingPunct="1">
              <a:lnSpc>
                <a:spcPct val="100000"/>
              </a:lnSpc>
              <a:spcBef>
                <a:spcPts val="1800"/>
              </a:spcBef>
              <a:spcAft>
                <a:spcPts val="0"/>
              </a:spcAft>
              <a:buClr>
                <a:schemeClr val="dk2"/>
              </a:buClr>
              <a:buSzPts val="1800"/>
              <a:buFont typeface="Arial"/>
              <a:buChar char="•"/>
              <a:defRPr sz="1600" b="0" i="0" u="none" strike="noStrike" cap="none">
                <a:solidFill>
                  <a:schemeClr val="dk1"/>
                </a:solidFill>
                <a:latin typeface="Arial"/>
                <a:ea typeface="Arial"/>
                <a:cs typeface="Arial"/>
                <a:sym typeface="Arial"/>
              </a:defRPr>
            </a:lvl5pPr>
            <a:lvl6pPr marL="2743200" marR="0" lvl="5" indent="-342900" algn="l" rtl="0" eaLnBrk="1" hangingPunct="1">
              <a:lnSpc>
                <a:spcPct val="90000"/>
              </a:lnSpc>
              <a:spcBef>
                <a:spcPts val="18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lvl="1">
              <a:spcBef>
                <a:spcPts val="0"/>
              </a:spcBef>
              <a:buFont typeface="Wingdings" panose="05000000000000000000" pitchFamily="2" charset="2"/>
              <a:buChar char="Ø"/>
            </a:pPr>
            <a:r>
              <a:rPr lang="en-GB" b="1" dirty="0">
                <a:solidFill>
                  <a:schemeClr val="bg2"/>
                </a:solidFill>
              </a:rPr>
              <a:t>Guidelines</a:t>
            </a:r>
          </a:p>
          <a:p>
            <a:pPr lvl="2">
              <a:spcBef>
                <a:spcPts val="0"/>
              </a:spcBef>
              <a:buFont typeface="Symbol" panose="05050102010706020507" pitchFamily="18" charset="2"/>
              <a:buChar char="-"/>
            </a:pPr>
            <a:r>
              <a:rPr lang="en-GB" sz="1600" dirty="0">
                <a:solidFill>
                  <a:schemeClr val="bg2"/>
                </a:solidFill>
              </a:rPr>
              <a:t>on SUP products (</a:t>
            </a:r>
            <a:r>
              <a:rPr lang="en-GB" sz="1600" dirty="0">
                <a:solidFill>
                  <a:schemeClr val="bg2"/>
                </a:solidFill>
                <a:hlinkClick r:id="rId3"/>
              </a:rPr>
              <a:t>Commission Notice 2021/C 216/01</a:t>
            </a:r>
            <a:r>
              <a:rPr lang="en-GB" sz="1600" dirty="0">
                <a:solidFill>
                  <a:schemeClr val="bg2"/>
                </a:solidFill>
              </a:rPr>
              <a:t>)</a:t>
            </a:r>
          </a:p>
          <a:p>
            <a:pPr lvl="2">
              <a:spcBef>
                <a:spcPts val="0"/>
              </a:spcBef>
              <a:buFont typeface="Symbol" panose="05050102010706020507" pitchFamily="18" charset="2"/>
              <a:buChar char="-"/>
            </a:pPr>
            <a:r>
              <a:rPr lang="en-GB" sz="1600" dirty="0">
                <a:solidFill>
                  <a:schemeClr val="bg2"/>
                </a:solidFill>
              </a:rPr>
              <a:t>on costs of cleaning up litter (EPR) </a:t>
            </a:r>
            <a:endParaRPr lang="en-GB" sz="1600" i="1" dirty="0">
              <a:solidFill>
                <a:schemeClr val="bg2"/>
              </a:solidFill>
            </a:endParaRPr>
          </a:p>
          <a:p>
            <a:pPr marL="571500" lvl="1" indent="0">
              <a:spcBef>
                <a:spcPts val="0"/>
              </a:spcBef>
              <a:buNone/>
            </a:pPr>
            <a:endParaRPr lang="en-GB" sz="1600" b="1" dirty="0">
              <a:solidFill>
                <a:schemeClr val="accent4"/>
              </a:solidFill>
            </a:endParaRPr>
          </a:p>
          <a:p>
            <a:pPr lvl="1">
              <a:spcBef>
                <a:spcPts val="0"/>
              </a:spcBef>
              <a:buFont typeface="Wingdings" panose="05000000000000000000" pitchFamily="2" charset="2"/>
              <a:buChar char="Ø"/>
            </a:pPr>
            <a:r>
              <a:rPr lang="en-GB" b="1" dirty="0">
                <a:solidFill>
                  <a:schemeClr val="bg2"/>
                </a:solidFill>
              </a:rPr>
              <a:t>Standardisation requests</a:t>
            </a:r>
          </a:p>
          <a:p>
            <a:pPr lvl="2">
              <a:spcBef>
                <a:spcPts val="0"/>
              </a:spcBef>
              <a:buFont typeface="Symbol" panose="05050102010706020507" pitchFamily="18" charset="2"/>
              <a:buChar char="-"/>
            </a:pPr>
            <a:r>
              <a:rPr lang="en-GB" sz="1600" dirty="0">
                <a:solidFill>
                  <a:schemeClr val="bg2"/>
                </a:solidFill>
              </a:rPr>
              <a:t>tethered caps and lids (Art. 6(1)) (</a:t>
            </a:r>
            <a:r>
              <a:rPr lang="en-US" sz="1600" dirty="0">
                <a:solidFill>
                  <a:schemeClr val="bg2"/>
                </a:solidFill>
              </a:rPr>
              <a:t>EN 17665:2022+A1:2023)</a:t>
            </a:r>
            <a:endParaRPr lang="en-US" sz="1400" dirty="0">
              <a:solidFill>
                <a:schemeClr val="bg2"/>
              </a:solidFill>
            </a:endParaRPr>
          </a:p>
          <a:p>
            <a:pPr lvl="2">
              <a:spcBef>
                <a:spcPts val="0"/>
              </a:spcBef>
              <a:buFont typeface="Symbol" panose="05050102010706020507" pitchFamily="18" charset="2"/>
              <a:buChar char="-"/>
            </a:pPr>
            <a:r>
              <a:rPr lang="en-GB" sz="1600" dirty="0">
                <a:solidFill>
                  <a:schemeClr val="bg2"/>
                </a:solidFill>
              </a:rPr>
              <a:t>circularity of fishing gear (Art. 8(9)) (EN 17988, 2024)</a:t>
            </a:r>
            <a:endParaRPr lang="en-GB" sz="1600" i="1" dirty="0">
              <a:solidFill>
                <a:schemeClr val="bg2"/>
              </a:solidFill>
            </a:endParaRPr>
          </a:p>
          <a:p>
            <a:pPr marL="114300" indent="0">
              <a:buNone/>
            </a:pPr>
            <a:endParaRPr lang="en-GB" sz="2000" b="1" dirty="0">
              <a:solidFill>
                <a:srgbClr val="2D5EC1"/>
              </a:solidFill>
            </a:endParaRPr>
          </a:p>
          <a:p>
            <a:pPr lvl="1">
              <a:spcBef>
                <a:spcPts val="0"/>
              </a:spcBef>
              <a:buFont typeface="Wingdings" panose="05000000000000000000" pitchFamily="2" charset="2"/>
              <a:buChar char="Ø"/>
            </a:pPr>
            <a:r>
              <a:rPr lang="en-GB" b="1" dirty="0">
                <a:solidFill>
                  <a:schemeClr val="bg2"/>
                </a:solidFill>
              </a:rPr>
              <a:t>Implementing acts</a:t>
            </a:r>
          </a:p>
          <a:p>
            <a:pPr lvl="2">
              <a:spcBef>
                <a:spcPts val="0"/>
              </a:spcBef>
              <a:spcAft>
                <a:spcPts val="600"/>
              </a:spcAft>
              <a:buFont typeface="Symbol" panose="05050102010706020507" pitchFamily="18" charset="2"/>
              <a:buChar char="-"/>
            </a:pPr>
            <a:r>
              <a:rPr lang="en-US" sz="1600" dirty="0">
                <a:solidFill>
                  <a:schemeClr val="bg2"/>
                </a:solidFill>
                <a:hlinkClick r:id="rId4"/>
              </a:rPr>
              <a:t>Implementing Regulation (EU) 2020/2151 </a:t>
            </a:r>
            <a:r>
              <a:rPr lang="en-US" sz="1600" dirty="0">
                <a:solidFill>
                  <a:schemeClr val="bg2"/>
                </a:solidFill>
              </a:rPr>
              <a:t>on marking requirements</a:t>
            </a:r>
          </a:p>
          <a:p>
            <a:pPr lvl="2">
              <a:spcBef>
                <a:spcPts val="0"/>
              </a:spcBef>
              <a:spcAft>
                <a:spcPts val="600"/>
              </a:spcAft>
              <a:buFont typeface="Symbol" panose="05050102010706020507" pitchFamily="18" charset="2"/>
              <a:buChar char="-"/>
            </a:pPr>
            <a:r>
              <a:rPr lang="en-US" sz="1600" dirty="0">
                <a:solidFill>
                  <a:schemeClr val="bg2"/>
                </a:solidFill>
                <a:highlight>
                  <a:srgbClr val="FFFF00"/>
                </a:highlight>
                <a:hlinkClick r:id="rId5"/>
              </a:rPr>
              <a:t>Implementing Decision (EU) 2021/958 </a:t>
            </a:r>
            <a:r>
              <a:rPr lang="en-US" sz="1600" dirty="0">
                <a:solidFill>
                  <a:schemeClr val="bg2"/>
                </a:solidFill>
                <a:highlight>
                  <a:srgbClr val="FFFF00"/>
                </a:highlight>
              </a:rPr>
              <a:t>on fishing gear placed on the market and waste fishing gear collected</a:t>
            </a:r>
          </a:p>
          <a:p>
            <a:pPr lvl="2">
              <a:spcBef>
                <a:spcPts val="0"/>
              </a:spcBef>
              <a:spcAft>
                <a:spcPts val="600"/>
              </a:spcAft>
              <a:buFont typeface="Symbol" panose="05050102010706020507" pitchFamily="18" charset="2"/>
              <a:buChar char="-"/>
            </a:pPr>
            <a:r>
              <a:rPr lang="en-US" sz="1600" dirty="0">
                <a:solidFill>
                  <a:schemeClr val="bg2"/>
                </a:solidFill>
                <a:hlinkClick r:id="rId6"/>
              </a:rPr>
              <a:t>Implementing Decision (EU) 2021/1752</a:t>
            </a:r>
            <a:r>
              <a:rPr lang="en-US" sz="1600" dirty="0">
                <a:solidFill>
                  <a:schemeClr val="bg2"/>
                </a:solidFill>
              </a:rPr>
              <a:t> on the separate collection of SUP beverage bottles</a:t>
            </a:r>
          </a:p>
          <a:p>
            <a:pPr lvl="2">
              <a:spcBef>
                <a:spcPts val="0"/>
              </a:spcBef>
              <a:spcAft>
                <a:spcPts val="600"/>
              </a:spcAft>
              <a:buFont typeface="Symbol" panose="05050102010706020507" pitchFamily="18" charset="2"/>
              <a:buChar char="-"/>
            </a:pPr>
            <a:r>
              <a:rPr lang="en-US" sz="1600" dirty="0">
                <a:solidFill>
                  <a:schemeClr val="bg2"/>
                </a:solidFill>
                <a:hlinkClick r:id="rId7"/>
              </a:rPr>
              <a:t>Implementing Decision (EU) 2021/2267 </a:t>
            </a:r>
            <a:r>
              <a:rPr lang="en-US" sz="1600" dirty="0">
                <a:solidFill>
                  <a:schemeClr val="bg2"/>
                </a:solidFill>
              </a:rPr>
              <a:t>on post consumption waste of tobacco products with filters</a:t>
            </a:r>
          </a:p>
          <a:p>
            <a:pPr lvl="2">
              <a:spcBef>
                <a:spcPts val="0"/>
              </a:spcBef>
              <a:spcAft>
                <a:spcPts val="600"/>
              </a:spcAft>
              <a:buFont typeface="Symbol" panose="05050102010706020507" pitchFamily="18" charset="2"/>
              <a:buChar char="-"/>
            </a:pPr>
            <a:r>
              <a:rPr lang="en-US" sz="1600" dirty="0">
                <a:solidFill>
                  <a:schemeClr val="bg2"/>
                </a:solidFill>
                <a:hlinkClick r:id="rId8"/>
              </a:rPr>
              <a:t>Implementing Decision (EU) 2022/162 </a:t>
            </a:r>
            <a:r>
              <a:rPr lang="en-US" sz="1600" dirty="0">
                <a:solidFill>
                  <a:schemeClr val="bg2"/>
                </a:solidFill>
              </a:rPr>
              <a:t>on consumption reduction for food containers &amp; cups for beverages</a:t>
            </a:r>
          </a:p>
          <a:p>
            <a:pPr lvl="2">
              <a:spcBef>
                <a:spcPts val="0"/>
              </a:spcBef>
              <a:spcAft>
                <a:spcPts val="600"/>
              </a:spcAft>
              <a:buFont typeface="Symbol" panose="05050102010706020507" pitchFamily="18" charset="2"/>
              <a:buChar char="-"/>
            </a:pPr>
            <a:r>
              <a:rPr lang="en-US" sz="1600" dirty="0">
                <a:solidFill>
                  <a:schemeClr val="bg2"/>
                </a:solidFill>
                <a:hlinkClick r:id="rId9"/>
              </a:rPr>
              <a:t>Implementing Decision (EU) 2023/2683 </a:t>
            </a:r>
            <a:r>
              <a:rPr lang="en-US" sz="1600" dirty="0">
                <a:solidFill>
                  <a:schemeClr val="bg2"/>
                </a:solidFill>
              </a:rPr>
              <a:t>on recycled plastic content in SUP beverage bottles </a:t>
            </a:r>
            <a:r>
              <a:rPr lang="en-US" sz="1600" i="1" dirty="0">
                <a:solidFill>
                  <a:schemeClr val="bg2"/>
                </a:solidFill>
              </a:rPr>
              <a:t>(amendment in progress)</a:t>
            </a:r>
          </a:p>
          <a:p>
            <a:pPr lvl="2">
              <a:spcBef>
                <a:spcPts val="0"/>
              </a:spcBef>
              <a:buFont typeface="Symbol" panose="05050102010706020507" pitchFamily="18" charset="2"/>
              <a:buChar char="-"/>
            </a:pPr>
            <a:endParaRPr lang="en-GB" b="1" dirty="0">
              <a:solidFill>
                <a:schemeClr val="bg2"/>
              </a:solidFill>
            </a:endParaRPr>
          </a:p>
        </p:txBody>
      </p:sp>
    </p:spTree>
    <p:extLst>
      <p:ext uri="{BB962C8B-B14F-4D97-AF65-F5344CB8AC3E}">
        <p14:creationId xmlns:p14="http://schemas.microsoft.com/office/powerpoint/2010/main" val="20146903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10"/>
          <p:cNvSpPr txBox="1">
            <a:spLocks noGrp="1"/>
          </p:cNvSpPr>
          <p:nvPr>
            <p:ph type="sldNum" idx="12"/>
          </p:nvPr>
        </p:nvSpPr>
        <p:spPr>
          <a:xfrm>
            <a:off x="697524" y="6131286"/>
            <a:ext cx="2743200"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GB"/>
              <a:t>17</a:t>
            </a:fld>
            <a:endParaRPr/>
          </a:p>
        </p:txBody>
      </p:sp>
      <p:sp>
        <p:nvSpPr>
          <p:cNvPr id="313" name="Google Shape;313;p10"/>
          <p:cNvSpPr txBox="1">
            <a:spLocks noGrp="1"/>
          </p:cNvSpPr>
          <p:nvPr>
            <p:ph type="title"/>
          </p:nvPr>
        </p:nvSpPr>
        <p:spPr>
          <a:xfrm>
            <a:off x="970722" y="482860"/>
            <a:ext cx="10515600" cy="782357"/>
          </a:xfrm>
          <a:prstGeom prst="rect">
            <a:avLst/>
          </a:prstGeom>
          <a:noFill/>
          <a:ln>
            <a:noFill/>
          </a:ln>
        </p:spPr>
        <p:txBody>
          <a:bodyPr spcFirstLastPara="1" wrap="square" lIns="91425" tIns="45700" rIns="91425" bIns="0" anchor="b" anchorCtr="0">
            <a:noAutofit/>
          </a:bodyPr>
          <a:lstStyle/>
          <a:p>
            <a:pPr marL="0" lvl="0" indent="0" algn="l" rtl="0">
              <a:lnSpc>
                <a:spcPct val="90000"/>
              </a:lnSpc>
              <a:spcBef>
                <a:spcPts val="0"/>
              </a:spcBef>
              <a:spcAft>
                <a:spcPts val="0"/>
              </a:spcAft>
              <a:buClr>
                <a:schemeClr val="dk2"/>
              </a:buClr>
              <a:buSzPts val="4000"/>
              <a:buFont typeface="Arial"/>
              <a:buNone/>
            </a:pPr>
            <a:r>
              <a:rPr lang="de-DE" dirty="0"/>
              <a:t>Transposition </a:t>
            </a:r>
            <a:r>
              <a:rPr lang="de-DE" dirty="0" err="1"/>
              <a:t>by</a:t>
            </a:r>
            <a:r>
              <a:rPr lang="de-DE" dirty="0"/>
              <a:t> Member States</a:t>
            </a:r>
            <a:endParaRPr dirty="0"/>
          </a:p>
        </p:txBody>
      </p:sp>
      <p:sp>
        <p:nvSpPr>
          <p:cNvPr id="4" name="Content Placeholder 2">
            <a:extLst>
              <a:ext uri="{FF2B5EF4-FFF2-40B4-BE49-F238E27FC236}">
                <a16:creationId xmlns:a16="http://schemas.microsoft.com/office/drawing/2014/main" id="{FEF25AD2-D036-68B7-98AE-A9413C12DEA2}"/>
              </a:ext>
            </a:extLst>
          </p:cNvPr>
          <p:cNvSpPr txBox="1">
            <a:spLocks/>
          </p:cNvSpPr>
          <p:nvPr/>
        </p:nvSpPr>
        <p:spPr>
          <a:xfrm>
            <a:off x="155686" y="1511554"/>
            <a:ext cx="11330636" cy="2503856"/>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L="457200" marR="0" lvl="0" indent="-228600" algn="l" rtl="0" eaLnBrk="1" hangingPunct="1">
              <a:lnSpc>
                <a:spcPct val="100000"/>
              </a:lnSpc>
              <a:spcBef>
                <a:spcPts val="0"/>
              </a:spcBef>
              <a:spcAft>
                <a:spcPts val="0"/>
              </a:spcAft>
              <a:buClr>
                <a:schemeClr val="dk2"/>
              </a:buClr>
              <a:buSzPts val="2800"/>
              <a:buFont typeface="Arial"/>
              <a:buNone/>
              <a:defRPr sz="2800" b="1" i="0" u="none" strike="noStrike" cap="none">
                <a:solidFill>
                  <a:schemeClr val="dk2"/>
                </a:solidFill>
                <a:latin typeface="Arial"/>
                <a:ea typeface="Arial"/>
                <a:cs typeface="Arial"/>
                <a:sym typeface="Arial"/>
              </a:defRPr>
            </a:lvl1pPr>
            <a:lvl2pPr marL="914400" marR="0" lvl="1" indent="-228600" algn="l" rtl="0" eaLnBrk="1" hangingPunct="1">
              <a:lnSpc>
                <a:spcPct val="100000"/>
              </a:lnSpc>
              <a:spcBef>
                <a:spcPts val="1800"/>
              </a:spcBef>
              <a:spcAft>
                <a:spcPts val="0"/>
              </a:spcAft>
              <a:buClr>
                <a:schemeClr val="dk2"/>
              </a:buClr>
              <a:buSzPts val="2000"/>
              <a:buFont typeface="Arial"/>
              <a:buNone/>
              <a:defRPr sz="2000" b="1" i="0" u="none" strike="noStrike" cap="none">
                <a:solidFill>
                  <a:schemeClr val="dk1"/>
                </a:solidFill>
                <a:latin typeface="Arial"/>
                <a:ea typeface="Arial"/>
                <a:cs typeface="Arial"/>
                <a:sym typeface="Arial"/>
              </a:defRPr>
            </a:lvl2pPr>
            <a:lvl3pPr marL="1371600" marR="0" lvl="2" indent="-228600" algn="l" rtl="0" eaLnBrk="1" hangingPunct="1">
              <a:lnSpc>
                <a:spcPct val="100000"/>
              </a:lnSpc>
              <a:spcBef>
                <a:spcPts val="1800"/>
              </a:spcBef>
              <a:spcAft>
                <a:spcPts val="0"/>
              </a:spcAft>
              <a:buClr>
                <a:schemeClr val="dk2"/>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eaLnBrk="1" hangingPunct="1">
              <a:lnSpc>
                <a:spcPct val="100000"/>
              </a:lnSpc>
              <a:spcBef>
                <a:spcPts val="1800"/>
              </a:spcBef>
              <a:spcAft>
                <a:spcPts val="0"/>
              </a:spcAft>
              <a:buClr>
                <a:schemeClr val="dk2"/>
              </a:buClr>
              <a:buSzPts val="1600"/>
              <a:buFont typeface="Arial"/>
              <a:buNone/>
              <a:defRPr sz="1600" b="1" i="0" u="none" strike="noStrike" cap="none">
                <a:solidFill>
                  <a:schemeClr val="dk1"/>
                </a:solidFill>
                <a:latin typeface="Arial"/>
                <a:ea typeface="Arial"/>
                <a:cs typeface="Arial"/>
                <a:sym typeface="Arial"/>
              </a:defRPr>
            </a:lvl4pPr>
            <a:lvl5pPr marL="2286000" marR="0" lvl="4" indent="-228600" algn="l" rtl="0" eaLnBrk="1" hangingPunct="1">
              <a:lnSpc>
                <a:spcPct val="100000"/>
              </a:lnSpc>
              <a:spcBef>
                <a:spcPts val="1800"/>
              </a:spcBef>
              <a:spcAft>
                <a:spcPts val="0"/>
              </a:spcAft>
              <a:buClr>
                <a:schemeClr val="dk2"/>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eaLnBrk="1" hangingPunct="1">
              <a:lnSpc>
                <a:spcPct val="90000"/>
              </a:lnSpc>
              <a:spcBef>
                <a:spcPts val="18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eaLnBrk="1" hangingPunct="1">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eaLnBrk="1" hangingPunct="1">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eaLnBrk="1" hangingPunct="1">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pPr marL="1028700" lvl="1" indent="-342900">
              <a:buFont typeface="Wingdings" panose="05000000000000000000" pitchFamily="2" charset="2"/>
              <a:buChar char="Ø"/>
            </a:pPr>
            <a:r>
              <a:rPr lang="en-GB" b="0" dirty="0">
                <a:solidFill>
                  <a:schemeClr val="bg2"/>
                </a:solidFill>
              </a:rPr>
              <a:t>MS had to transpose the SUP Directive into national laws and regulations by </a:t>
            </a:r>
            <a:r>
              <a:rPr lang="en-GB" dirty="0">
                <a:solidFill>
                  <a:schemeClr val="accent4"/>
                </a:solidFill>
              </a:rPr>
              <a:t>3 July 2021</a:t>
            </a:r>
            <a:endParaRPr lang="en-GB" dirty="0">
              <a:solidFill>
                <a:schemeClr val="bg2"/>
              </a:solidFill>
            </a:endParaRPr>
          </a:p>
          <a:p>
            <a:pPr marL="971550" lvl="1" indent="-285750">
              <a:spcBef>
                <a:spcPts val="600"/>
              </a:spcBef>
              <a:buFont typeface="Wingdings" panose="05000000000000000000" pitchFamily="2" charset="2"/>
              <a:buChar char="Ø"/>
            </a:pPr>
            <a:r>
              <a:rPr lang="en-GB" b="0" dirty="0">
                <a:solidFill>
                  <a:schemeClr val="bg2"/>
                </a:solidFill>
              </a:rPr>
              <a:t>COM is monitoring the transposition</a:t>
            </a:r>
            <a:endParaRPr lang="de-DE" sz="1800" b="0" dirty="0">
              <a:solidFill>
                <a:schemeClr val="bg2"/>
              </a:solidFill>
            </a:endParaRPr>
          </a:p>
          <a:p>
            <a:pPr marL="1485900" lvl="2" indent="-342900">
              <a:spcBef>
                <a:spcPts val="600"/>
              </a:spcBef>
              <a:buFont typeface="Symbol" panose="05050102010706020507" pitchFamily="18" charset="2"/>
              <a:buChar char="-"/>
            </a:pPr>
            <a:endParaRPr lang="en-GB" b="0" dirty="0">
              <a:solidFill>
                <a:schemeClr val="bg2"/>
              </a:solidFill>
            </a:endParaRPr>
          </a:p>
          <a:p>
            <a:pPr lvl="1">
              <a:buFont typeface="Wingdings" panose="05000000000000000000" pitchFamily="2" charset="2"/>
              <a:buChar char="ü"/>
            </a:pPr>
            <a:endParaRPr lang="en-GB" b="0" dirty="0">
              <a:solidFill>
                <a:srgbClr val="2D5EC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10"/>
          <p:cNvSpPr txBox="1">
            <a:spLocks noGrp="1"/>
          </p:cNvSpPr>
          <p:nvPr>
            <p:ph type="sldNum" idx="12"/>
          </p:nvPr>
        </p:nvSpPr>
        <p:spPr>
          <a:xfrm>
            <a:off x="697524" y="6131286"/>
            <a:ext cx="2743200"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GB"/>
              <a:t>18</a:t>
            </a:fld>
            <a:endParaRPr/>
          </a:p>
        </p:txBody>
      </p:sp>
      <p:sp>
        <p:nvSpPr>
          <p:cNvPr id="313" name="Google Shape;313;p10"/>
          <p:cNvSpPr txBox="1">
            <a:spLocks noGrp="1"/>
          </p:cNvSpPr>
          <p:nvPr>
            <p:ph type="title"/>
          </p:nvPr>
        </p:nvSpPr>
        <p:spPr>
          <a:xfrm>
            <a:off x="970722" y="482860"/>
            <a:ext cx="10515600" cy="782357"/>
          </a:xfrm>
          <a:prstGeom prst="rect">
            <a:avLst/>
          </a:prstGeom>
          <a:noFill/>
          <a:ln>
            <a:noFill/>
          </a:ln>
        </p:spPr>
        <p:txBody>
          <a:bodyPr spcFirstLastPara="1" wrap="square" lIns="91425" tIns="45700" rIns="91425" bIns="0" anchor="b" anchorCtr="0">
            <a:noAutofit/>
          </a:bodyPr>
          <a:lstStyle/>
          <a:p>
            <a:pPr marL="0" lvl="0" indent="0" algn="l" rtl="0">
              <a:lnSpc>
                <a:spcPct val="90000"/>
              </a:lnSpc>
              <a:spcBef>
                <a:spcPts val="0"/>
              </a:spcBef>
              <a:spcAft>
                <a:spcPts val="0"/>
              </a:spcAft>
              <a:buClr>
                <a:schemeClr val="dk2"/>
              </a:buClr>
              <a:buSzPts val="4000"/>
              <a:buFont typeface="Arial"/>
              <a:buNone/>
            </a:pPr>
            <a:r>
              <a:rPr lang="de-DE" dirty="0"/>
              <a:t>Reporting </a:t>
            </a:r>
            <a:r>
              <a:rPr lang="de-DE" dirty="0" err="1"/>
              <a:t>by</a:t>
            </a:r>
            <a:r>
              <a:rPr lang="de-DE" dirty="0"/>
              <a:t> Member States </a:t>
            </a:r>
            <a:r>
              <a:rPr lang="de-DE" dirty="0" err="1"/>
              <a:t>to</a:t>
            </a:r>
            <a:r>
              <a:rPr lang="de-DE" dirty="0"/>
              <a:t> COM</a:t>
            </a:r>
            <a:endParaRPr dirty="0"/>
          </a:p>
        </p:txBody>
      </p:sp>
      <p:sp>
        <p:nvSpPr>
          <p:cNvPr id="2" name="TextBox 1">
            <a:extLst>
              <a:ext uri="{FF2B5EF4-FFF2-40B4-BE49-F238E27FC236}">
                <a16:creationId xmlns:a16="http://schemas.microsoft.com/office/drawing/2014/main" id="{F00AEA1A-3078-3F93-DD30-32820D809568}"/>
              </a:ext>
            </a:extLst>
          </p:cNvPr>
          <p:cNvSpPr txBox="1"/>
          <p:nvPr/>
        </p:nvSpPr>
        <p:spPr>
          <a:xfrm>
            <a:off x="781953" y="1934416"/>
            <a:ext cx="9073008" cy="3847207"/>
          </a:xfrm>
          <a:prstGeom prst="rect">
            <a:avLst/>
          </a:prstGeom>
          <a:noFill/>
        </p:spPr>
        <p:txBody>
          <a:bodyPr wrap="square" rtlCol="0">
            <a:spAutoFit/>
          </a:bodyPr>
          <a:lstStyle/>
          <a:p>
            <a:r>
              <a:rPr lang="de-DE" sz="2400" b="0" dirty="0">
                <a:solidFill>
                  <a:schemeClr val="bg2"/>
                </a:solidFill>
                <a:latin typeface="+mn-lt"/>
              </a:rPr>
              <a:t>Member States </a:t>
            </a:r>
            <a:r>
              <a:rPr lang="de-DE" sz="2400" b="0" dirty="0" err="1">
                <a:solidFill>
                  <a:schemeClr val="bg2"/>
                </a:solidFill>
                <a:latin typeface="+mn-lt"/>
              </a:rPr>
              <a:t>report</a:t>
            </a:r>
            <a:r>
              <a:rPr lang="de-DE" sz="2400" b="0" dirty="0">
                <a:solidFill>
                  <a:schemeClr val="bg2"/>
                </a:solidFill>
                <a:latin typeface="+mn-lt"/>
              </a:rPr>
              <a:t> </a:t>
            </a:r>
            <a:r>
              <a:rPr lang="de-DE" sz="2400" b="0" dirty="0" err="1">
                <a:solidFill>
                  <a:schemeClr val="bg2"/>
                </a:solidFill>
                <a:latin typeface="+mn-lt"/>
              </a:rPr>
              <a:t>to</a:t>
            </a:r>
            <a:r>
              <a:rPr lang="de-DE" sz="2400" b="0" dirty="0">
                <a:solidFill>
                  <a:schemeClr val="bg2"/>
                </a:solidFill>
                <a:latin typeface="+mn-lt"/>
              </a:rPr>
              <a:t> COM :</a:t>
            </a:r>
          </a:p>
          <a:p>
            <a:endParaRPr lang="de-DE" sz="2000" b="0" dirty="0">
              <a:solidFill>
                <a:schemeClr val="bg2"/>
              </a:solidFill>
              <a:latin typeface="+mn-lt"/>
            </a:endParaRPr>
          </a:p>
          <a:p>
            <a:pPr marL="457200" indent="-457200">
              <a:buClr>
                <a:schemeClr val="bg2"/>
              </a:buClr>
              <a:buFont typeface="+mj-lt"/>
              <a:buAutoNum type="alphaLcParenR"/>
            </a:pPr>
            <a:r>
              <a:rPr lang="en-US" sz="2000" b="0" dirty="0">
                <a:solidFill>
                  <a:schemeClr val="bg2"/>
                </a:solidFill>
                <a:latin typeface="+mn-lt"/>
              </a:rPr>
              <a:t>Cups for beverages &amp; food containers placed on the market</a:t>
            </a:r>
          </a:p>
          <a:p>
            <a:pPr marL="457200" indent="-457200">
              <a:buClr>
                <a:schemeClr val="bg2"/>
              </a:buClr>
              <a:buFont typeface="+mj-lt"/>
              <a:buAutoNum type="alphaLcParenR"/>
            </a:pPr>
            <a:r>
              <a:rPr lang="en-US" sz="2000" b="0" dirty="0">
                <a:solidFill>
                  <a:schemeClr val="bg2"/>
                </a:solidFill>
                <a:latin typeface="+mn-lt"/>
              </a:rPr>
              <a:t>Measures to reduce consumption of </a:t>
            </a:r>
            <a:r>
              <a:rPr lang="en-US" sz="2000" b="0" dirty="0" err="1">
                <a:solidFill>
                  <a:schemeClr val="bg2"/>
                </a:solidFill>
                <a:latin typeface="+mn-lt"/>
              </a:rPr>
              <a:t>CfB</a:t>
            </a:r>
            <a:r>
              <a:rPr lang="en-US" sz="2000" b="0" dirty="0">
                <a:solidFill>
                  <a:schemeClr val="bg2"/>
                </a:solidFill>
                <a:latin typeface="+mn-lt"/>
              </a:rPr>
              <a:t> &amp; FC</a:t>
            </a:r>
          </a:p>
          <a:p>
            <a:pPr marL="457200" indent="-457200">
              <a:buClr>
                <a:schemeClr val="bg2"/>
              </a:buClr>
              <a:buFont typeface="+mj-lt"/>
              <a:buAutoNum type="alphaLcParenR"/>
            </a:pPr>
            <a:r>
              <a:rPr lang="en-US" sz="2000" dirty="0">
                <a:solidFill>
                  <a:schemeClr val="bg2"/>
                </a:solidFill>
                <a:latin typeface="+mn-lt"/>
              </a:rPr>
              <a:t>Separate collection of beverage bottles</a:t>
            </a:r>
          </a:p>
          <a:p>
            <a:pPr marL="457200" indent="-457200">
              <a:buClr>
                <a:schemeClr val="bg2"/>
              </a:buClr>
              <a:buFont typeface="+mj-lt"/>
              <a:buAutoNum type="alphaLcParenR"/>
            </a:pPr>
            <a:r>
              <a:rPr lang="en-US" sz="2000" b="0" dirty="0">
                <a:solidFill>
                  <a:schemeClr val="bg2"/>
                </a:solidFill>
                <a:highlight>
                  <a:srgbClr val="FFFF00"/>
                </a:highlight>
                <a:latin typeface="+mn-lt"/>
              </a:rPr>
              <a:t>Fishing gear place</a:t>
            </a:r>
            <a:r>
              <a:rPr lang="en-US" sz="2000" dirty="0">
                <a:solidFill>
                  <a:schemeClr val="bg2"/>
                </a:solidFill>
                <a:highlight>
                  <a:srgbClr val="FFFF00"/>
                </a:highlight>
                <a:latin typeface="+mn-lt"/>
              </a:rPr>
              <a:t>d on the market &amp; waste fishing gear collected</a:t>
            </a:r>
          </a:p>
          <a:p>
            <a:pPr lvl="2">
              <a:buClr>
                <a:schemeClr val="bg2"/>
              </a:buClr>
            </a:pPr>
            <a:r>
              <a:rPr lang="en-US" sz="2000" dirty="0">
                <a:solidFill>
                  <a:schemeClr val="bg2"/>
                </a:solidFill>
                <a:highlight>
                  <a:srgbClr val="FFFF00"/>
                </a:highlight>
                <a:latin typeface="+mn-lt"/>
              </a:rPr>
              <a:t>	- In 2024 MS reported the first figures (for reference year 2022) of 	fishing gear placed on the market and waste fishing gear separately 	collected =&gt; Commission report (2025) on the implementation of 	SUPD.</a:t>
            </a:r>
          </a:p>
          <a:p>
            <a:pPr marL="457200" indent="-457200">
              <a:buClr>
                <a:schemeClr val="bg2"/>
              </a:buClr>
              <a:buFont typeface="+mj-lt"/>
              <a:buAutoNum type="alphaLcParenR"/>
            </a:pPr>
            <a:r>
              <a:rPr lang="en-US" sz="2000" b="0" dirty="0">
                <a:solidFill>
                  <a:schemeClr val="bg2"/>
                </a:solidFill>
                <a:latin typeface="+mn-lt"/>
              </a:rPr>
              <a:t>Recycled content in beverage bottles</a:t>
            </a:r>
          </a:p>
          <a:p>
            <a:pPr marL="457200" indent="-457200">
              <a:buClr>
                <a:schemeClr val="bg2"/>
              </a:buClr>
              <a:buFont typeface="+mj-lt"/>
              <a:buAutoNum type="alphaLcParenR"/>
            </a:pPr>
            <a:r>
              <a:rPr lang="en-US" sz="2000" dirty="0">
                <a:solidFill>
                  <a:schemeClr val="bg2"/>
                </a:solidFill>
                <a:latin typeface="+mn-lt"/>
              </a:rPr>
              <a:t>Post-consumption waste of filters for tobacco products</a:t>
            </a:r>
            <a:endParaRPr lang="de-DE" sz="2000" b="0" dirty="0">
              <a:solidFill>
                <a:schemeClr val="bg2"/>
              </a:solidFill>
              <a:latin typeface="+mn-lt"/>
            </a:endParaRPr>
          </a:p>
        </p:txBody>
      </p:sp>
    </p:spTree>
    <p:extLst>
      <p:ext uri="{BB962C8B-B14F-4D97-AF65-F5344CB8AC3E}">
        <p14:creationId xmlns:p14="http://schemas.microsoft.com/office/powerpoint/2010/main" val="5154956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10"/>
          <p:cNvSpPr txBox="1">
            <a:spLocks noGrp="1"/>
          </p:cNvSpPr>
          <p:nvPr>
            <p:ph type="sldNum" idx="12"/>
          </p:nvPr>
        </p:nvSpPr>
        <p:spPr>
          <a:xfrm>
            <a:off x="697524" y="6131286"/>
            <a:ext cx="2743200"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GB"/>
              <a:t>19</a:t>
            </a:fld>
            <a:endParaRPr/>
          </a:p>
        </p:txBody>
      </p:sp>
      <p:sp>
        <p:nvSpPr>
          <p:cNvPr id="313" name="Google Shape;313;p10"/>
          <p:cNvSpPr txBox="1">
            <a:spLocks noGrp="1"/>
          </p:cNvSpPr>
          <p:nvPr>
            <p:ph type="title"/>
          </p:nvPr>
        </p:nvSpPr>
        <p:spPr>
          <a:xfrm>
            <a:off x="970722" y="482860"/>
            <a:ext cx="10515600" cy="782357"/>
          </a:xfrm>
          <a:prstGeom prst="rect">
            <a:avLst/>
          </a:prstGeom>
          <a:noFill/>
          <a:ln>
            <a:noFill/>
          </a:ln>
        </p:spPr>
        <p:txBody>
          <a:bodyPr spcFirstLastPara="1" wrap="square" lIns="91425" tIns="45700" rIns="91425" bIns="0" anchor="b" anchorCtr="0">
            <a:noAutofit/>
          </a:bodyPr>
          <a:lstStyle/>
          <a:p>
            <a:pPr marL="0" lvl="0" indent="0" algn="l" rtl="0">
              <a:lnSpc>
                <a:spcPct val="90000"/>
              </a:lnSpc>
              <a:spcBef>
                <a:spcPts val="0"/>
              </a:spcBef>
              <a:spcAft>
                <a:spcPts val="0"/>
              </a:spcAft>
              <a:buClr>
                <a:schemeClr val="dk2"/>
              </a:buClr>
              <a:buSzPts val="4000"/>
              <a:buFont typeface="Arial"/>
              <a:buNone/>
            </a:pPr>
            <a:r>
              <a:rPr lang="de-DE" dirty="0"/>
              <a:t>Evaluation </a:t>
            </a:r>
            <a:r>
              <a:rPr lang="de-DE" dirty="0" err="1"/>
              <a:t>of</a:t>
            </a:r>
            <a:r>
              <a:rPr lang="de-DE" dirty="0"/>
              <a:t> </a:t>
            </a:r>
            <a:r>
              <a:rPr lang="de-DE" dirty="0" err="1"/>
              <a:t>the</a:t>
            </a:r>
            <a:r>
              <a:rPr lang="de-DE" dirty="0"/>
              <a:t> SUP </a:t>
            </a:r>
            <a:r>
              <a:rPr lang="de-DE" dirty="0" err="1"/>
              <a:t>Directive</a:t>
            </a:r>
            <a:endParaRPr dirty="0"/>
          </a:p>
        </p:txBody>
      </p:sp>
      <p:sp>
        <p:nvSpPr>
          <p:cNvPr id="2" name="TextBox 1">
            <a:extLst>
              <a:ext uri="{FF2B5EF4-FFF2-40B4-BE49-F238E27FC236}">
                <a16:creationId xmlns:a16="http://schemas.microsoft.com/office/drawing/2014/main" id="{F00AEA1A-3078-3F93-DD30-32820D809568}"/>
              </a:ext>
            </a:extLst>
          </p:cNvPr>
          <p:cNvSpPr txBox="1"/>
          <p:nvPr/>
        </p:nvSpPr>
        <p:spPr>
          <a:xfrm>
            <a:off x="697524" y="1501063"/>
            <a:ext cx="9073008" cy="4924425"/>
          </a:xfrm>
          <a:prstGeom prst="rect">
            <a:avLst/>
          </a:prstGeom>
          <a:noFill/>
        </p:spPr>
        <p:txBody>
          <a:bodyPr wrap="square" rtlCol="0">
            <a:spAutoFit/>
          </a:bodyPr>
          <a:lstStyle/>
          <a:p>
            <a:r>
              <a:rPr lang="de-DE" sz="2400" b="0" dirty="0">
                <a:solidFill>
                  <a:schemeClr val="bg2"/>
                </a:solidFill>
                <a:latin typeface="+mn-lt"/>
              </a:rPr>
              <a:t>COM will </a:t>
            </a:r>
            <a:r>
              <a:rPr lang="de-DE" sz="2400" b="0" dirty="0" err="1">
                <a:solidFill>
                  <a:schemeClr val="bg2"/>
                </a:solidFill>
                <a:latin typeface="+mn-lt"/>
              </a:rPr>
              <a:t>evaluate</a:t>
            </a:r>
            <a:r>
              <a:rPr lang="de-DE" sz="2400" b="0" dirty="0">
                <a:solidFill>
                  <a:schemeClr val="bg2"/>
                </a:solidFill>
                <a:latin typeface="+mn-lt"/>
              </a:rPr>
              <a:t> SUPD </a:t>
            </a:r>
            <a:r>
              <a:rPr lang="de-DE" sz="2400" b="0" dirty="0" err="1">
                <a:solidFill>
                  <a:schemeClr val="bg2"/>
                </a:solidFill>
                <a:latin typeface="+mn-lt"/>
              </a:rPr>
              <a:t>by</a:t>
            </a:r>
            <a:r>
              <a:rPr lang="de-DE" sz="2400" b="0" dirty="0">
                <a:solidFill>
                  <a:schemeClr val="bg2"/>
                </a:solidFill>
                <a:latin typeface="+mn-lt"/>
              </a:rPr>
              <a:t> </a:t>
            </a:r>
            <a:r>
              <a:rPr lang="de-DE" sz="2400" b="0" dirty="0">
                <a:solidFill>
                  <a:schemeClr val="accent4"/>
                </a:solidFill>
                <a:latin typeface="+mn-lt"/>
              </a:rPr>
              <a:t>3 </a:t>
            </a:r>
            <a:r>
              <a:rPr lang="de-DE" sz="2400" b="0" dirty="0" err="1">
                <a:solidFill>
                  <a:schemeClr val="accent4"/>
                </a:solidFill>
                <a:latin typeface="+mn-lt"/>
              </a:rPr>
              <a:t>July</a:t>
            </a:r>
            <a:r>
              <a:rPr lang="de-DE" sz="2400" b="0" dirty="0">
                <a:solidFill>
                  <a:schemeClr val="accent4"/>
                </a:solidFill>
                <a:latin typeface="+mn-lt"/>
              </a:rPr>
              <a:t> 2027 </a:t>
            </a:r>
            <a:r>
              <a:rPr lang="de-DE" sz="2400" b="0" dirty="0">
                <a:solidFill>
                  <a:schemeClr val="bg2"/>
                </a:solidFill>
                <a:latin typeface="+mn-lt"/>
              </a:rPr>
              <a:t>and review</a:t>
            </a:r>
          </a:p>
          <a:p>
            <a:endParaRPr lang="de-DE" sz="2000" b="0" dirty="0">
              <a:solidFill>
                <a:schemeClr val="bg2"/>
              </a:solidFill>
              <a:latin typeface="+mn-lt"/>
            </a:endParaRPr>
          </a:p>
          <a:p>
            <a:pPr marL="342900" indent="-342900">
              <a:spcAft>
                <a:spcPts val="1200"/>
              </a:spcAft>
              <a:buClr>
                <a:schemeClr val="bg2"/>
              </a:buClr>
              <a:buFont typeface="Wingdings" panose="05000000000000000000" pitchFamily="2" charset="2"/>
              <a:buChar char="Ø"/>
            </a:pPr>
            <a:r>
              <a:rPr lang="de-DE" sz="2000" b="0" dirty="0">
                <a:solidFill>
                  <a:schemeClr val="bg2"/>
                </a:solidFill>
                <a:latin typeface="+mn-lt"/>
              </a:rPr>
              <a:t>SUP </a:t>
            </a:r>
            <a:r>
              <a:rPr lang="de-DE" sz="2000" b="0" dirty="0" err="1">
                <a:solidFill>
                  <a:schemeClr val="bg2"/>
                </a:solidFill>
                <a:latin typeface="+mn-lt"/>
              </a:rPr>
              <a:t>products</a:t>
            </a:r>
            <a:r>
              <a:rPr lang="de-DE" sz="2000" b="0" dirty="0">
                <a:solidFill>
                  <a:schemeClr val="bg2"/>
                </a:solidFill>
                <a:latin typeface="+mn-lt"/>
              </a:rPr>
              <a:t> </a:t>
            </a:r>
            <a:r>
              <a:rPr lang="de-DE" sz="2000" b="0" dirty="0" err="1">
                <a:solidFill>
                  <a:schemeClr val="bg2"/>
                </a:solidFill>
                <a:latin typeface="+mn-lt"/>
              </a:rPr>
              <a:t>listed</a:t>
            </a:r>
            <a:r>
              <a:rPr lang="de-DE" sz="2000" b="0" dirty="0">
                <a:solidFill>
                  <a:schemeClr val="bg2"/>
                </a:solidFill>
                <a:latin typeface="+mn-lt"/>
              </a:rPr>
              <a:t> in </a:t>
            </a:r>
            <a:r>
              <a:rPr lang="de-DE" sz="2000" b="0" dirty="0" err="1">
                <a:solidFill>
                  <a:schemeClr val="bg2"/>
                </a:solidFill>
                <a:latin typeface="+mn-lt"/>
              </a:rPr>
              <a:t>the</a:t>
            </a:r>
            <a:r>
              <a:rPr lang="de-DE" sz="2000" b="0" dirty="0">
                <a:solidFill>
                  <a:schemeClr val="bg2"/>
                </a:solidFill>
                <a:latin typeface="+mn-lt"/>
              </a:rPr>
              <a:t> different </a:t>
            </a:r>
            <a:r>
              <a:rPr lang="de-DE" sz="2000" b="0" dirty="0" err="1">
                <a:solidFill>
                  <a:schemeClr val="bg2"/>
                </a:solidFill>
                <a:latin typeface="+mn-lt"/>
              </a:rPr>
              <a:t>parts</a:t>
            </a:r>
            <a:r>
              <a:rPr lang="de-DE" sz="2000" b="0" dirty="0">
                <a:solidFill>
                  <a:schemeClr val="bg2"/>
                </a:solidFill>
                <a:latin typeface="+mn-lt"/>
              </a:rPr>
              <a:t> </a:t>
            </a:r>
            <a:r>
              <a:rPr lang="de-DE" sz="2000" b="0" dirty="0" err="1">
                <a:solidFill>
                  <a:schemeClr val="bg2"/>
                </a:solidFill>
                <a:latin typeface="+mn-lt"/>
              </a:rPr>
              <a:t>of</a:t>
            </a:r>
            <a:r>
              <a:rPr lang="de-DE" sz="2000" b="0" dirty="0">
                <a:solidFill>
                  <a:schemeClr val="bg2"/>
                </a:solidFill>
                <a:latin typeface="+mn-lt"/>
              </a:rPr>
              <a:t> </a:t>
            </a:r>
            <a:r>
              <a:rPr lang="de-DE" sz="2000" b="0" dirty="0" err="1">
                <a:solidFill>
                  <a:schemeClr val="bg2"/>
                </a:solidFill>
                <a:latin typeface="+mn-lt"/>
              </a:rPr>
              <a:t>the</a:t>
            </a:r>
            <a:r>
              <a:rPr lang="de-DE" sz="2000" b="0" dirty="0">
                <a:solidFill>
                  <a:schemeClr val="bg2"/>
                </a:solidFill>
                <a:latin typeface="+mn-lt"/>
              </a:rPr>
              <a:t> Annex</a:t>
            </a:r>
          </a:p>
          <a:p>
            <a:pPr marL="342900" indent="-342900">
              <a:spcAft>
                <a:spcPts val="1200"/>
              </a:spcAft>
              <a:buClr>
                <a:schemeClr val="bg2"/>
              </a:buClr>
              <a:buFont typeface="Wingdings" panose="05000000000000000000" pitchFamily="2" charset="2"/>
              <a:buChar char="Ø"/>
            </a:pPr>
            <a:r>
              <a:rPr lang="de-DE" sz="2000" b="0" dirty="0">
                <a:solidFill>
                  <a:schemeClr val="bg2"/>
                </a:solidFill>
                <a:latin typeface="+mn-lt"/>
              </a:rPr>
              <a:t>feasibility </a:t>
            </a:r>
            <a:r>
              <a:rPr lang="de-DE" sz="2000" b="0" dirty="0" err="1">
                <a:solidFill>
                  <a:schemeClr val="bg2"/>
                </a:solidFill>
                <a:latin typeface="+mn-lt"/>
              </a:rPr>
              <a:t>to</a:t>
            </a:r>
            <a:r>
              <a:rPr lang="de-DE" sz="2000" b="0" dirty="0">
                <a:solidFill>
                  <a:schemeClr val="bg2"/>
                </a:solidFill>
                <a:latin typeface="+mn-lt"/>
              </a:rPr>
              <a:t> </a:t>
            </a:r>
            <a:r>
              <a:rPr lang="en-US" sz="2000" dirty="0">
                <a:solidFill>
                  <a:schemeClr val="bg2"/>
                </a:solidFill>
                <a:latin typeface="+mn-lt"/>
              </a:rPr>
              <a:t>s</a:t>
            </a:r>
            <a:r>
              <a:rPr lang="en-US" sz="2000" b="0" dirty="0">
                <a:solidFill>
                  <a:schemeClr val="bg2"/>
                </a:solidFill>
                <a:latin typeface="+mn-lt"/>
              </a:rPr>
              <a:t>et </a:t>
            </a:r>
            <a:r>
              <a:rPr lang="en-US" sz="2000" dirty="0">
                <a:solidFill>
                  <a:schemeClr val="bg2"/>
                </a:solidFill>
                <a:latin typeface="+mn-lt"/>
              </a:rPr>
              <a:t>quantitative consumption reduction targets </a:t>
            </a:r>
            <a:r>
              <a:rPr lang="en-US" sz="2000" b="0" dirty="0">
                <a:solidFill>
                  <a:schemeClr val="bg2"/>
                </a:solidFill>
                <a:latin typeface="+mn-lt"/>
              </a:rPr>
              <a:t>for food containers and beverage cups and </a:t>
            </a:r>
            <a:r>
              <a:rPr lang="en-US" sz="2000" b="0" dirty="0">
                <a:solidFill>
                  <a:schemeClr val="bg2"/>
                </a:solidFill>
                <a:highlight>
                  <a:srgbClr val="FFFF00"/>
                </a:highlight>
                <a:latin typeface="+mn-lt"/>
              </a:rPr>
              <a:t>establish binding collection rates for fishing gear</a:t>
            </a:r>
          </a:p>
          <a:p>
            <a:pPr marL="342900" indent="-342900">
              <a:spcAft>
                <a:spcPts val="1200"/>
              </a:spcAft>
              <a:buClr>
                <a:schemeClr val="bg2"/>
              </a:buClr>
              <a:buFont typeface="Wingdings" panose="05000000000000000000" pitchFamily="2" charset="2"/>
              <a:buChar char="Ø"/>
            </a:pPr>
            <a:r>
              <a:rPr lang="en-US" sz="2000" dirty="0">
                <a:solidFill>
                  <a:schemeClr val="bg2"/>
                </a:solidFill>
                <a:latin typeface="+mn-lt"/>
              </a:rPr>
              <a:t>a</a:t>
            </a:r>
            <a:r>
              <a:rPr lang="en-US" sz="2000" b="0" dirty="0">
                <a:solidFill>
                  <a:schemeClr val="bg2"/>
                </a:solidFill>
                <a:latin typeface="+mn-lt"/>
              </a:rPr>
              <a:t>ssessment of the change in materials and consumption</a:t>
            </a:r>
          </a:p>
          <a:p>
            <a:pPr marL="342900" indent="-342900">
              <a:spcAft>
                <a:spcPts val="1200"/>
              </a:spcAft>
              <a:buClr>
                <a:schemeClr val="bg2"/>
              </a:buClr>
              <a:buFont typeface="Wingdings" panose="05000000000000000000" pitchFamily="2" charset="2"/>
              <a:buChar char="Ø"/>
            </a:pPr>
            <a:r>
              <a:rPr lang="en-US" sz="2000" dirty="0">
                <a:solidFill>
                  <a:schemeClr val="bg2"/>
                </a:solidFill>
                <a:latin typeface="+mn-lt"/>
              </a:rPr>
              <a:t>a</a:t>
            </a:r>
            <a:r>
              <a:rPr lang="en-US" sz="2000" b="0" dirty="0">
                <a:solidFill>
                  <a:schemeClr val="bg2"/>
                </a:solidFill>
                <a:latin typeface="+mn-lt"/>
              </a:rPr>
              <a:t>ssessment of progress for a standard on biodegradability of SUP in the marine environment</a:t>
            </a:r>
          </a:p>
          <a:p>
            <a:pPr marL="342900" indent="-342900">
              <a:spcAft>
                <a:spcPts val="1200"/>
              </a:spcAft>
              <a:buClr>
                <a:schemeClr val="bg2"/>
              </a:buClr>
              <a:buFont typeface="Wingdings" panose="05000000000000000000" pitchFamily="2" charset="2"/>
              <a:buChar char="Ø"/>
            </a:pPr>
            <a:r>
              <a:rPr lang="en-US" sz="2000" b="0" dirty="0">
                <a:solidFill>
                  <a:schemeClr val="bg2"/>
                </a:solidFill>
                <a:latin typeface="+mn-lt"/>
              </a:rPr>
              <a:t>an assessment whether additional SUP products, should be covered under the SUPD to achieve its objectives more effectively.</a:t>
            </a:r>
          </a:p>
          <a:p>
            <a:endParaRPr lang="de-DE" sz="2000" b="0" dirty="0">
              <a:solidFill>
                <a:schemeClr val="bg2"/>
              </a:solidFill>
              <a:latin typeface="+mn-lt"/>
            </a:endParaRPr>
          </a:p>
          <a:p>
            <a:endParaRPr lang="de-DE" sz="2000" b="0" dirty="0">
              <a:solidFill>
                <a:schemeClr val="bg2"/>
              </a:solidFill>
              <a:latin typeface="+mn-lt"/>
            </a:endParaRPr>
          </a:p>
        </p:txBody>
      </p:sp>
    </p:spTree>
    <p:extLst>
      <p:ext uri="{BB962C8B-B14F-4D97-AF65-F5344CB8AC3E}">
        <p14:creationId xmlns:p14="http://schemas.microsoft.com/office/powerpoint/2010/main" val="37776116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20"/>
          <p:cNvSpPr txBox="1">
            <a:spLocks noGrp="1"/>
          </p:cNvSpPr>
          <p:nvPr>
            <p:ph type="sldNum" idx="12"/>
          </p:nvPr>
        </p:nvSpPr>
        <p:spPr>
          <a:xfrm>
            <a:off x="715108" y="6131286"/>
            <a:ext cx="2743200"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GB"/>
              <a:t>20</a:t>
            </a:fld>
            <a:endParaRPr dirty="0"/>
          </a:p>
        </p:txBody>
      </p:sp>
      <p:sp>
        <p:nvSpPr>
          <p:cNvPr id="443" name="Google Shape;443;p20"/>
          <p:cNvSpPr txBox="1">
            <a:spLocks noGrp="1"/>
          </p:cNvSpPr>
          <p:nvPr>
            <p:ph type="ctrTitle"/>
          </p:nvPr>
        </p:nvSpPr>
        <p:spPr>
          <a:xfrm>
            <a:off x="1077013" y="1122363"/>
            <a:ext cx="10156297" cy="1240348"/>
          </a:xfrm>
          <a:prstGeom prst="rect">
            <a:avLst/>
          </a:prstGeom>
          <a:noFill/>
          <a:ln>
            <a:noFill/>
          </a:ln>
        </p:spPr>
        <p:txBody>
          <a:bodyPr spcFirstLastPara="1" wrap="square" lIns="91425" tIns="45700" rIns="91425" bIns="0" anchor="b" anchorCtr="0">
            <a:noAutofit/>
          </a:bodyPr>
          <a:lstStyle/>
          <a:p>
            <a:pPr marL="0" lvl="0" indent="0" algn="l" rtl="0">
              <a:lnSpc>
                <a:spcPct val="90000"/>
              </a:lnSpc>
              <a:spcBef>
                <a:spcPts val="0"/>
              </a:spcBef>
              <a:spcAft>
                <a:spcPts val="0"/>
              </a:spcAft>
              <a:buClr>
                <a:schemeClr val="dk2"/>
              </a:buClr>
              <a:buSzPts val="6000"/>
              <a:buFont typeface="Arial"/>
              <a:buNone/>
            </a:pPr>
            <a:r>
              <a:rPr lang="en-GB"/>
              <a:t>Thank you</a:t>
            </a:r>
            <a:endParaRPr/>
          </a:p>
        </p:txBody>
      </p:sp>
      <p:pic>
        <p:nvPicPr>
          <p:cNvPr id="444" name="Google Shape;444;p20">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1200914" y="5441126"/>
            <a:ext cx="1023496" cy="358097"/>
          </a:xfrm>
          <a:prstGeom prst="rect">
            <a:avLst/>
          </a:prstGeom>
          <a:noFill/>
          <a:ln>
            <a:noFill/>
          </a:ln>
        </p:spPr>
      </p:pic>
      <p:sp>
        <p:nvSpPr>
          <p:cNvPr id="445" name="Google Shape;445;p20"/>
          <p:cNvSpPr txBox="1"/>
          <p:nvPr/>
        </p:nvSpPr>
        <p:spPr>
          <a:xfrm>
            <a:off x="1077013" y="5909911"/>
            <a:ext cx="8941016" cy="80787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50" b="1" dirty="0">
                <a:solidFill>
                  <a:srgbClr val="767676"/>
                </a:solidFill>
                <a:latin typeface="Arial"/>
                <a:ea typeface="Arial"/>
                <a:cs typeface="Arial"/>
                <a:sym typeface="Arial"/>
              </a:rPr>
              <a:t>© European Union 2025</a:t>
            </a:r>
            <a:endParaRPr dirty="0"/>
          </a:p>
          <a:p>
            <a:pPr marL="0" marR="0" lvl="0" indent="0" algn="l" rtl="0">
              <a:spcBef>
                <a:spcPts val="1800"/>
              </a:spcBef>
              <a:spcAft>
                <a:spcPts val="0"/>
              </a:spcAft>
              <a:buNone/>
            </a:pPr>
            <a:r>
              <a:rPr lang="en-GB" sz="1050" dirty="0">
                <a:solidFill>
                  <a:srgbClr val="767676"/>
                </a:solidFill>
                <a:latin typeface="Arial"/>
                <a:ea typeface="Arial"/>
                <a:cs typeface="Arial"/>
                <a:sym typeface="Arial"/>
              </a:rPr>
              <a:t>Unless otherwise noted the reuse of this presentation is authorised under the </a:t>
            </a:r>
            <a:r>
              <a:rPr lang="en-GB" sz="1050" u="sng" dirty="0">
                <a:solidFill>
                  <a:schemeClr val="dk1"/>
                </a:solidFill>
                <a:latin typeface="Arial"/>
                <a:ea typeface="Arial"/>
                <a:cs typeface="Arial"/>
                <a:sym typeface="Arial"/>
                <a:hlinkClick r:id="rId4">
                  <a:extLst>
                    <a:ext uri="{A12FA001-AC4F-418D-AE19-62706E023703}">
                      <ahyp:hlinkClr xmlns:ahyp="http://schemas.microsoft.com/office/drawing/2018/hyperlinkcolor" val="tx"/>
                    </a:ext>
                  </a:extLst>
                </a:hlinkClick>
              </a:rPr>
              <a:t>CC BY 4.0</a:t>
            </a:r>
            <a:r>
              <a:rPr lang="en-GB" sz="1050" dirty="0">
                <a:solidFill>
                  <a:srgbClr val="7F7F7F"/>
                </a:solidFill>
                <a:latin typeface="Arial"/>
                <a:ea typeface="Arial"/>
                <a:cs typeface="Arial"/>
                <a:sym typeface="Arial"/>
              </a:rPr>
              <a:t> </a:t>
            </a:r>
            <a:r>
              <a:rPr lang="en-GB" sz="1050" dirty="0">
                <a:solidFill>
                  <a:srgbClr val="767676"/>
                </a:solidFill>
                <a:latin typeface="Arial"/>
                <a:ea typeface="Arial"/>
                <a:cs typeface="Arial"/>
                <a:sym typeface="Arial"/>
              </a:rPr>
              <a:t>license. For any use or reproduction of elements that are not owned by the EU, permission may need to be sought directly from the respective right holders.</a:t>
            </a:r>
            <a:endParaRPr dirty="0"/>
          </a:p>
        </p:txBody>
      </p:sp>
    </p:spTree>
  </p:cSld>
  <p:clrMapOvr>
    <a:masterClrMapping/>
  </p:clrMapOvr>
</p:sld>
</file>

<file path=ppt/theme/theme1.xml><?xml version="1.0" encoding="utf-8"?>
<a:theme xmlns:a="http://schemas.openxmlformats.org/drawingml/2006/main" name="Office Theme">
  <a:themeElements>
    <a:clrScheme name="EC colour scheme">
      <a:dk1>
        <a:srgbClr val="4D4D4D"/>
      </a:dk1>
      <a:lt1>
        <a:srgbClr val="FFFFFF"/>
      </a:lt1>
      <a:dk2>
        <a:srgbClr val="034EA2"/>
      </a:dk2>
      <a:lt2>
        <a:srgbClr val="D3E8F9"/>
      </a:lt2>
      <a:accent1>
        <a:srgbClr val="1E858B"/>
      </a:accent1>
      <a:accent2>
        <a:srgbClr val="4BC5DE"/>
      </a:accent2>
      <a:accent3>
        <a:srgbClr val="1EC08A"/>
      </a:accent3>
      <a:accent4>
        <a:srgbClr val="ED8D2F"/>
      </a:accent4>
      <a:accent5>
        <a:srgbClr val="FFC000"/>
      </a:accent5>
      <a:accent6>
        <a:srgbClr val="E76C53"/>
      </a:accent6>
      <a:hlink>
        <a:srgbClr val="0563C1"/>
      </a:hlink>
      <a:folHlink>
        <a:srgbClr val="24337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C_Corporate_PPT_Template_accessible_2023.pptx" id="{EC878A57-382A-4C39-A584-1AF0C626172A}" vid="{130AD24A-F7AC-477C-91ED-41AA5CF26920}"/>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EC_ARES_TRANSFERRED_BY xmlns="604b4288-15a6-4b36-801c-a9875e40b072" xsi:nil="true"/>
    <IconOverlay xmlns="http://schemas.microsoft.com/sharepoint/v4" xsi:nil="true"/>
    <EC_ARES_DATE_TRANSFERRED xmlns="604b4288-15a6-4b36-801c-a9875e40b072" xsi:nil="true"/>
    <TaxCatchAll xmlns="604b4288-15a6-4b36-801c-a9875e40b072" xsi:nil="true"/>
    <EC_ARES_NUMBER xmlns="604b4288-15a6-4b36-801c-a9875e40b072">
      <Url xsi:nil="true"/>
      <Description xsi:nil="true"/>
    </EC_ARES_NUMBER>
    <lcf76f155ced4ddcb4097134ff3c332f xmlns="fb6c068c-bc2d-4620-b517-6a4d82a7e161">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920D94BF79903409A44EFD8C6ED4DE5" ma:contentTypeVersion="21" ma:contentTypeDescription="Create a new document." ma:contentTypeScope="" ma:versionID="4f9e96fed497859482853371b15a4474">
  <xsd:schema xmlns:xsd="http://www.w3.org/2001/XMLSchema" xmlns:xs="http://www.w3.org/2001/XMLSchema" xmlns:p="http://schemas.microsoft.com/office/2006/metadata/properties" xmlns:ns1="http://schemas.microsoft.com/sharepoint/v3" xmlns:ns2="fb6c068c-bc2d-4620-b517-6a4d82a7e161" xmlns:ns3="604b4288-15a6-4b36-801c-a9875e40b072" xmlns:ns4="http://schemas.microsoft.com/sharepoint/v4" targetNamespace="http://schemas.microsoft.com/office/2006/metadata/properties" ma:root="true" ma:fieldsID="8b7c76fb3341fafedf9a9fade10d8914" ns1:_="" ns2:_="" ns3:_="" ns4:_="">
    <xsd:import namespace="http://schemas.microsoft.com/sharepoint/v3"/>
    <xsd:import namespace="fb6c068c-bc2d-4620-b517-6a4d82a7e161"/>
    <xsd:import namespace="604b4288-15a6-4b36-801c-a9875e40b072"/>
    <xsd:import namespace="http://schemas.microsoft.com/sharepoint/v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EC_ARES_NUMBER" minOccurs="0"/>
                <xsd:element ref="ns3:EC_ARES_DATE_TRANSFERRED" minOccurs="0"/>
                <xsd:element ref="ns3:EC_ARES_TRANSFERRED_BY" minOccurs="0"/>
                <xsd:element ref="ns4:IconOverlay" minOccurs="0"/>
                <xsd:element ref="ns1:_vti_ItemDeclaredRecord" minOccurs="0"/>
                <xsd:element ref="ns1:_vti_ItemHoldRecordStatu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vti_ItemDeclaredRecord" ma:index="26" nillable="true" ma:displayName="Declared Record" ma:hidden="true" ma:internalName="_vti_ItemDeclaredRecord" ma:readOnly="true">
      <xsd:simpleType>
        <xsd:restriction base="dms:DateTime"/>
      </xsd:simpleType>
    </xsd:element>
    <xsd:element name="_vti_ItemHoldRecordStatus" ma:index="27" nillable="true" ma:displayName="Hold and Record Status" ma:decimals="0" ma:description="" ma:hidden="true" ma:indexed="true" ma:internalName="_vti_ItemHoldRecordStatu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b6c068c-bc2d-4620-b517-6a4d82a7e16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22b2fad6-9d2c-441c-a321-3f5f1e9bd928"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8"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04b4288-15a6-4b36-801c-a9875e40b072"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9a6ed7ac-1173-4c6f-80e0-5b60f220c773}" ma:internalName="TaxCatchAll" ma:showField="CatchAllData" ma:web="604b4288-15a6-4b36-801c-a9875e40b072">
      <xsd:complexType>
        <xsd:complexContent>
          <xsd:extension base="dms:MultiChoiceLookup">
            <xsd:sequence>
              <xsd:element name="Value" type="dms:Lookup" maxOccurs="unbounded" minOccurs="0" nillable="true"/>
            </xsd:sequence>
          </xsd:extension>
        </xsd:complexContent>
      </xsd:complexType>
    </xsd:element>
    <xsd:element name="EC_ARES_NUMBER" ma:index="22" nillable="true" ma:displayName="Ares Number" ma:format="Hyperlink" ma:hidden="true" ma:internalName="EC_ARES_NUMBER">
      <xsd:complexType>
        <xsd:complexContent>
          <xsd:extension base="dms:URL">
            <xsd:sequence>
              <xsd:element name="Url" type="dms:ValidUrl" minOccurs="0" nillable="true"/>
              <xsd:element name="Description" type="xsd:string" nillable="true"/>
            </xsd:sequence>
          </xsd:extension>
        </xsd:complexContent>
      </xsd:complexType>
    </xsd:element>
    <xsd:element name="EC_ARES_DATE_TRANSFERRED" ma:index="23" nillable="true" ma:displayName="Transferred to Ares" ma:format="DateTime" ma:hidden="true" ma:internalName="EC_ARES_DATE_TRANSFERRED">
      <xsd:simpleType>
        <xsd:restriction base="dms:DateTime"/>
      </xsd:simpleType>
    </xsd:element>
    <xsd:element name="EC_ARES_TRANSFERRED_BY" ma:index="24" nillable="true" ma:displayName="Transferred By" ma:hidden="true" ma:internalName="EC_ARES_TRANSFERRED_BY">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5"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6B539BF-6426-41AC-B69E-731B9590868C}">
  <ds:schemaRefs>
    <ds:schemaRef ds:uri="http://schemas.microsoft.com/sharepoint/v3/contenttype/forms"/>
  </ds:schemaRefs>
</ds:datastoreItem>
</file>

<file path=customXml/itemProps2.xml><?xml version="1.0" encoding="utf-8"?>
<ds:datastoreItem xmlns:ds="http://schemas.openxmlformats.org/officeDocument/2006/customXml" ds:itemID="{F233072F-0EEE-4F16-993D-ECF63D660DF1}">
  <ds:schemaRefs>
    <ds:schemaRef ds:uri="http://schemas.microsoft.com/office/2006/metadata/properties"/>
    <ds:schemaRef ds:uri="http://schemas.microsoft.com/office/infopath/2007/PartnerControls"/>
    <ds:schemaRef ds:uri="604b4288-15a6-4b36-801c-a9875e40b072"/>
    <ds:schemaRef ds:uri="http://schemas.microsoft.com/sharepoint/v4"/>
    <ds:schemaRef ds:uri="fb6c068c-bc2d-4620-b517-6a4d82a7e161"/>
  </ds:schemaRefs>
</ds:datastoreItem>
</file>

<file path=customXml/itemProps3.xml><?xml version="1.0" encoding="utf-8"?>
<ds:datastoreItem xmlns:ds="http://schemas.openxmlformats.org/officeDocument/2006/customXml" ds:itemID="{83E3D207-8A6F-44E7-BFC7-239B1CB25D9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b6c068c-bc2d-4620-b517-6a4d82a7e161"/>
    <ds:schemaRef ds:uri="604b4288-15a6-4b36-801c-a9875e40b072"/>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blank</Template>
  <TotalTime>0</TotalTime>
  <Words>1548</Words>
  <Application>Microsoft Office PowerPoint</Application>
  <PresentationFormat>Ecrã Panorâmico</PresentationFormat>
  <Paragraphs>201</Paragraphs>
  <Slides>20</Slides>
  <Notes>20</Notes>
  <HiddenSlides>0</HiddenSlides>
  <MMClips>0</MMClips>
  <ScaleCrop>false</ScaleCrop>
  <HeadingPairs>
    <vt:vector size="4" baseType="variant">
      <vt:variant>
        <vt:lpstr>Tema</vt:lpstr>
      </vt:variant>
      <vt:variant>
        <vt:i4>1</vt:i4>
      </vt:variant>
      <vt:variant>
        <vt:lpstr>Títulos dos diapositivos</vt:lpstr>
      </vt:variant>
      <vt:variant>
        <vt:i4>20</vt:i4>
      </vt:variant>
    </vt:vector>
  </HeadingPairs>
  <TitlesOfParts>
    <vt:vector size="21" baseType="lpstr">
      <vt:lpstr>Office Theme</vt:lpstr>
      <vt:lpstr>Single-Use Plastics Directive (EU) 2019/904</vt:lpstr>
      <vt:lpstr>Outline</vt:lpstr>
      <vt:lpstr>Marine Litter: The Challenge </vt:lpstr>
      <vt:lpstr>SUPD: Context</vt:lpstr>
      <vt:lpstr>SUPD: Context</vt:lpstr>
      <vt:lpstr>SUPD: Approach</vt:lpstr>
      <vt:lpstr>Top 10 SUP items</vt:lpstr>
      <vt:lpstr>Outline</vt:lpstr>
      <vt:lpstr>Different SUP products – different measures</vt:lpstr>
      <vt:lpstr>Measures</vt:lpstr>
      <vt:lpstr>Apresentação do PowerPoint</vt:lpstr>
      <vt:lpstr>Port Reception Facilities Directive (2019/883)</vt:lpstr>
      <vt:lpstr>Revised fisheries control regulation 2023/2843</vt:lpstr>
      <vt:lpstr>EMFAF &amp; Fishing for litter schemes support</vt:lpstr>
      <vt:lpstr>Outline</vt:lpstr>
      <vt:lpstr>Secondary legislation &amp; guidelines</vt:lpstr>
      <vt:lpstr>Transposition by Member States</vt:lpstr>
      <vt:lpstr>Reporting by Member States to COM</vt:lpstr>
      <vt:lpstr>Evaluation of the SUP Directive</vt:lpstr>
      <vt:lpstr>Thank you</vt:lpstr>
    </vt:vector>
  </TitlesOfParts>
  <Company>European Commission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Single-Use Plastics Directive: An Overview</dc:title>
  <dc:creator>ROETTGERDING Julia (ENV)</dc:creator>
  <cp:lastModifiedBy>Claire Allanos</cp:lastModifiedBy>
  <cp:revision>41</cp:revision>
  <dcterms:created xsi:type="dcterms:W3CDTF">2024-04-21T04:58:29Z</dcterms:created>
  <dcterms:modified xsi:type="dcterms:W3CDTF">2025-11-12T23:29:47Z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0x010100D920D94BF79903409A44EFD8C6ED4DE5</vt:lpwstr>
  </property>
  <property fmtid="{D5CDD505-2E9C-101B-9397-08002B2CF9AE}" pid="3" name="MSIP_Label_6bd9ddd1-4d20-43f6-abfa-fc3c07406f94_Enabled">
    <vt:lpwstr>true</vt:lpwstr>
  </property>
  <property fmtid="{D5CDD505-2E9C-101B-9397-08002B2CF9AE}" pid="4" name="MSIP_Label_6bd9ddd1-4d20-43f6-abfa-fc3c07406f94_SetDate">
    <vt:lpwstr>2023-09-26T10:27:54Z</vt:lpwstr>
  </property>
  <property fmtid="{D5CDD505-2E9C-101B-9397-08002B2CF9AE}" pid="5" name="MSIP_Label_6bd9ddd1-4d20-43f6-abfa-fc3c07406f94_Method">
    <vt:lpwstr>Standard</vt:lpwstr>
  </property>
  <property fmtid="{D5CDD505-2E9C-101B-9397-08002B2CF9AE}" pid="6" name="MSIP_Label_6bd9ddd1-4d20-43f6-abfa-fc3c07406f94_Name">
    <vt:lpwstr>Commission Use</vt:lpwstr>
  </property>
  <property fmtid="{D5CDD505-2E9C-101B-9397-08002B2CF9AE}" pid="7" name="MSIP_Label_6bd9ddd1-4d20-43f6-abfa-fc3c07406f94_SiteId">
    <vt:lpwstr>b24c8b06-522c-46fe-9080-70926f8dddb1</vt:lpwstr>
  </property>
  <property fmtid="{D5CDD505-2E9C-101B-9397-08002B2CF9AE}" pid="8" name="MSIP_Label_6bd9ddd1-4d20-43f6-abfa-fc3c07406f94_ActionId">
    <vt:lpwstr>5f9041e0-26c3-439f-9557-91c751557f9e</vt:lpwstr>
  </property>
  <property fmtid="{D5CDD505-2E9C-101B-9397-08002B2CF9AE}" pid="9" name="MSIP_Label_6bd9ddd1-4d20-43f6-abfa-fc3c07406f94_ContentBits">
    <vt:lpwstr>0</vt:lpwstr>
  </property>
</Properties>
</file>