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349" r:id="rId2"/>
    <p:sldId id="340" r:id="rId3"/>
    <p:sldId id="344" r:id="rId4"/>
    <p:sldId id="342" r:id="rId5"/>
    <p:sldId id="325" r:id="rId6"/>
    <p:sldId id="341" r:id="rId7"/>
    <p:sldId id="348" r:id="rId8"/>
    <p:sldId id="346" r:id="rId9"/>
    <p:sldId id="277" r:id="rId10"/>
    <p:sldId id="356" r:id="rId11"/>
    <p:sldId id="366" r:id="rId12"/>
    <p:sldId id="328" r:id="rId13"/>
  </p:sldIdLst>
  <p:sldSz cx="12192000" cy="6858000"/>
  <p:notesSz cx="6797675" cy="987425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3110">
          <p15:clr>
            <a:srgbClr val="A4A3A4"/>
          </p15:clr>
        </p15:guide>
        <p15:guide id="2" pos="2141">
          <p15:clr>
            <a:srgbClr val="A4A3A4"/>
          </p15:clr>
        </p15:guide>
      </p15:notes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7" roundtripDataSignature="AMtx7mjv4QSyOSJD+OqRbq2WU3FxnDezy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AB00"/>
    <a:srgbClr val="1F3762"/>
    <a:srgbClr val="003B64"/>
    <a:srgbClr val="379F9E"/>
    <a:srgbClr val="595959"/>
    <a:srgbClr val="4472C4"/>
    <a:srgbClr val="9F5FCF"/>
    <a:srgbClr val="FF33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C9CB6F6-0B0F-4596-9D8B-506CB51A0130}">
  <a:tblStyle styleId="{8C9CB6F6-0B0F-4596-9D8B-506CB51A0130}"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b="off" i="off"/>
      <a:tcStyle>
        <a:tcBdr/>
        <a:fill>
          <a:solidFill>
            <a:srgbClr val="D0DEEF"/>
          </a:solidFill>
        </a:fill>
      </a:tcStyle>
    </a:band1H>
    <a:band2H>
      <a:tcTxStyle b="off" i="off"/>
      <a:tcStyle>
        <a:tcBdr/>
      </a:tcStyle>
    </a:band2H>
    <a:band1V>
      <a:tcTxStyle b="off" i="off"/>
      <a:tcStyle>
        <a:tcBdr/>
        <a:fill>
          <a:solidFill>
            <a:srgbClr val="D0DEEF"/>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15" autoAdjust="0"/>
    <p:restoredTop sz="84897" autoAdjust="0"/>
  </p:normalViewPr>
  <p:slideViewPr>
    <p:cSldViewPr snapToGrid="0">
      <p:cViewPr varScale="1">
        <p:scale>
          <a:sx n="90" d="100"/>
          <a:sy n="90" d="100"/>
        </p:scale>
        <p:origin x="1548" y="9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100" d="100"/>
          <a:sy n="100" d="100"/>
        </p:scale>
        <p:origin x="0" y="0"/>
      </p:cViewPr>
      <p:guideLst>
        <p:guide orient="horz" pos="3110"/>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59"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8" Type="http://schemas.openxmlformats.org/officeDocument/2006/relationships/presProps" Target="presProps.xml"/><Relationship Id="rId5" Type="http://schemas.openxmlformats.org/officeDocument/2006/relationships/slide" Target="slides/slide4.xml"/><Relationship Id="rId57" Type="http://customschemas.google.com/relationships/presentationmetadata" Target="metadata"/><Relationship Id="rId61" Type="http://schemas.openxmlformats.org/officeDocument/2006/relationships/tableStyles" Target="tableStyles.xml"/><Relationship Id="rId10" Type="http://schemas.openxmlformats.org/officeDocument/2006/relationships/slide" Target="slides/slide9.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2945659" cy="49542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50443" y="1"/>
            <a:ext cx="2945659" cy="495427"/>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38150" y="1233488"/>
            <a:ext cx="5922963" cy="33321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768" y="4751983"/>
            <a:ext cx="5438140" cy="388798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378825"/>
            <a:ext cx="2945659" cy="4954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50443" y="9378825"/>
            <a:ext cx="2945659" cy="495425"/>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2962917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smtClean="0">
                <a:solidFill>
                  <a:schemeClr val="dk1"/>
                </a:solidFill>
                <a:latin typeface="Calibri"/>
                <a:ea typeface="Calibri"/>
                <a:cs typeface="Calibri"/>
                <a:sym typeface="Calibri"/>
              </a:rPr>
              <a:t>1</a:t>
            </a:fld>
            <a:endParaRPr lang="es-E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77427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txBox="1">
            <a:spLocks noGrp="1"/>
          </p:cNvSpPr>
          <p:nvPr>
            <p:ph type="body" idx="1"/>
          </p:nvPr>
        </p:nvSpPr>
        <p:spPr>
          <a:xfrm>
            <a:off x="679768" y="4751983"/>
            <a:ext cx="5438140" cy="3887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14" name="Google Shape;114;p3:notes"/>
          <p:cNvSpPr>
            <a:spLocks noGrp="1" noRot="1" noChangeAspect="1"/>
          </p:cNvSpPr>
          <p:nvPr>
            <p:ph type="sldImg" idx="2"/>
          </p:nvPr>
        </p:nvSpPr>
        <p:spPr>
          <a:xfrm>
            <a:off x="438150" y="1233488"/>
            <a:ext cx="5922963" cy="33321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80501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Marcador de imagen de diapositiva 1">
            <a:extLst>
              <a:ext uri="{FF2B5EF4-FFF2-40B4-BE49-F238E27FC236}">
                <a16:creationId xmlns:a16="http://schemas.microsoft.com/office/drawing/2014/main" id="{86938F13-27C2-902A-3B8F-93038402C2DC}"/>
              </a:ext>
            </a:extLst>
          </p:cNvPr>
          <p:cNvSpPr>
            <a:spLocks noGrp="1" noRot="1" noChangeAspect="1" noTextEdit="1"/>
          </p:cNvSpPr>
          <p:nvPr>
            <p:ph type="sldImg"/>
          </p:nvPr>
        </p:nvSpPr>
        <p:spPr>
          <a:ln>
            <a:headEnd/>
            <a:tailEnd/>
          </a:ln>
        </p:spPr>
      </p:sp>
      <p:sp>
        <p:nvSpPr>
          <p:cNvPr id="19459" name="Marcador de notas 2">
            <a:extLst>
              <a:ext uri="{FF2B5EF4-FFF2-40B4-BE49-F238E27FC236}">
                <a16:creationId xmlns:a16="http://schemas.microsoft.com/office/drawing/2014/main" id="{4AEBB084-F526-6B69-895C-92414CB49423}"/>
              </a:ext>
            </a:extLst>
          </p:cNvPr>
          <p:cNvSpPr txBox="1">
            <a:spLocks noGrp="1"/>
          </p:cNvSpPr>
          <p:nvPr>
            <p:ph type="body" idx="1"/>
          </p:nvPr>
        </p:nvSpPr>
        <p:spPr/>
        <p:txBody>
          <a:bodyPr/>
          <a:lstStyle/>
          <a:p>
            <a:endParaRPr lang="es-ES" altLang="es-ES" dirty="0">
              <a:latin typeface="Arial" panose="020B0604020202020204" pitchFamily="34" charset="0"/>
              <a:cs typeface="Arial" panose="020B0604020202020204" pitchFamily="34" charset="0"/>
            </a:endParaRPr>
          </a:p>
        </p:txBody>
      </p:sp>
      <p:sp>
        <p:nvSpPr>
          <p:cNvPr id="19460" name="Marcador de número de diapositiva 3">
            <a:extLst>
              <a:ext uri="{FF2B5EF4-FFF2-40B4-BE49-F238E27FC236}">
                <a16:creationId xmlns:a16="http://schemas.microsoft.com/office/drawing/2014/main" id="{CDC3BEBF-5808-4719-5EEE-7D34D757C5ED}"/>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23292A68-75F0-4882-ACCA-5A62A10BB487}" type="slidenum">
              <a:rPr lang="es-ES" altLang="es-ES" sz="1200" smtClean="0">
                <a:latin typeface="Calibri" panose="020F0502020204030204" pitchFamily="34" charset="0"/>
                <a:cs typeface="Calibri" panose="020F0502020204030204" pitchFamily="34" charset="0"/>
                <a:sym typeface="Calibri" panose="020F0502020204030204" pitchFamily="34" charset="0"/>
              </a:rPr>
              <a:pPr/>
              <a:t>3</a:t>
            </a:fld>
            <a:endParaRPr lang="es-ES" altLang="es-ES" sz="1200">
              <a:latin typeface="Calibri" panose="020F0502020204030204" pitchFamily="34" charset="0"/>
              <a:cs typeface="Calibri" panose="020F0502020204030204" pitchFamily="34" charset="0"/>
              <a:sym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txBox="1">
            <a:spLocks noGrp="1"/>
          </p:cNvSpPr>
          <p:nvPr>
            <p:ph type="body" idx="1"/>
          </p:nvPr>
        </p:nvSpPr>
        <p:spPr>
          <a:xfrm>
            <a:off x="679768" y="4751983"/>
            <a:ext cx="5438140" cy="3887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14" name="Google Shape;114;p3:notes"/>
          <p:cNvSpPr>
            <a:spLocks noGrp="1" noRot="1" noChangeAspect="1"/>
          </p:cNvSpPr>
          <p:nvPr>
            <p:ph type="sldImg" idx="2"/>
          </p:nvPr>
        </p:nvSpPr>
        <p:spPr>
          <a:xfrm>
            <a:off x="438150" y="1233488"/>
            <a:ext cx="5922963" cy="33321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896455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4:notes"/>
          <p:cNvSpPr txBox="1">
            <a:spLocks noGrp="1"/>
          </p:cNvSpPr>
          <p:nvPr>
            <p:ph type="body" idx="1"/>
          </p:nvPr>
        </p:nvSpPr>
        <p:spPr>
          <a:xfrm>
            <a:off x="679768" y="4751983"/>
            <a:ext cx="5438140" cy="3887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4:notes"/>
          <p:cNvSpPr>
            <a:spLocks noGrp="1" noRot="1" noChangeAspect="1"/>
          </p:cNvSpPr>
          <p:nvPr>
            <p:ph type="sldImg" idx="2"/>
          </p:nvPr>
        </p:nvSpPr>
        <p:spPr>
          <a:xfrm>
            <a:off x="438150" y="1233488"/>
            <a:ext cx="5922963" cy="33321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txBox="1">
            <a:spLocks noGrp="1"/>
          </p:cNvSpPr>
          <p:nvPr>
            <p:ph type="body" idx="1"/>
          </p:nvPr>
        </p:nvSpPr>
        <p:spPr>
          <a:xfrm>
            <a:off x="679768" y="4751983"/>
            <a:ext cx="5438140" cy="3887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14" name="Google Shape;114;p3:notes"/>
          <p:cNvSpPr>
            <a:spLocks noGrp="1" noRot="1" noChangeAspect="1"/>
          </p:cNvSpPr>
          <p:nvPr>
            <p:ph type="sldImg" idx="2"/>
          </p:nvPr>
        </p:nvSpPr>
        <p:spPr>
          <a:xfrm>
            <a:off x="438150" y="1233488"/>
            <a:ext cx="5922963" cy="33321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05119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Marcador de imagen de diapositiva 1">
            <a:extLst>
              <a:ext uri="{FF2B5EF4-FFF2-40B4-BE49-F238E27FC236}">
                <a16:creationId xmlns:a16="http://schemas.microsoft.com/office/drawing/2014/main" id="{C02813A9-5CE4-26C6-C356-131C8FA620C7}"/>
              </a:ext>
            </a:extLst>
          </p:cNvPr>
          <p:cNvSpPr>
            <a:spLocks noGrp="1" noRot="1" noChangeAspect="1" noTextEdit="1"/>
          </p:cNvSpPr>
          <p:nvPr>
            <p:ph type="sldImg"/>
          </p:nvPr>
        </p:nvSpPr>
        <p:spPr>
          <a:ln>
            <a:headEnd/>
            <a:tailEnd/>
          </a:ln>
        </p:spPr>
      </p:sp>
      <p:sp>
        <p:nvSpPr>
          <p:cNvPr id="25603" name="Marcador de notas 2">
            <a:extLst>
              <a:ext uri="{FF2B5EF4-FFF2-40B4-BE49-F238E27FC236}">
                <a16:creationId xmlns:a16="http://schemas.microsoft.com/office/drawing/2014/main" id="{6E0C2255-51BA-0596-6103-95D42242D67F}"/>
              </a:ext>
            </a:extLst>
          </p:cNvPr>
          <p:cNvSpPr txBox="1">
            <a:spLocks noGrp="1"/>
          </p:cNvSpPr>
          <p:nvPr>
            <p:ph type="body" idx="1"/>
          </p:nvPr>
        </p:nvSpPr>
        <p:spPr/>
        <p:txBody>
          <a:bodyPr/>
          <a:lstStyle/>
          <a:p>
            <a:endParaRPr lang="es-ES" altLang="es-ES" dirty="0">
              <a:latin typeface="Arial" panose="020B0604020202020204" pitchFamily="34" charset="0"/>
              <a:cs typeface="Arial" panose="020B0604020202020204" pitchFamily="34" charset="0"/>
            </a:endParaRPr>
          </a:p>
        </p:txBody>
      </p:sp>
      <p:sp>
        <p:nvSpPr>
          <p:cNvPr id="25604" name="Marcador de número de diapositiva 3">
            <a:extLst>
              <a:ext uri="{FF2B5EF4-FFF2-40B4-BE49-F238E27FC236}">
                <a16:creationId xmlns:a16="http://schemas.microsoft.com/office/drawing/2014/main" id="{6A693C18-226F-23EB-1465-9D3154FE3A3F}"/>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DD3FBCEB-668A-4A07-9CCC-2B0233F6DB1D}" type="slidenum">
              <a:rPr lang="es-ES" altLang="es-ES" sz="1200" smtClean="0">
                <a:latin typeface="Calibri" panose="020F0502020204030204" pitchFamily="34" charset="0"/>
                <a:cs typeface="Calibri" panose="020F0502020204030204" pitchFamily="34" charset="0"/>
                <a:sym typeface="Calibri" panose="020F0502020204030204" pitchFamily="34" charset="0"/>
              </a:rPr>
              <a:pPr/>
              <a:t>7</a:t>
            </a:fld>
            <a:endParaRPr lang="es-ES" altLang="es-ES" sz="1200">
              <a:latin typeface="Calibri" panose="020F0502020204030204" pitchFamily="34" charset="0"/>
              <a:cs typeface="Calibri" panose="020F0502020204030204" pitchFamily="34" charset="0"/>
              <a:sym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smtClean="0">
                <a:solidFill>
                  <a:schemeClr val="dk1"/>
                </a:solidFill>
                <a:latin typeface="Calibri"/>
                <a:ea typeface="Calibri"/>
                <a:cs typeface="Calibri"/>
                <a:sym typeface="Calibri"/>
              </a:rPr>
              <a:t>8</a:t>
            </a:fld>
            <a:endParaRPr lang="es-E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41611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smtClean="0">
                <a:solidFill>
                  <a:schemeClr val="dk1"/>
                </a:solidFill>
                <a:latin typeface="Calibri"/>
                <a:ea typeface="Calibri"/>
                <a:cs typeface="Calibri"/>
                <a:sym typeface="Calibri"/>
              </a:rPr>
              <a:t>10</a:t>
            </a:fld>
            <a:endParaRPr lang="es-E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080303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smtClean="0">
                <a:solidFill>
                  <a:schemeClr val="dk1"/>
                </a:solidFill>
                <a:latin typeface="Calibri"/>
                <a:ea typeface="Calibri"/>
                <a:cs typeface="Calibri"/>
                <a:sym typeface="Calibri"/>
              </a:rPr>
              <a:t>11</a:t>
            </a:fld>
            <a:endParaRPr lang="es-E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90123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11:notes"/>
          <p:cNvSpPr txBox="1">
            <a:spLocks noGrp="1"/>
          </p:cNvSpPr>
          <p:nvPr>
            <p:ph type="body" idx="1"/>
          </p:nvPr>
        </p:nvSpPr>
        <p:spPr>
          <a:xfrm>
            <a:off x="679768" y="4751983"/>
            <a:ext cx="5438140" cy="3887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72" name="Google Shape;372;p11:notes"/>
          <p:cNvSpPr>
            <a:spLocks noGrp="1" noRot="1" noChangeAspect="1"/>
          </p:cNvSpPr>
          <p:nvPr>
            <p:ph type="sldImg" idx="2"/>
          </p:nvPr>
        </p:nvSpPr>
        <p:spPr>
          <a:xfrm>
            <a:off x="438150" y="1233488"/>
            <a:ext cx="5922963" cy="33321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40818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15"/>
        <p:cNvGrpSpPr/>
        <p:nvPr/>
      </p:nvGrpSpPr>
      <p:grpSpPr>
        <a:xfrm>
          <a:off x="0" y="0"/>
          <a:ext cx="0" cy="0"/>
          <a:chOff x="0" y="0"/>
          <a:chExt cx="0" cy="0"/>
        </a:xfrm>
      </p:grpSpPr>
      <p:sp>
        <p:nvSpPr>
          <p:cNvPr id="16" name="Google Shape;16;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21"/>
        <p:cNvGrpSpPr/>
        <p:nvPr/>
      </p:nvGrpSpPr>
      <p:grpSpPr>
        <a:xfrm>
          <a:off x="0" y="0"/>
          <a:ext cx="0" cy="0"/>
          <a:chOff x="0" y="0"/>
          <a:chExt cx="0" cy="0"/>
        </a:xfrm>
      </p:grpSpPr>
      <p:sp>
        <p:nvSpPr>
          <p:cNvPr id="22" name="Google Shape;22;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27"/>
        <p:cNvGrpSpPr/>
        <p:nvPr/>
      </p:nvGrpSpPr>
      <p:grpSpPr>
        <a:xfrm>
          <a:off x="0" y="0"/>
          <a:ext cx="0" cy="0"/>
          <a:chOff x="0" y="0"/>
          <a:chExt cx="0" cy="0"/>
        </a:xfrm>
      </p:grpSpPr>
      <p:sp>
        <p:nvSpPr>
          <p:cNvPr id="28" name="Google Shape;28;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33"/>
        <p:cNvGrpSpPr/>
        <p:nvPr/>
      </p:nvGrpSpPr>
      <p:grpSpPr>
        <a:xfrm>
          <a:off x="0" y="0"/>
          <a:ext cx="0" cy="0"/>
          <a:chOff x="0" y="0"/>
          <a:chExt cx="0" cy="0"/>
        </a:xfrm>
      </p:grpSpPr>
      <p:sp>
        <p:nvSpPr>
          <p:cNvPr id="34" name="Google Shape;34;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40"/>
        <p:cNvGrpSpPr/>
        <p:nvPr/>
      </p:nvGrpSpPr>
      <p:grpSpPr>
        <a:xfrm>
          <a:off x="0" y="0"/>
          <a:ext cx="0" cy="0"/>
          <a:chOff x="0" y="0"/>
          <a:chExt cx="0" cy="0"/>
        </a:xfrm>
      </p:grpSpPr>
      <p:sp>
        <p:nvSpPr>
          <p:cNvPr id="41" name="Google Shape;41;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8"/>
        <p:cNvGrpSpPr/>
        <p:nvPr/>
      </p:nvGrpSpPr>
      <p:grpSpPr>
        <a:xfrm>
          <a:off x="0" y="0"/>
          <a:ext cx="0" cy="0"/>
          <a:chOff x="0" y="0"/>
          <a:chExt cx="0" cy="0"/>
        </a:xfrm>
      </p:grpSpPr>
      <p:sp>
        <p:nvSpPr>
          <p:cNvPr id="59" name="Google Shape;59;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5"/>
        <p:cNvGrpSpPr/>
        <p:nvPr/>
      </p:nvGrpSpPr>
      <p:grpSpPr>
        <a:xfrm>
          <a:off x="0" y="0"/>
          <a:ext cx="0" cy="0"/>
          <a:chOff x="0" y="0"/>
          <a:chExt cx="0" cy="0"/>
        </a:xfrm>
      </p:grpSpPr>
      <p:sp>
        <p:nvSpPr>
          <p:cNvPr id="66" name="Google Shape;66;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1"/>
          <p:cNvSpPr>
            <a:spLocks noGrp="1"/>
          </p:cNvSpPr>
          <p:nvPr>
            <p:ph type="pic" idx="2"/>
          </p:nvPr>
        </p:nvSpPr>
        <p:spPr>
          <a:xfrm>
            <a:off x="5183188" y="987425"/>
            <a:ext cx="6172200" cy="4873625"/>
          </a:xfrm>
          <a:prstGeom prst="rect">
            <a:avLst/>
          </a:prstGeom>
          <a:noFill/>
          <a:ln>
            <a:noFill/>
          </a:ln>
        </p:spPr>
      </p:sp>
      <p:sp>
        <p:nvSpPr>
          <p:cNvPr id="68" name="Google Shape;68;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72"/>
        <p:cNvGrpSpPr/>
        <p:nvPr/>
      </p:nvGrpSpPr>
      <p:grpSpPr>
        <a:xfrm>
          <a:off x="0" y="0"/>
          <a:ext cx="0" cy="0"/>
          <a:chOff x="0" y="0"/>
          <a:chExt cx="0" cy="0"/>
        </a:xfrm>
      </p:grpSpPr>
      <p:sp>
        <p:nvSpPr>
          <p:cNvPr id="73" name="Google Shape;73;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8"/>
        <p:cNvGrpSpPr/>
        <p:nvPr/>
      </p:nvGrpSpPr>
      <p:grpSpPr>
        <a:xfrm>
          <a:off x="0" y="0"/>
          <a:ext cx="0" cy="0"/>
          <a:chOff x="0" y="0"/>
          <a:chExt cx="0" cy="0"/>
        </a:xfrm>
      </p:grpSpPr>
      <p:sp>
        <p:nvSpPr>
          <p:cNvPr id="79" name="Google Shape;79;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825625"/>
            <a:ext cx="10905699" cy="3881904"/>
          </a:xfrm>
        </p:spPr>
        <p:txBody>
          <a:bodyPr>
            <a:noAutofit/>
          </a:bodyPr>
          <a:lstStyle>
            <a:lvl1pPr>
              <a:lnSpc>
                <a:spcPct val="100000"/>
              </a:lnSpc>
              <a:spcBef>
                <a:spcPts val="0"/>
              </a:spcBef>
              <a:spcAft>
                <a:spcPts val="1800"/>
              </a:spcAft>
              <a:defRPr/>
            </a:lvl1pPr>
            <a:lvl2pPr>
              <a:lnSpc>
                <a:spcPct val="100000"/>
              </a:lnSpc>
              <a:spcAft>
                <a:spcPts val="1800"/>
              </a:spcAft>
              <a:defRPr/>
            </a:lvl2pPr>
            <a:lvl3pPr>
              <a:lnSpc>
                <a:spcPct val="100000"/>
              </a:lnSpc>
              <a:spcAft>
                <a:spcPts val="1800"/>
              </a:spcAft>
              <a:defRPr/>
            </a:lvl3pPr>
            <a:lvl4pPr>
              <a:lnSpc>
                <a:spcPct val="100000"/>
              </a:lnSpc>
              <a:spcAft>
                <a:spcPts val="1800"/>
              </a:spcAft>
              <a:defRPr/>
            </a:lvl4pPr>
            <a:lvl5pPr>
              <a:lnSpc>
                <a:spcPct val="100000"/>
              </a:lnSpc>
              <a:spcAft>
                <a:spcPts val="18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‹Nº›</a:t>
            </a:fld>
            <a:endParaRPr lang="en-GB"/>
          </a:p>
        </p:txBody>
      </p:sp>
      <p:cxnSp>
        <p:nvCxnSpPr>
          <p:cNvPr id="7" name="Straight Connector 6"/>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1423070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6" r:id="rId6"/>
    <p:sldLayoutId id="2147483657" r:id="rId7"/>
    <p:sldLayoutId id="2147483658" r:id="rId8"/>
    <p:sldLayoutId id="2147483659" r:id="rId9"/>
    <p:sldLayoutId id="2147483660" r:id="rId10"/>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8.jpeg"/><Relationship Id="rId4" Type="http://schemas.openxmlformats.org/officeDocument/2006/relationships/hyperlink" Target="https://www.miteco.gob.es/content/dam/miteco/es/costas/temas/temas-pm/basuras-marinas/acciones/basuras-acciones-doc_Criterios_EN.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emf"/><Relationship Id="rId5" Type="http://schemas.openxmlformats.org/officeDocument/2006/relationships/image" Target="../media/image5.pn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5.pn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2.pn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560AFAAC-EA6C-45A9-9E03-C9C9F0193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descr="Diagrama&#10;&#10;Descripción generada automáticamente">
            <a:extLst>
              <a:ext uri="{FF2B5EF4-FFF2-40B4-BE49-F238E27FC236}">
                <a16:creationId xmlns:a16="http://schemas.microsoft.com/office/drawing/2014/main" id="{EF2FD4B3-23BA-3AE2-CAAC-74F05D55C1C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974" r="11296" b="2"/>
          <a:stretch/>
        </p:blipFill>
        <p:spPr>
          <a:xfrm>
            <a:off x="4883022" y="10"/>
            <a:ext cx="7308978" cy="6857990"/>
          </a:xfrm>
          <a:custGeom>
            <a:avLst/>
            <a:gdLst/>
            <a:ahLst/>
            <a:cxnLst/>
            <a:rect l="l" t="t" r="r" b="b"/>
            <a:pathLst>
              <a:path w="7308978" h="6858000">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p:spPr>
      </p:pic>
      <p:sp useBgFill="1">
        <p:nvSpPr>
          <p:cNvPr id="39" name="Freeform: Shape 38">
            <a:extLst>
              <a:ext uri="{FF2B5EF4-FFF2-40B4-BE49-F238E27FC236}">
                <a16:creationId xmlns:a16="http://schemas.microsoft.com/office/drawing/2014/main" id="{83549E37-C86B-4401-90BD-D8BF83859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3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3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1" name="Freeform: Shape 40">
            <a:extLst>
              <a:ext uri="{FF2B5EF4-FFF2-40B4-BE49-F238E27FC236}">
                <a16:creationId xmlns:a16="http://schemas.microsoft.com/office/drawing/2014/main" id="{8A17784E-76D8-4521-A77D-0D2EBB923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6857" cy="6858000"/>
          </a:xfrm>
          <a:custGeom>
            <a:avLst/>
            <a:gdLst>
              <a:gd name="connsiteX0" fmla="*/ 0 w 6086857"/>
              <a:gd name="connsiteY0" fmla="*/ 0 h 6858000"/>
              <a:gd name="connsiteX1" fmla="*/ 4873879 w 6086857"/>
              <a:gd name="connsiteY1" fmla="*/ 0 h 6858000"/>
              <a:gd name="connsiteX2" fmla="*/ 4936862 w 6086857"/>
              <a:gd name="connsiteY2" fmla="*/ 69271 h 6858000"/>
              <a:gd name="connsiteX3" fmla="*/ 6086857 w 6086857"/>
              <a:gd name="connsiteY3" fmla="*/ 3429000 h 6858000"/>
              <a:gd name="connsiteX4" fmla="*/ 4936862 w 6086857"/>
              <a:gd name="connsiteY4" fmla="*/ 6788730 h 6858000"/>
              <a:gd name="connsiteX5" fmla="*/ 4873879 w 6086857"/>
              <a:gd name="connsiteY5" fmla="*/ 6858000 h 6858000"/>
              <a:gd name="connsiteX6" fmla="*/ 0 w 608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6857" h="6858000">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C0036C6B-F09C-4EAB-AE02-8D056EE748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24325"/>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5" name="Rectangle 44">
            <a:extLst>
              <a:ext uri="{FF2B5EF4-FFF2-40B4-BE49-F238E27FC236}">
                <a16:creationId xmlns:a16="http://schemas.microsoft.com/office/drawing/2014/main" id="{FC8D5885-2804-4D3C-BE31-902E4D32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769" y="2195336"/>
            <a:ext cx="49834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Marcador de texto 5">
            <a:extLst>
              <a:ext uri="{FF2B5EF4-FFF2-40B4-BE49-F238E27FC236}">
                <a16:creationId xmlns:a16="http://schemas.microsoft.com/office/drawing/2014/main" id="{6C656B28-0F0E-8EA7-BBFC-4395C2059B88}"/>
              </a:ext>
            </a:extLst>
          </p:cNvPr>
          <p:cNvSpPr>
            <a:spLocks noGrp="1"/>
          </p:cNvSpPr>
          <p:nvPr>
            <p:ph type="body" idx="1"/>
          </p:nvPr>
        </p:nvSpPr>
        <p:spPr>
          <a:xfrm>
            <a:off x="106777" y="1049448"/>
            <a:ext cx="5645463" cy="4351338"/>
          </a:xfrm>
        </p:spPr>
        <p:txBody>
          <a:bodyPr>
            <a:normAutofit fontScale="70000" lnSpcReduction="20000"/>
          </a:bodyPr>
          <a:lstStyle/>
          <a:p>
            <a:pPr lvl="0">
              <a:lnSpc>
                <a:spcPct val="114000"/>
              </a:lnSpc>
              <a:buClr>
                <a:schemeClr val="lt1"/>
              </a:buClr>
            </a:pPr>
            <a:endParaRPr lang="es-ES" sz="2000" dirty="0">
              <a:solidFill>
                <a:schemeClr val="accent5">
                  <a:lumMod val="75000"/>
                </a:schemeClr>
              </a:solidFill>
            </a:endParaRPr>
          </a:p>
          <a:p>
            <a:pPr lvl="0">
              <a:lnSpc>
                <a:spcPct val="114000"/>
              </a:lnSpc>
              <a:buClr>
                <a:schemeClr val="lt1"/>
              </a:buClr>
            </a:pPr>
            <a:r>
              <a:rPr lang="es-ES" b="1" dirty="0">
                <a:solidFill>
                  <a:schemeClr val="accent5">
                    <a:lumMod val="75000"/>
                  </a:schemeClr>
                </a:solidFill>
              </a:rPr>
              <a:t>General </a:t>
            </a:r>
            <a:r>
              <a:rPr lang="es-ES" b="1" dirty="0" err="1">
                <a:solidFill>
                  <a:schemeClr val="accent5">
                    <a:lumMod val="75000"/>
                  </a:schemeClr>
                </a:solidFill>
              </a:rPr>
              <a:t>criteria</a:t>
            </a:r>
            <a:r>
              <a:rPr lang="es-ES" b="1" dirty="0">
                <a:solidFill>
                  <a:schemeClr val="accent5">
                    <a:lumMod val="75000"/>
                  </a:schemeClr>
                </a:solidFill>
              </a:rPr>
              <a:t> </a:t>
            </a:r>
            <a:r>
              <a:rPr lang="es-ES" b="1" dirty="0" err="1">
                <a:solidFill>
                  <a:schemeClr val="accent5">
                    <a:lumMod val="75000"/>
                  </a:schemeClr>
                </a:solidFill>
              </a:rPr>
              <a:t>for</a:t>
            </a:r>
            <a:r>
              <a:rPr lang="es-ES" b="1" dirty="0">
                <a:solidFill>
                  <a:schemeClr val="accent5">
                    <a:lumMod val="75000"/>
                  </a:schemeClr>
                </a:solidFill>
              </a:rPr>
              <a:t> </a:t>
            </a:r>
            <a:r>
              <a:rPr lang="es-ES" b="1" dirty="0" err="1">
                <a:solidFill>
                  <a:schemeClr val="accent5">
                    <a:lumMod val="75000"/>
                  </a:schemeClr>
                </a:solidFill>
              </a:rPr>
              <a:t>Fishing</a:t>
            </a:r>
            <a:r>
              <a:rPr lang="es-ES" b="1" dirty="0">
                <a:solidFill>
                  <a:schemeClr val="accent5">
                    <a:lumMod val="75000"/>
                  </a:schemeClr>
                </a:solidFill>
              </a:rPr>
              <a:t> </a:t>
            </a:r>
            <a:r>
              <a:rPr lang="es-ES" b="1" dirty="0" err="1">
                <a:solidFill>
                  <a:schemeClr val="accent5">
                    <a:lumMod val="75000"/>
                  </a:schemeClr>
                </a:solidFill>
              </a:rPr>
              <a:t>for</a:t>
            </a:r>
            <a:r>
              <a:rPr lang="es-ES" b="1" dirty="0">
                <a:solidFill>
                  <a:schemeClr val="accent5">
                    <a:lumMod val="75000"/>
                  </a:schemeClr>
                </a:solidFill>
              </a:rPr>
              <a:t> </a:t>
            </a:r>
            <a:r>
              <a:rPr lang="es-ES" b="1" dirty="0" err="1">
                <a:solidFill>
                  <a:schemeClr val="accent5">
                    <a:lumMod val="75000"/>
                  </a:schemeClr>
                </a:solidFill>
              </a:rPr>
              <a:t>Litter</a:t>
            </a:r>
            <a:r>
              <a:rPr lang="es-ES" b="1" dirty="0">
                <a:solidFill>
                  <a:schemeClr val="accent5">
                    <a:lumMod val="75000"/>
                  </a:schemeClr>
                </a:solidFill>
              </a:rPr>
              <a:t> in </a:t>
            </a:r>
            <a:r>
              <a:rPr lang="es-ES" b="1" dirty="0" err="1">
                <a:solidFill>
                  <a:schemeClr val="accent5">
                    <a:lumMod val="75000"/>
                  </a:schemeClr>
                </a:solidFill>
              </a:rPr>
              <a:t>Spain</a:t>
            </a:r>
            <a:endParaRPr lang="es-ES" dirty="0">
              <a:solidFill>
                <a:schemeClr val="accent5">
                  <a:lumMod val="75000"/>
                </a:schemeClr>
              </a:solidFill>
            </a:endParaRPr>
          </a:p>
          <a:p>
            <a:pPr lvl="0">
              <a:lnSpc>
                <a:spcPct val="114000"/>
              </a:lnSpc>
              <a:buClr>
                <a:schemeClr val="lt1"/>
              </a:buClr>
            </a:pPr>
            <a:endParaRPr lang="es-ES" dirty="0">
              <a:solidFill>
                <a:schemeClr val="accent5">
                  <a:lumMod val="75000"/>
                </a:schemeClr>
              </a:solidFill>
            </a:endParaRPr>
          </a:p>
          <a:p>
            <a:pPr lvl="0">
              <a:lnSpc>
                <a:spcPct val="114000"/>
              </a:lnSpc>
              <a:buClr>
                <a:schemeClr val="lt1"/>
              </a:buClr>
            </a:pPr>
            <a:endParaRPr lang="es-ES" dirty="0">
              <a:solidFill>
                <a:schemeClr val="accent5">
                  <a:lumMod val="75000"/>
                </a:schemeClr>
              </a:solidFill>
            </a:endParaRPr>
          </a:p>
          <a:p>
            <a:pPr lvl="0" algn="ctr">
              <a:lnSpc>
                <a:spcPct val="114000"/>
              </a:lnSpc>
              <a:buClr>
                <a:schemeClr val="lt1"/>
              </a:buClr>
            </a:pPr>
            <a:r>
              <a:rPr lang="es-ES" b="1" dirty="0">
                <a:solidFill>
                  <a:schemeClr val="accent3">
                    <a:lumMod val="50000"/>
                  </a:schemeClr>
                </a:solidFill>
              </a:rPr>
              <a:t>Free </a:t>
            </a:r>
            <a:r>
              <a:rPr lang="es-ES" b="1" dirty="0" err="1">
                <a:solidFill>
                  <a:schemeClr val="accent3">
                    <a:lumMod val="50000"/>
                  </a:schemeClr>
                </a:solidFill>
              </a:rPr>
              <a:t>LitterAT</a:t>
            </a:r>
            <a:r>
              <a:rPr lang="es-ES" b="1" dirty="0">
                <a:solidFill>
                  <a:schemeClr val="accent3">
                    <a:lumMod val="50000"/>
                  </a:schemeClr>
                </a:solidFill>
              </a:rPr>
              <a:t> </a:t>
            </a:r>
            <a:r>
              <a:rPr lang="es-ES" b="1" dirty="0" err="1">
                <a:solidFill>
                  <a:schemeClr val="accent3">
                    <a:lumMod val="50000"/>
                  </a:schemeClr>
                </a:solidFill>
              </a:rPr>
              <a:t>Webinar</a:t>
            </a:r>
            <a:endParaRPr lang="es-ES" b="1" dirty="0">
              <a:solidFill>
                <a:schemeClr val="accent3">
                  <a:lumMod val="50000"/>
                </a:schemeClr>
              </a:solidFill>
            </a:endParaRPr>
          </a:p>
          <a:p>
            <a:pPr lvl="0" algn="ctr">
              <a:lnSpc>
                <a:spcPct val="114000"/>
              </a:lnSpc>
              <a:buClr>
                <a:schemeClr val="lt1"/>
              </a:buClr>
            </a:pPr>
            <a:r>
              <a:rPr lang="es-ES" b="1" dirty="0" err="1">
                <a:solidFill>
                  <a:schemeClr val="accent3">
                    <a:lumMod val="50000"/>
                  </a:schemeClr>
                </a:solidFill>
              </a:rPr>
              <a:t>Fishing</a:t>
            </a:r>
            <a:r>
              <a:rPr lang="es-ES" b="1" dirty="0">
                <a:solidFill>
                  <a:schemeClr val="accent3">
                    <a:lumMod val="50000"/>
                  </a:schemeClr>
                </a:solidFill>
              </a:rPr>
              <a:t> </a:t>
            </a:r>
            <a:r>
              <a:rPr lang="es-ES" b="1" dirty="0" err="1">
                <a:solidFill>
                  <a:schemeClr val="accent3">
                    <a:lumMod val="50000"/>
                  </a:schemeClr>
                </a:solidFill>
              </a:rPr>
              <a:t>for</a:t>
            </a:r>
            <a:r>
              <a:rPr lang="es-ES" b="1" dirty="0">
                <a:solidFill>
                  <a:schemeClr val="accent3">
                    <a:lumMod val="50000"/>
                  </a:schemeClr>
                </a:solidFill>
              </a:rPr>
              <a:t> </a:t>
            </a:r>
            <a:r>
              <a:rPr lang="es-ES" b="1" dirty="0" err="1">
                <a:solidFill>
                  <a:schemeClr val="accent3">
                    <a:lumMod val="50000"/>
                  </a:schemeClr>
                </a:solidFill>
              </a:rPr>
              <a:t>Litter</a:t>
            </a:r>
            <a:r>
              <a:rPr lang="es-ES" b="1" dirty="0">
                <a:solidFill>
                  <a:schemeClr val="accent3">
                    <a:lumMod val="50000"/>
                  </a:schemeClr>
                </a:solidFill>
              </a:rPr>
              <a:t> in </a:t>
            </a:r>
            <a:r>
              <a:rPr lang="es-ES" b="1" dirty="0" err="1">
                <a:solidFill>
                  <a:schemeClr val="accent3">
                    <a:lumMod val="50000"/>
                  </a:schemeClr>
                </a:solidFill>
              </a:rPr>
              <a:t>the</a:t>
            </a:r>
            <a:r>
              <a:rPr lang="es-ES" b="1" dirty="0">
                <a:solidFill>
                  <a:schemeClr val="accent3">
                    <a:lumMod val="50000"/>
                  </a:schemeClr>
                </a:solidFill>
              </a:rPr>
              <a:t> </a:t>
            </a:r>
            <a:r>
              <a:rPr lang="es-ES" b="1" dirty="0" err="1">
                <a:solidFill>
                  <a:schemeClr val="accent3">
                    <a:lumMod val="50000"/>
                  </a:schemeClr>
                </a:solidFill>
              </a:rPr>
              <a:t>frame</a:t>
            </a:r>
            <a:r>
              <a:rPr lang="es-ES" b="1" dirty="0">
                <a:solidFill>
                  <a:schemeClr val="accent3">
                    <a:lumMod val="50000"/>
                  </a:schemeClr>
                </a:solidFill>
              </a:rPr>
              <a:t> </a:t>
            </a:r>
            <a:r>
              <a:rPr lang="es-ES" b="1" dirty="0" err="1">
                <a:solidFill>
                  <a:schemeClr val="accent3">
                    <a:lumMod val="50000"/>
                  </a:schemeClr>
                </a:solidFill>
              </a:rPr>
              <a:t>of</a:t>
            </a:r>
            <a:r>
              <a:rPr lang="es-ES" b="1" dirty="0">
                <a:solidFill>
                  <a:schemeClr val="accent3">
                    <a:lumMod val="50000"/>
                  </a:schemeClr>
                </a:solidFill>
              </a:rPr>
              <a:t> PRF Directive: </a:t>
            </a:r>
          </a:p>
          <a:p>
            <a:pPr lvl="0" algn="ctr">
              <a:lnSpc>
                <a:spcPct val="114000"/>
              </a:lnSpc>
              <a:buClr>
                <a:schemeClr val="lt1"/>
              </a:buClr>
            </a:pPr>
            <a:r>
              <a:rPr lang="es-ES" b="1" dirty="0" err="1">
                <a:solidFill>
                  <a:schemeClr val="accent3">
                    <a:lumMod val="50000"/>
                  </a:schemeClr>
                </a:solidFill>
              </a:rPr>
              <a:t>Experiences</a:t>
            </a:r>
            <a:r>
              <a:rPr lang="es-ES" b="1" dirty="0">
                <a:solidFill>
                  <a:schemeClr val="accent3">
                    <a:lumMod val="50000"/>
                  </a:schemeClr>
                </a:solidFill>
              </a:rPr>
              <a:t> and </a:t>
            </a:r>
            <a:r>
              <a:rPr lang="es-ES" b="1" dirty="0" err="1">
                <a:solidFill>
                  <a:schemeClr val="accent3">
                    <a:lumMod val="50000"/>
                  </a:schemeClr>
                </a:solidFill>
              </a:rPr>
              <a:t>challenges</a:t>
            </a:r>
            <a:r>
              <a:rPr lang="es-ES" b="1" dirty="0">
                <a:solidFill>
                  <a:schemeClr val="accent3">
                    <a:lumMod val="50000"/>
                  </a:schemeClr>
                </a:solidFill>
              </a:rPr>
              <a:t> in </a:t>
            </a:r>
            <a:r>
              <a:rPr lang="es-ES" b="1" dirty="0" err="1">
                <a:solidFill>
                  <a:schemeClr val="accent3">
                    <a:lumMod val="50000"/>
                  </a:schemeClr>
                </a:solidFill>
              </a:rPr>
              <a:t>the</a:t>
            </a:r>
            <a:r>
              <a:rPr lang="es-ES" b="1" dirty="0">
                <a:solidFill>
                  <a:schemeClr val="accent3">
                    <a:lumMod val="50000"/>
                  </a:schemeClr>
                </a:solidFill>
              </a:rPr>
              <a:t> Atlantic Area</a:t>
            </a:r>
          </a:p>
          <a:p>
            <a:pPr lvl="0" algn="ctr">
              <a:lnSpc>
                <a:spcPct val="114000"/>
              </a:lnSpc>
              <a:buClr>
                <a:schemeClr val="lt1"/>
              </a:buClr>
            </a:pPr>
            <a:endParaRPr lang="es-ES" b="1" dirty="0">
              <a:solidFill>
                <a:schemeClr val="accent3">
                  <a:lumMod val="50000"/>
                </a:schemeClr>
              </a:solidFill>
            </a:endParaRPr>
          </a:p>
          <a:p>
            <a:pPr algn="ctr">
              <a:lnSpc>
                <a:spcPct val="114000"/>
              </a:lnSpc>
              <a:buClr>
                <a:schemeClr val="lt1"/>
              </a:buClr>
            </a:pPr>
            <a:r>
              <a:rPr lang="es-ES" dirty="0">
                <a:solidFill>
                  <a:schemeClr val="accent3">
                    <a:lumMod val="50000"/>
                  </a:schemeClr>
                </a:solidFill>
              </a:rPr>
              <a:t>6 </a:t>
            </a:r>
            <a:r>
              <a:rPr lang="es-ES" dirty="0" err="1">
                <a:solidFill>
                  <a:schemeClr val="accent3">
                    <a:lumMod val="50000"/>
                  </a:schemeClr>
                </a:solidFill>
              </a:rPr>
              <a:t>February</a:t>
            </a:r>
            <a:r>
              <a:rPr lang="es-ES" dirty="0">
                <a:solidFill>
                  <a:schemeClr val="accent3">
                    <a:lumMod val="50000"/>
                  </a:schemeClr>
                </a:solidFill>
              </a:rPr>
              <a:t> 2026</a:t>
            </a:r>
          </a:p>
          <a:p>
            <a:pPr lvl="0" algn="ctr">
              <a:lnSpc>
                <a:spcPct val="114000"/>
              </a:lnSpc>
              <a:buClr>
                <a:schemeClr val="lt1"/>
              </a:buClr>
            </a:pPr>
            <a:endParaRPr lang="es-ES" b="1" dirty="0">
              <a:solidFill>
                <a:schemeClr val="accent3">
                  <a:lumMod val="50000"/>
                </a:schemeClr>
              </a:solidFill>
            </a:endParaRPr>
          </a:p>
          <a:p>
            <a:pPr lvl="0">
              <a:lnSpc>
                <a:spcPct val="114000"/>
              </a:lnSpc>
              <a:buClr>
                <a:schemeClr val="lt1"/>
              </a:buClr>
            </a:pPr>
            <a:endParaRPr lang="es-ES" dirty="0">
              <a:solidFill>
                <a:schemeClr val="accent5">
                  <a:lumMod val="75000"/>
                </a:schemeClr>
              </a:solidFill>
            </a:endParaRPr>
          </a:p>
          <a:p>
            <a:endParaRPr lang="es-ES" dirty="0"/>
          </a:p>
        </p:txBody>
      </p:sp>
    </p:spTree>
    <p:extLst>
      <p:ext uri="{BB962C8B-B14F-4D97-AF65-F5344CB8AC3E}">
        <p14:creationId xmlns:p14="http://schemas.microsoft.com/office/powerpoint/2010/main" val="2532874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23" name="Google Shape;123;p3"/>
          <p:cNvSpPr/>
          <p:nvPr/>
        </p:nvSpPr>
        <p:spPr>
          <a:xfrm>
            <a:off x="467832" y="1141814"/>
            <a:ext cx="11419368" cy="615513"/>
          </a:xfrm>
          <a:prstGeom prst="rect">
            <a:avLst/>
          </a:prstGeom>
          <a:noFill/>
          <a:ln>
            <a:noFill/>
          </a:ln>
        </p:spPr>
        <p:txBody>
          <a:bodyPr spcFirstLastPara="1" wrap="square" lIns="91425" tIns="45700" rIns="91425" bIns="45700" anchor="t" anchorCtr="0">
            <a:spAutoFit/>
          </a:bodyPr>
          <a:lstStyle/>
          <a:p>
            <a:pPr lvl="0" algn="ctr">
              <a:buSzPts val="2000"/>
            </a:pPr>
            <a:r>
              <a:rPr lang="es-ES" sz="3400" dirty="0" err="1">
                <a:solidFill>
                  <a:schemeClr val="dk1"/>
                </a:solidFill>
                <a:latin typeface="Calibri"/>
                <a:cs typeface="Calibri"/>
                <a:sym typeface="Calibri"/>
              </a:rPr>
              <a:t>Fishing</a:t>
            </a:r>
            <a:r>
              <a:rPr lang="es-ES" sz="3400" dirty="0">
                <a:solidFill>
                  <a:schemeClr val="dk1"/>
                </a:solidFill>
                <a:latin typeface="Calibri"/>
                <a:cs typeface="Calibri"/>
                <a:sym typeface="Calibri"/>
              </a:rPr>
              <a:t> </a:t>
            </a:r>
            <a:r>
              <a:rPr lang="es-ES" sz="3400" dirty="0" err="1">
                <a:solidFill>
                  <a:schemeClr val="dk1"/>
                </a:solidFill>
                <a:latin typeface="Calibri"/>
                <a:cs typeface="Calibri"/>
                <a:sym typeface="Calibri"/>
              </a:rPr>
              <a:t>for</a:t>
            </a:r>
            <a:r>
              <a:rPr lang="es-ES" sz="3400" dirty="0">
                <a:solidFill>
                  <a:schemeClr val="dk1"/>
                </a:solidFill>
                <a:latin typeface="Calibri"/>
                <a:cs typeface="Calibri"/>
                <a:sym typeface="Calibri"/>
              </a:rPr>
              <a:t> </a:t>
            </a:r>
            <a:r>
              <a:rPr lang="es-ES" sz="3400" dirty="0" err="1">
                <a:solidFill>
                  <a:schemeClr val="dk1"/>
                </a:solidFill>
                <a:latin typeface="Calibri"/>
                <a:cs typeface="Calibri"/>
                <a:sym typeface="Calibri"/>
              </a:rPr>
              <a:t>Litter</a:t>
            </a:r>
            <a:r>
              <a:rPr lang="es-ES" sz="3400" dirty="0">
                <a:solidFill>
                  <a:schemeClr val="dk1"/>
                </a:solidFill>
                <a:latin typeface="Calibri"/>
                <a:cs typeface="Calibri"/>
                <a:sym typeface="Calibri"/>
              </a:rPr>
              <a:t> in </a:t>
            </a:r>
            <a:r>
              <a:rPr lang="es-ES" sz="3400" dirty="0" err="1">
                <a:solidFill>
                  <a:schemeClr val="dk1"/>
                </a:solidFill>
                <a:latin typeface="Calibri"/>
                <a:cs typeface="Calibri"/>
                <a:sym typeface="Calibri"/>
              </a:rPr>
              <a:t>Spain</a:t>
            </a:r>
            <a:endParaRPr lang="es-ES" sz="3400" dirty="0">
              <a:solidFill>
                <a:schemeClr val="dk1"/>
              </a:solidFill>
              <a:latin typeface="Calibri"/>
              <a:cs typeface="Calibri"/>
              <a:sym typeface="Arial" panose="020B0604020202020204" pitchFamily="34" charset="0"/>
            </a:endParaRPr>
          </a:p>
        </p:txBody>
      </p:sp>
      <p:pic>
        <p:nvPicPr>
          <p:cNvPr id="4" name="Imagen 3" descr="Diagrama&#10;&#10;Descripción generada automáticamente">
            <a:extLst>
              <a:ext uri="{FF2B5EF4-FFF2-40B4-BE49-F238E27FC236}">
                <a16:creationId xmlns:a16="http://schemas.microsoft.com/office/drawing/2014/main" id="{1AA20EAA-9CA9-1593-00D6-D5BF0F50B78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701559" y="140354"/>
            <a:ext cx="2319455" cy="846784"/>
          </a:xfrm>
          <a:prstGeom prst="rect">
            <a:avLst/>
          </a:prstGeom>
        </p:spPr>
      </p:pic>
      <p:pic>
        <p:nvPicPr>
          <p:cNvPr id="2" name="Imagen 1">
            <a:extLst>
              <a:ext uri="{FF2B5EF4-FFF2-40B4-BE49-F238E27FC236}">
                <a16:creationId xmlns:a16="http://schemas.microsoft.com/office/drawing/2014/main" id="{1936AA24-13B4-773F-88CD-E90A37EAFC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4426" y="1607590"/>
            <a:ext cx="6169489" cy="436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4" descr="Escala de tiempo&#10;&#10;Descripción generada automáticamente con confianza baja">
            <a:extLst>
              <a:ext uri="{FF2B5EF4-FFF2-40B4-BE49-F238E27FC236}">
                <a16:creationId xmlns:a16="http://schemas.microsoft.com/office/drawing/2014/main" id="{2AA5CAE0-54EF-0D43-D02F-F1F876BE7C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7650" y="212725"/>
            <a:ext cx="2668588"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13 Rectángulo"/>
          <p:cNvSpPr/>
          <p:nvPr/>
        </p:nvSpPr>
        <p:spPr>
          <a:xfrm>
            <a:off x="304800" y="2014621"/>
            <a:ext cx="6022144" cy="4001160"/>
          </a:xfrm>
          <a:prstGeom prst="rect">
            <a:avLst/>
          </a:prstGeom>
        </p:spPr>
        <p:txBody>
          <a:bodyPr wrap="square">
            <a:spAutoFit/>
          </a:bodyPr>
          <a:lstStyle/>
          <a:p>
            <a:pPr marL="285750" lvl="1" indent="-285750">
              <a:lnSpc>
                <a:spcPct val="130000"/>
              </a:lnSpc>
              <a:spcBef>
                <a:spcPts val="600"/>
              </a:spcBef>
              <a:spcAft>
                <a:spcPts val="300"/>
              </a:spcAft>
              <a:buFont typeface="Arial" panose="020B0604020202020204" pitchFamily="34" charset="0"/>
              <a:buChar char="•"/>
            </a:pPr>
            <a:r>
              <a:rPr lang="en-US" dirty="0">
                <a:latin typeface="+mj-lt"/>
              </a:rPr>
              <a:t>Fishing for Litter started in Spain in 2009 and has significantly increased since then. It is considered a Best Practice, involving fishers in marine protection.</a:t>
            </a:r>
          </a:p>
          <a:p>
            <a:pPr marL="285750" lvl="1" indent="-285750">
              <a:lnSpc>
                <a:spcPct val="130000"/>
              </a:lnSpc>
              <a:spcBef>
                <a:spcPts val="600"/>
              </a:spcBef>
              <a:spcAft>
                <a:spcPts val="300"/>
              </a:spcAft>
              <a:buFont typeface="Arial" panose="020B0604020202020204" pitchFamily="34" charset="0"/>
              <a:buChar char="•"/>
            </a:pPr>
            <a:r>
              <a:rPr lang="es-ES" dirty="0" err="1">
                <a:latin typeface="+mj-lt"/>
              </a:rPr>
              <a:t>Independent</a:t>
            </a:r>
            <a:r>
              <a:rPr lang="es-ES" dirty="0">
                <a:latin typeface="+mj-lt"/>
              </a:rPr>
              <a:t> </a:t>
            </a:r>
            <a:r>
              <a:rPr lang="es-ES" dirty="0" err="1">
                <a:latin typeface="+mj-lt"/>
              </a:rPr>
              <a:t>actions</a:t>
            </a:r>
            <a:r>
              <a:rPr lang="es-ES" dirty="0">
                <a:latin typeface="+mj-lt"/>
              </a:rPr>
              <a:t>, </a:t>
            </a:r>
            <a:r>
              <a:rPr lang="es-ES" dirty="0" err="1">
                <a:latin typeface="+mj-lt"/>
              </a:rPr>
              <a:t>not</a:t>
            </a:r>
            <a:r>
              <a:rPr lang="es-ES" dirty="0">
                <a:latin typeface="+mj-lt"/>
              </a:rPr>
              <a:t> </a:t>
            </a:r>
            <a:r>
              <a:rPr lang="es-ES" dirty="0" err="1">
                <a:latin typeface="+mj-lt"/>
              </a:rPr>
              <a:t>harmonized</a:t>
            </a:r>
            <a:r>
              <a:rPr lang="es-ES" dirty="0">
                <a:latin typeface="+mj-lt"/>
              </a:rPr>
              <a:t>: </a:t>
            </a:r>
            <a:r>
              <a:rPr lang="en-US" dirty="0">
                <a:latin typeface="+mj-lt"/>
              </a:rPr>
              <a:t>Usefulness of </a:t>
            </a:r>
            <a:r>
              <a:rPr lang="en-US" b="1" dirty="0">
                <a:latin typeface="+mj-lt"/>
              </a:rPr>
              <a:t>general technical criteria</a:t>
            </a:r>
            <a:r>
              <a:rPr lang="en-US" dirty="0">
                <a:latin typeface="+mj-lt"/>
              </a:rPr>
              <a:t>.</a:t>
            </a:r>
          </a:p>
          <a:p>
            <a:pPr marL="285750" lvl="1" indent="-285750">
              <a:lnSpc>
                <a:spcPct val="130000"/>
              </a:lnSpc>
              <a:spcBef>
                <a:spcPts val="600"/>
              </a:spcBef>
              <a:spcAft>
                <a:spcPts val="300"/>
              </a:spcAft>
              <a:buFont typeface="Arial" panose="020B0604020202020204" pitchFamily="34" charset="0"/>
              <a:buChar char="•"/>
            </a:pPr>
            <a:r>
              <a:rPr lang="en-US" dirty="0">
                <a:solidFill>
                  <a:schemeClr val="tx1"/>
                </a:solidFill>
                <a:latin typeface="+mj-lt"/>
                <a:cs typeface="Calibri" panose="020F0502020204030204" pitchFamily="34" charset="0"/>
              </a:rPr>
              <a:t>The professional bottom trawling fishing fleet is the greatest ally. </a:t>
            </a:r>
            <a:r>
              <a:rPr lang="en-US" dirty="0">
                <a:latin typeface="+mj-lt"/>
              </a:rPr>
              <a:t>It is necessary to involve all stakeholders: </a:t>
            </a:r>
            <a:r>
              <a:rPr lang="en-US" b="1" dirty="0">
                <a:latin typeface="+mj-lt"/>
              </a:rPr>
              <a:t>Participation Strategy.</a:t>
            </a:r>
            <a:endParaRPr lang="en-US" b="1" dirty="0">
              <a:solidFill>
                <a:schemeClr val="tx1"/>
              </a:solidFill>
              <a:latin typeface="+mj-lt"/>
              <a:cs typeface="Calibri" panose="020F0502020204030204" pitchFamily="34" charset="0"/>
            </a:endParaRPr>
          </a:p>
          <a:p>
            <a:pPr marL="285750" lvl="1" indent="-285750">
              <a:lnSpc>
                <a:spcPct val="130000"/>
              </a:lnSpc>
              <a:spcBef>
                <a:spcPts val="600"/>
              </a:spcBef>
              <a:spcAft>
                <a:spcPts val="300"/>
              </a:spcAft>
              <a:buFont typeface="Arial" panose="020B0604020202020204" pitchFamily="34" charset="0"/>
              <a:buChar char="•"/>
            </a:pPr>
            <a:r>
              <a:rPr lang="en-US" dirty="0">
                <a:solidFill>
                  <a:schemeClr val="tx1"/>
                </a:solidFill>
                <a:latin typeface="+mj-lt"/>
                <a:cs typeface="Calibri" panose="020F0502020204030204" pitchFamily="34" charset="0"/>
              </a:rPr>
              <a:t>The characterization of the collected waste provides valuable information, complementary to the D10 monitoring </a:t>
            </a:r>
            <a:r>
              <a:rPr lang="en-US" dirty="0" err="1">
                <a:solidFill>
                  <a:schemeClr val="tx1"/>
                </a:solidFill>
                <a:latin typeface="+mj-lt"/>
                <a:cs typeface="Calibri" panose="020F0502020204030204" pitchFamily="34" charset="0"/>
              </a:rPr>
              <a:t>programme</a:t>
            </a:r>
            <a:r>
              <a:rPr lang="en-US" dirty="0">
                <a:solidFill>
                  <a:schemeClr val="tx1"/>
                </a:solidFill>
                <a:latin typeface="+mj-lt"/>
                <a:cs typeface="Calibri" panose="020F0502020204030204" pitchFamily="34" charset="0"/>
              </a:rPr>
              <a:t>. Usefulness of a </a:t>
            </a:r>
            <a:r>
              <a:rPr lang="en-US" b="1" dirty="0">
                <a:solidFill>
                  <a:schemeClr val="tx1"/>
                </a:solidFill>
                <a:latin typeface="+mj-lt"/>
                <a:cs typeface="Calibri" panose="020F0502020204030204" pitchFamily="34" charset="0"/>
              </a:rPr>
              <a:t>national data collection DB</a:t>
            </a:r>
            <a:r>
              <a:rPr lang="en-US" dirty="0">
                <a:solidFill>
                  <a:schemeClr val="tx1"/>
                </a:solidFill>
                <a:latin typeface="+mj-lt"/>
                <a:cs typeface="Calibri" panose="020F0502020204030204" pitchFamily="34" charset="0"/>
              </a:rPr>
              <a:t>.</a:t>
            </a:r>
          </a:p>
          <a:p>
            <a:pPr marL="285750" lvl="1" indent="-285750">
              <a:lnSpc>
                <a:spcPct val="130000"/>
              </a:lnSpc>
              <a:spcBef>
                <a:spcPts val="600"/>
              </a:spcBef>
              <a:spcAft>
                <a:spcPts val="300"/>
              </a:spcAft>
              <a:buFont typeface="Arial" panose="020B0604020202020204" pitchFamily="34" charset="0"/>
              <a:buChar char="•"/>
            </a:pPr>
            <a:r>
              <a:rPr lang="en-US" dirty="0">
                <a:solidFill>
                  <a:schemeClr val="tx1"/>
                </a:solidFill>
                <a:latin typeface="+mj-lt"/>
                <a:cs typeface="Calibri" panose="020F0502020204030204" pitchFamily="34" charset="0"/>
              </a:rPr>
              <a:t>Long-term sustainability: </a:t>
            </a:r>
            <a:r>
              <a:rPr lang="en-US" b="1" dirty="0">
                <a:solidFill>
                  <a:schemeClr val="tx1"/>
                </a:solidFill>
                <a:latin typeface="+mj-lt"/>
                <a:cs typeface="Calibri" panose="020F0502020204030204" pitchFamily="34" charset="0"/>
              </a:rPr>
              <a:t>financing options</a:t>
            </a:r>
          </a:p>
          <a:p>
            <a:pPr marL="285750" lvl="1" indent="-285750">
              <a:lnSpc>
                <a:spcPct val="130000"/>
              </a:lnSpc>
              <a:spcBef>
                <a:spcPts val="600"/>
              </a:spcBef>
              <a:spcAft>
                <a:spcPts val="300"/>
              </a:spcAft>
              <a:buFont typeface="Arial" panose="020B0604020202020204" pitchFamily="34" charset="0"/>
              <a:buChar char="•"/>
            </a:pPr>
            <a:r>
              <a:rPr lang="es-ES" b="1" dirty="0">
                <a:solidFill>
                  <a:schemeClr val="tx1"/>
                </a:solidFill>
                <a:latin typeface="+mj-lt"/>
                <a:cs typeface="Calibri" panose="020F0502020204030204" pitchFamily="34" charset="0"/>
              </a:rPr>
              <a:t>Legislative </a:t>
            </a:r>
            <a:r>
              <a:rPr lang="es-ES" b="1" dirty="0" err="1">
                <a:solidFill>
                  <a:schemeClr val="tx1"/>
                </a:solidFill>
                <a:latin typeface="+mj-lt"/>
                <a:cs typeface="Calibri" panose="020F0502020204030204" pitchFamily="34" charset="0"/>
              </a:rPr>
              <a:t>framework</a:t>
            </a:r>
            <a:r>
              <a:rPr lang="es-ES" dirty="0">
                <a:solidFill>
                  <a:schemeClr val="tx1"/>
                </a:solidFill>
                <a:latin typeface="+mj-lt"/>
                <a:cs typeface="Calibri" panose="020F0502020204030204" pitchFamily="34" charset="0"/>
              </a:rPr>
              <a:t>: Directive (EU) 2019/883: PRF Directive</a:t>
            </a:r>
          </a:p>
        </p:txBody>
      </p:sp>
      <p:pic>
        <p:nvPicPr>
          <p:cNvPr id="11" name="Imagen 10">
            <a:extLst>
              <a:ext uri="{FF2B5EF4-FFF2-40B4-BE49-F238E27FC236}">
                <a16:creationId xmlns:a16="http://schemas.microsoft.com/office/drawing/2014/main" id="{1B8BD16C-E350-7483-C508-0A62B5CCAF8C}"/>
              </a:ext>
            </a:extLst>
          </p:cNvPr>
          <p:cNvPicPr>
            <a:picLocks noChangeAspect="1"/>
          </p:cNvPicPr>
          <p:nvPr/>
        </p:nvPicPr>
        <p:blipFill rotWithShape="1">
          <a:blip r:embed="rId6"/>
          <a:srcRect l="16865" t="30439" r="58561" b="54961"/>
          <a:stretch/>
        </p:blipFill>
        <p:spPr>
          <a:xfrm>
            <a:off x="3019144" y="137319"/>
            <a:ext cx="2020633" cy="800366"/>
          </a:xfrm>
          <a:prstGeom prst="rect">
            <a:avLst/>
          </a:prstGeom>
        </p:spPr>
      </p:pic>
    </p:spTree>
    <p:extLst>
      <p:ext uri="{BB962C8B-B14F-4D97-AF65-F5344CB8AC3E}">
        <p14:creationId xmlns:p14="http://schemas.microsoft.com/office/powerpoint/2010/main" val="1127602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Marcador de contenido 5">
            <a:extLst>
              <a:ext uri="{FF2B5EF4-FFF2-40B4-BE49-F238E27FC236}">
                <a16:creationId xmlns:a16="http://schemas.microsoft.com/office/drawing/2014/main" id="{0DA791FD-C9B7-F026-58AA-219FBB8B9831}"/>
              </a:ext>
            </a:extLst>
          </p:cNvPr>
          <p:cNvSpPr>
            <a:spLocks noGrp="1"/>
          </p:cNvSpPr>
          <p:nvPr>
            <p:ph idx="1"/>
          </p:nvPr>
        </p:nvSpPr>
        <p:spPr>
          <a:xfrm>
            <a:off x="247650" y="2033424"/>
            <a:ext cx="7823336" cy="5067260"/>
          </a:xfrm>
        </p:spPr>
        <p:txBody>
          <a:bodyPr>
            <a:noAutofit/>
          </a:bodyPr>
          <a:lstStyle/>
          <a:p>
            <a:pPr>
              <a:lnSpc>
                <a:spcPct val="120000"/>
              </a:lnSpc>
              <a:spcAft>
                <a:spcPts val="600"/>
              </a:spcAft>
              <a:buClr>
                <a:srgbClr val="161615"/>
              </a:buClr>
            </a:pPr>
            <a:r>
              <a:rPr lang="es-ES" altLang="es-ES" sz="1400" b="1" dirty="0" err="1">
                <a:solidFill>
                  <a:schemeClr val="tx1"/>
                </a:solidFill>
                <a:latin typeface="+mn-lt"/>
              </a:rPr>
              <a:t>Duration</a:t>
            </a:r>
            <a:r>
              <a:rPr lang="es-ES" altLang="es-ES" sz="1400" dirty="0">
                <a:solidFill>
                  <a:schemeClr val="tx1"/>
                </a:solidFill>
                <a:latin typeface="+mn-lt"/>
              </a:rPr>
              <a:t>: May 2021 – May 2023</a:t>
            </a:r>
          </a:p>
          <a:p>
            <a:pPr>
              <a:lnSpc>
                <a:spcPct val="120000"/>
              </a:lnSpc>
              <a:spcAft>
                <a:spcPts val="600"/>
              </a:spcAft>
              <a:buClr>
                <a:srgbClr val="161615"/>
              </a:buClr>
            </a:pPr>
            <a:r>
              <a:rPr lang="es-ES" altLang="es-ES" sz="1400" b="1" dirty="0">
                <a:solidFill>
                  <a:schemeClr val="tx1"/>
                </a:solidFill>
                <a:latin typeface="+mn-lt"/>
              </a:rPr>
              <a:t>Titile: </a:t>
            </a:r>
            <a:r>
              <a:rPr lang="en-US" altLang="es-ES" sz="1400" dirty="0">
                <a:solidFill>
                  <a:schemeClr val="tx1"/>
                </a:solidFill>
                <a:latin typeface="+mn-lt"/>
              </a:rPr>
              <a:t>Activities for the development of common guidelines for fishing for litter and implementation of a pilot project to test their effectiveness in the Natura 2000 marine network.</a:t>
            </a:r>
          </a:p>
          <a:p>
            <a:pPr>
              <a:lnSpc>
                <a:spcPct val="120000"/>
              </a:lnSpc>
              <a:spcAft>
                <a:spcPts val="600"/>
              </a:spcAft>
              <a:buClr>
                <a:srgbClr val="161615"/>
              </a:buClr>
            </a:pPr>
            <a:r>
              <a:rPr lang="en-US" sz="1400" b="1" dirty="0">
                <a:latin typeface="+mn-lt"/>
              </a:rPr>
              <a:t>Objective: </a:t>
            </a:r>
            <a:r>
              <a:rPr lang="en-US" sz="1400" dirty="0">
                <a:latin typeface="+mn-lt"/>
              </a:rPr>
              <a:t>Harmonized scheme under common criteria while respecting the identity of ongoing projects</a:t>
            </a:r>
            <a:endParaRPr lang="es-ES" altLang="es-ES" sz="1400" dirty="0">
              <a:latin typeface="+mn-lt"/>
            </a:endParaRPr>
          </a:p>
          <a:p>
            <a:pPr>
              <a:lnSpc>
                <a:spcPct val="120000"/>
              </a:lnSpc>
              <a:spcAft>
                <a:spcPts val="600"/>
              </a:spcAft>
              <a:buClr>
                <a:srgbClr val="161615"/>
              </a:buClr>
            </a:pPr>
            <a:r>
              <a:rPr lang="es-ES" altLang="es-ES" sz="1400" b="1" dirty="0" err="1">
                <a:solidFill>
                  <a:schemeClr val="tx1"/>
                </a:solidFill>
                <a:latin typeface="+mn-lt"/>
              </a:rPr>
              <a:t>Contractor</a:t>
            </a:r>
            <a:r>
              <a:rPr lang="es-ES" altLang="es-ES" sz="1400" dirty="0">
                <a:solidFill>
                  <a:schemeClr val="tx1"/>
                </a:solidFill>
                <a:latin typeface="+mn-lt"/>
              </a:rPr>
              <a:t>: </a:t>
            </a:r>
          </a:p>
          <a:p>
            <a:pPr>
              <a:lnSpc>
                <a:spcPct val="120000"/>
              </a:lnSpc>
              <a:spcAft>
                <a:spcPts val="600"/>
              </a:spcAft>
              <a:buClr>
                <a:srgbClr val="161615"/>
              </a:buClr>
            </a:pPr>
            <a:r>
              <a:rPr lang="es-ES" altLang="es-ES" sz="1400" b="1" dirty="0">
                <a:solidFill>
                  <a:schemeClr val="tx1"/>
                </a:solidFill>
                <a:latin typeface="+mn-lt"/>
              </a:rPr>
              <a:t>Budget</a:t>
            </a:r>
            <a:r>
              <a:rPr lang="es-ES" altLang="es-ES" sz="1400" dirty="0">
                <a:solidFill>
                  <a:schemeClr val="tx1"/>
                </a:solidFill>
                <a:latin typeface="+mn-lt"/>
              </a:rPr>
              <a:t>: 255.126,08 €</a:t>
            </a:r>
          </a:p>
          <a:p>
            <a:pPr>
              <a:lnSpc>
                <a:spcPct val="120000"/>
              </a:lnSpc>
              <a:spcAft>
                <a:spcPts val="600"/>
              </a:spcAft>
              <a:buClr>
                <a:srgbClr val="161615"/>
              </a:buClr>
            </a:pPr>
            <a:r>
              <a:rPr lang="es-ES" altLang="es-ES" sz="1400" dirty="0" err="1">
                <a:solidFill>
                  <a:schemeClr val="tx1"/>
                </a:solidFill>
                <a:latin typeface="+mn-lt"/>
              </a:rPr>
              <a:t>Partner</a:t>
            </a:r>
            <a:r>
              <a:rPr lang="es-ES" altLang="es-ES" sz="1400" dirty="0">
                <a:solidFill>
                  <a:schemeClr val="tx1"/>
                </a:solidFill>
                <a:latin typeface="+mn-lt"/>
              </a:rPr>
              <a:t>: </a:t>
            </a:r>
            <a:r>
              <a:rPr lang="en-US" altLang="es-ES" sz="1400" b="1" dirty="0">
                <a:solidFill>
                  <a:schemeClr val="tx1"/>
                </a:solidFill>
                <a:latin typeface="+mn-lt"/>
              </a:rPr>
              <a:t>National Federation of Fishermen's Guilds</a:t>
            </a:r>
            <a:endParaRPr lang="es-ES" altLang="es-ES" sz="1400" b="1" dirty="0">
              <a:solidFill>
                <a:schemeClr val="tx1"/>
              </a:solidFill>
              <a:latin typeface="+mn-lt"/>
            </a:endParaRPr>
          </a:p>
          <a:p>
            <a:pPr>
              <a:lnSpc>
                <a:spcPct val="120000"/>
              </a:lnSpc>
              <a:spcAft>
                <a:spcPts val="600"/>
              </a:spcAft>
              <a:buClr>
                <a:srgbClr val="161615"/>
              </a:buClr>
            </a:pPr>
            <a:r>
              <a:rPr lang="es-ES" altLang="es-ES" sz="1400" dirty="0" err="1">
                <a:latin typeface="+mn-lt"/>
              </a:rPr>
              <a:t>Part</a:t>
            </a:r>
            <a:r>
              <a:rPr lang="es-ES" altLang="es-ES" sz="1400" dirty="0">
                <a:latin typeface="+mn-lt"/>
              </a:rPr>
              <a:t> </a:t>
            </a:r>
            <a:r>
              <a:rPr lang="es-ES" altLang="es-ES" sz="1400" dirty="0" err="1">
                <a:latin typeface="+mn-lt"/>
              </a:rPr>
              <a:t>of</a:t>
            </a:r>
            <a:r>
              <a:rPr lang="es-ES" altLang="es-ES" sz="1400" dirty="0">
                <a:latin typeface="+mn-lt"/>
              </a:rPr>
              <a:t> </a:t>
            </a:r>
            <a:r>
              <a:rPr lang="es-ES" altLang="es-ES" sz="1400" dirty="0" err="1">
                <a:latin typeface="+mn-lt"/>
              </a:rPr>
              <a:t>the</a:t>
            </a:r>
            <a:r>
              <a:rPr lang="es-ES" altLang="es-ES" sz="1400" dirty="0">
                <a:latin typeface="+mn-lt"/>
              </a:rPr>
              <a:t> Marine </a:t>
            </a:r>
            <a:r>
              <a:rPr lang="es-ES" altLang="es-ES" sz="1400" dirty="0" err="1">
                <a:latin typeface="+mn-lt"/>
              </a:rPr>
              <a:t>Strategies</a:t>
            </a:r>
            <a:r>
              <a:rPr lang="es-ES" altLang="es-ES" sz="1400" dirty="0">
                <a:latin typeface="+mn-lt"/>
              </a:rPr>
              <a:t> </a:t>
            </a:r>
            <a:r>
              <a:rPr lang="es-ES" altLang="es-ES" sz="1400" dirty="0" err="1">
                <a:latin typeface="+mn-lt"/>
              </a:rPr>
              <a:t>Programme</a:t>
            </a:r>
            <a:r>
              <a:rPr lang="es-ES" altLang="es-ES" sz="1400" dirty="0">
                <a:latin typeface="+mn-lt"/>
              </a:rPr>
              <a:t> </a:t>
            </a:r>
            <a:r>
              <a:rPr lang="es-ES" altLang="es-ES" sz="1400" dirty="0" err="1">
                <a:latin typeface="+mn-lt"/>
              </a:rPr>
              <a:t>of</a:t>
            </a:r>
            <a:r>
              <a:rPr lang="es-ES" altLang="es-ES" sz="1400" dirty="0">
                <a:latin typeface="+mn-lt"/>
              </a:rPr>
              <a:t> </a:t>
            </a:r>
            <a:r>
              <a:rPr lang="es-ES" altLang="es-ES" sz="1400" dirty="0" err="1">
                <a:latin typeface="+mn-lt"/>
              </a:rPr>
              <a:t>Measures</a:t>
            </a:r>
            <a:r>
              <a:rPr lang="es-ES" altLang="es-ES" sz="1400" dirty="0">
                <a:latin typeface="+mn-lt"/>
              </a:rPr>
              <a:t> (2022-2027)</a:t>
            </a:r>
          </a:p>
        </p:txBody>
      </p:sp>
      <p:sp>
        <p:nvSpPr>
          <p:cNvPr id="18436" name="CuadroTexto 9">
            <a:extLst>
              <a:ext uri="{FF2B5EF4-FFF2-40B4-BE49-F238E27FC236}">
                <a16:creationId xmlns:a16="http://schemas.microsoft.com/office/drawing/2014/main" id="{C0618C94-4E42-1D87-D9B6-021158B1838A}"/>
              </a:ext>
            </a:extLst>
          </p:cNvPr>
          <p:cNvSpPr txBox="1">
            <a:spLocks noChangeArrowheads="1"/>
          </p:cNvSpPr>
          <p:nvPr/>
        </p:nvSpPr>
        <p:spPr bwMode="auto">
          <a:xfrm>
            <a:off x="1594884" y="1100560"/>
            <a:ext cx="871035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s-ES" altLang="es-ES" sz="3400" dirty="0">
                <a:solidFill>
                  <a:schemeClr val="dk1"/>
                </a:solidFill>
                <a:latin typeface="Calibri"/>
                <a:cs typeface="Calibri"/>
                <a:sym typeface="Arial"/>
              </a:rPr>
              <a:t>    </a:t>
            </a:r>
            <a:r>
              <a:rPr lang="es-ES" altLang="es-ES" sz="3400" dirty="0" err="1">
                <a:solidFill>
                  <a:schemeClr val="dk1"/>
                </a:solidFill>
                <a:latin typeface="Calibri"/>
                <a:cs typeface="Calibri"/>
                <a:sym typeface="Arial"/>
              </a:rPr>
              <a:t>Factsheet</a:t>
            </a:r>
            <a:r>
              <a:rPr lang="es-ES" altLang="es-ES" sz="3400" dirty="0">
                <a:solidFill>
                  <a:schemeClr val="dk1"/>
                </a:solidFill>
                <a:latin typeface="Calibri"/>
                <a:cs typeface="Calibri"/>
                <a:sym typeface="Arial"/>
              </a:rPr>
              <a:t>  “INTEMARES Caladeros limpios”</a:t>
            </a:r>
          </a:p>
        </p:txBody>
      </p:sp>
      <p:pic>
        <p:nvPicPr>
          <p:cNvPr id="18437" name="Imagen 2">
            <a:extLst>
              <a:ext uri="{FF2B5EF4-FFF2-40B4-BE49-F238E27FC236}">
                <a16:creationId xmlns:a16="http://schemas.microsoft.com/office/drawing/2014/main" id="{9D7C9B52-D795-ACC2-1057-CC24AEBDCEC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751" r="11760"/>
          <a:stretch>
            <a:fillRect/>
          </a:stretch>
        </p:blipFill>
        <p:spPr bwMode="auto">
          <a:xfrm>
            <a:off x="7802291" y="2033424"/>
            <a:ext cx="4389709" cy="3973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9 Rectángulo">
            <a:extLst>
              <a:ext uri="{FF2B5EF4-FFF2-40B4-BE49-F238E27FC236}">
                <a16:creationId xmlns:a16="http://schemas.microsoft.com/office/drawing/2014/main" id="{280F43BD-CDC1-BAC9-14C2-3A63E55C8968}"/>
              </a:ext>
            </a:extLst>
          </p:cNvPr>
          <p:cNvSpPr/>
          <p:nvPr/>
        </p:nvSpPr>
        <p:spPr>
          <a:xfrm>
            <a:off x="9080204" y="6007397"/>
            <a:ext cx="2701003" cy="17012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s-E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s-ES" sz="1200" i="1" dirty="0" err="1">
                <a:solidFill>
                  <a:prstClr val="white"/>
                </a:solidFill>
              </a:rPr>
              <a:t>Source</a:t>
            </a:r>
            <a:r>
              <a:rPr lang="es-ES" sz="1200" i="1" dirty="0">
                <a:solidFill>
                  <a:prstClr val="white"/>
                </a:solidFill>
              </a:rPr>
              <a:t>: Mares Circulares </a:t>
            </a:r>
            <a:r>
              <a:rPr lang="es-ES" sz="1200" i="1" dirty="0" err="1">
                <a:solidFill>
                  <a:prstClr val="white"/>
                </a:solidFill>
              </a:rPr>
              <a:t>project</a:t>
            </a:r>
            <a:endParaRPr lang="es-ES" sz="1200" i="1" dirty="0">
              <a:solidFill>
                <a:prstClr val="white"/>
              </a:solidFill>
            </a:endParaRPr>
          </a:p>
        </p:txBody>
      </p:sp>
      <p:pic>
        <p:nvPicPr>
          <p:cNvPr id="18439" name="Imagen 4" descr="Escala de tiempo&#10;&#10;Descripción generada automáticamente con confianza baja">
            <a:extLst>
              <a:ext uri="{FF2B5EF4-FFF2-40B4-BE49-F238E27FC236}">
                <a16:creationId xmlns:a16="http://schemas.microsoft.com/office/drawing/2014/main" id="{4B4A3233-196C-41CD-6A63-4519E251F7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650" y="212725"/>
            <a:ext cx="2668588"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0" name="Imagen 1">
            <a:extLst>
              <a:ext uri="{FF2B5EF4-FFF2-40B4-BE49-F238E27FC236}">
                <a16:creationId xmlns:a16="http://schemas.microsoft.com/office/drawing/2014/main" id="{B91D85F0-8FFF-776C-ED81-92121DFC12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096" y="4274560"/>
            <a:ext cx="1502832" cy="416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n 1" descr="Diagrama&#10;&#10;Descripción generada automáticamente">
            <a:extLst>
              <a:ext uri="{FF2B5EF4-FFF2-40B4-BE49-F238E27FC236}">
                <a16:creationId xmlns:a16="http://schemas.microsoft.com/office/drawing/2014/main" id="{FB723C01-B73C-260C-29FF-41F6F897E28A}"/>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9701559" y="140354"/>
            <a:ext cx="2319455" cy="846784"/>
          </a:xfrm>
          <a:prstGeom prst="rect">
            <a:avLst/>
          </a:prstGeom>
        </p:spPr>
      </p:pic>
      <p:pic>
        <p:nvPicPr>
          <p:cNvPr id="7" name="Imagen 6">
            <a:extLst>
              <a:ext uri="{FF2B5EF4-FFF2-40B4-BE49-F238E27FC236}">
                <a16:creationId xmlns:a16="http://schemas.microsoft.com/office/drawing/2014/main" id="{3EE9C362-BD73-12DF-A445-97095179FE5C}"/>
              </a:ext>
            </a:extLst>
          </p:cNvPr>
          <p:cNvPicPr>
            <a:picLocks noChangeAspect="1"/>
          </p:cNvPicPr>
          <p:nvPr/>
        </p:nvPicPr>
        <p:blipFill rotWithShape="1">
          <a:blip r:embed="rId7"/>
          <a:srcRect l="16865" t="30439" r="58561" b="54961"/>
          <a:stretch/>
        </p:blipFill>
        <p:spPr>
          <a:xfrm>
            <a:off x="3019144" y="137319"/>
            <a:ext cx="2020633" cy="80036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23" name="Google Shape;123;p3"/>
          <p:cNvSpPr/>
          <p:nvPr/>
        </p:nvSpPr>
        <p:spPr>
          <a:xfrm>
            <a:off x="386316" y="1094615"/>
            <a:ext cx="11419368" cy="615513"/>
          </a:xfrm>
          <a:prstGeom prst="rect">
            <a:avLst/>
          </a:prstGeom>
          <a:noFill/>
          <a:ln>
            <a:noFill/>
          </a:ln>
        </p:spPr>
        <p:txBody>
          <a:bodyPr spcFirstLastPara="1" wrap="square" lIns="91425" tIns="45700" rIns="91425" bIns="45700" anchor="t" anchorCtr="0">
            <a:spAutoFit/>
          </a:bodyPr>
          <a:lstStyle/>
          <a:p>
            <a:pPr algn="ctr">
              <a:buSzPts val="2000"/>
            </a:pPr>
            <a:r>
              <a:rPr lang="es-ES" sz="3400" dirty="0">
                <a:solidFill>
                  <a:schemeClr val="dk1"/>
                </a:solidFill>
                <a:latin typeface="Calibri"/>
                <a:cs typeface="Calibri"/>
                <a:sym typeface="Calibri"/>
              </a:rPr>
              <a:t>Project </a:t>
            </a:r>
            <a:r>
              <a:rPr lang="es-ES" sz="3400" dirty="0" err="1">
                <a:solidFill>
                  <a:schemeClr val="dk1"/>
                </a:solidFill>
                <a:latin typeface="Calibri"/>
                <a:cs typeface="Calibri"/>
                <a:sym typeface="Calibri"/>
              </a:rPr>
              <a:t>actions</a:t>
            </a:r>
            <a:endParaRPr lang="es-ES" sz="3400" dirty="0">
              <a:solidFill>
                <a:schemeClr val="dk1"/>
              </a:solidFill>
              <a:latin typeface="Calibri"/>
              <a:cs typeface="Calibri"/>
            </a:endParaRPr>
          </a:p>
        </p:txBody>
      </p:sp>
      <p:pic>
        <p:nvPicPr>
          <p:cNvPr id="4" name="Imagen 3" descr="Diagrama&#10;&#10;Descripción generada automáticamente">
            <a:extLst>
              <a:ext uri="{FF2B5EF4-FFF2-40B4-BE49-F238E27FC236}">
                <a16:creationId xmlns:a16="http://schemas.microsoft.com/office/drawing/2014/main" id="{1AA20EAA-9CA9-1593-00D6-D5BF0F50B78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701559" y="140354"/>
            <a:ext cx="2319455" cy="846784"/>
          </a:xfrm>
          <a:prstGeom prst="rect">
            <a:avLst/>
          </a:prstGeom>
        </p:spPr>
      </p:pic>
      <p:sp>
        <p:nvSpPr>
          <p:cNvPr id="2" name="Marcador de texto 3">
            <a:extLst>
              <a:ext uri="{FF2B5EF4-FFF2-40B4-BE49-F238E27FC236}">
                <a16:creationId xmlns:a16="http://schemas.microsoft.com/office/drawing/2014/main" id="{37792F21-17AA-B8BA-6F8D-AE27EAFB39D6}"/>
              </a:ext>
            </a:extLst>
          </p:cNvPr>
          <p:cNvSpPr txBox="1">
            <a:spLocks/>
          </p:cNvSpPr>
          <p:nvPr/>
        </p:nvSpPr>
        <p:spPr>
          <a:xfrm>
            <a:off x="5496947" y="1492906"/>
            <a:ext cx="6308737" cy="4813832"/>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pPr>
              <a:defRPr/>
            </a:pPr>
            <a:endParaRPr lang="es-ES" sz="2000" dirty="0">
              <a:solidFill>
                <a:srgbClr val="FFC000"/>
              </a:solidFill>
              <a:latin typeface="Helvetica Neue LT Std 75 Bold"/>
              <a:ea typeface="+mj-ea"/>
            </a:endParaRPr>
          </a:p>
          <a:p>
            <a:pPr marL="342900" indent="-342900">
              <a:lnSpc>
                <a:spcPct val="200000"/>
              </a:lnSpc>
              <a:buFont typeface="+mj-lt"/>
              <a:buAutoNum type="arabicPeriod"/>
              <a:defRPr/>
            </a:pPr>
            <a:r>
              <a:rPr lang="es-ES" sz="1600" b="1" dirty="0">
                <a:solidFill>
                  <a:schemeClr val="tx1"/>
                </a:solidFill>
                <a:latin typeface="Calibri" panose="020F0502020204030204" pitchFamily="34" charset="0"/>
                <a:ea typeface="+mj-ea"/>
                <a:cs typeface="Calibri" panose="020F0502020204030204" pitchFamily="34" charset="0"/>
              </a:rPr>
              <a:t>General </a:t>
            </a:r>
            <a:r>
              <a:rPr lang="es-ES" sz="1600" b="1" dirty="0" err="1">
                <a:solidFill>
                  <a:schemeClr val="tx1"/>
                </a:solidFill>
                <a:latin typeface="Calibri" panose="020F0502020204030204" pitchFamily="34" charset="0"/>
                <a:ea typeface="+mj-ea"/>
                <a:cs typeface="Calibri" panose="020F0502020204030204" pitchFamily="34" charset="0"/>
              </a:rPr>
              <a:t>criteria</a:t>
            </a:r>
            <a:r>
              <a:rPr lang="es-ES" sz="1600" b="1" dirty="0">
                <a:solidFill>
                  <a:schemeClr val="tx1"/>
                </a:solidFill>
                <a:latin typeface="Calibri" panose="020F0502020204030204" pitchFamily="34" charset="0"/>
                <a:ea typeface="+mj-ea"/>
                <a:cs typeface="Calibri" panose="020F0502020204030204" pitchFamily="34" charset="0"/>
              </a:rPr>
              <a:t> </a:t>
            </a:r>
            <a:r>
              <a:rPr lang="es-ES" sz="1600" b="1" dirty="0" err="1">
                <a:solidFill>
                  <a:schemeClr val="tx1"/>
                </a:solidFill>
                <a:latin typeface="Calibri" panose="020F0502020204030204" pitchFamily="34" charset="0"/>
                <a:ea typeface="+mj-ea"/>
                <a:cs typeface="Calibri" panose="020F0502020204030204" pitchFamily="34" charset="0"/>
              </a:rPr>
              <a:t>document</a:t>
            </a:r>
            <a:r>
              <a:rPr lang="es-ES" sz="1600" b="1" dirty="0">
                <a:solidFill>
                  <a:schemeClr val="tx1"/>
                </a:solidFill>
                <a:latin typeface="Calibri" panose="020F0502020204030204" pitchFamily="34" charset="0"/>
                <a:ea typeface="+mj-ea"/>
                <a:cs typeface="Calibri" panose="020F0502020204030204" pitchFamily="34" charset="0"/>
              </a:rPr>
              <a:t> </a:t>
            </a:r>
            <a:r>
              <a:rPr lang="es-ES" sz="1600" b="1" dirty="0" err="1">
                <a:solidFill>
                  <a:schemeClr val="tx1"/>
                </a:solidFill>
                <a:latin typeface="Calibri" panose="020F0502020204030204" pitchFamily="34" charset="0"/>
                <a:ea typeface="+mj-ea"/>
                <a:cs typeface="Calibri" panose="020F0502020204030204" pitchFamily="34" charset="0"/>
              </a:rPr>
              <a:t>for</a:t>
            </a:r>
            <a:r>
              <a:rPr lang="es-ES" sz="1600" b="1" dirty="0">
                <a:solidFill>
                  <a:schemeClr val="tx1"/>
                </a:solidFill>
                <a:latin typeface="Calibri" panose="020F0502020204030204" pitchFamily="34" charset="0"/>
                <a:ea typeface="+mj-ea"/>
                <a:cs typeface="Calibri" panose="020F0502020204030204" pitchFamily="34" charset="0"/>
              </a:rPr>
              <a:t> </a:t>
            </a:r>
            <a:r>
              <a:rPr lang="es-ES" sz="1600" b="1" dirty="0" err="1">
                <a:solidFill>
                  <a:schemeClr val="tx1"/>
                </a:solidFill>
                <a:latin typeface="Calibri" panose="020F0502020204030204" pitchFamily="34" charset="0"/>
                <a:ea typeface="+mj-ea"/>
                <a:cs typeface="Calibri" panose="020F0502020204030204" pitchFamily="34" charset="0"/>
              </a:rPr>
              <a:t>fishing</a:t>
            </a:r>
            <a:r>
              <a:rPr lang="es-ES" sz="1600" b="1" dirty="0">
                <a:solidFill>
                  <a:schemeClr val="tx1"/>
                </a:solidFill>
                <a:latin typeface="Calibri" panose="020F0502020204030204" pitchFamily="34" charset="0"/>
                <a:ea typeface="+mj-ea"/>
                <a:cs typeface="Calibri" panose="020F0502020204030204" pitchFamily="34" charset="0"/>
              </a:rPr>
              <a:t> </a:t>
            </a:r>
            <a:r>
              <a:rPr lang="es-ES" sz="1600" b="1" dirty="0" err="1">
                <a:solidFill>
                  <a:schemeClr val="tx1"/>
                </a:solidFill>
                <a:latin typeface="Calibri" panose="020F0502020204030204" pitchFamily="34" charset="0"/>
                <a:ea typeface="+mj-ea"/>
                <a:cs typeface="Calibri" panose="020F0502020204030204" pitchFamily="34" charset="0"/>
              </a:rPr>
              <a:t>for</a:t>
            </a:r>
            <a:r>
              <a:rPr lang="es-ES" sz="1600" b="1" dirty="0">
                <a:solidFill>
                  <a:schemeClr val="tx1"/>
                </a:solidFill>
                <a:latin typeface="Calibri" panose="020F0502020204030204" pitchFamily="34" charset="0"/>
                <a:ea typeface="+mj-ea"/>
                <a:cs typeface="Calibri" panose="020F0502020204030204" pitchFamily="34" charset="0"/>
              </a:rPr>
              <a:t> </a:t>
            </a:r>
            <a:r>
              <a:rPr lang="es-ES" sz="1600" b="1" dirty="0" err="1">
                <a:solidFill>
                  <a:schemeClr val="tx1"/>
                </a:solidFill>
                <a:latin typeface="Calibri" panose="020F0502020204030204" pitchFamily="34" charset="0"/>
                <a:ea typeface="+mj-ea"/>
                <a:cs typeface="Calibri" panose="020F0502020204030204" pitchFamily="34" charset="0"/>
              </a:rPr>
              <a:t>litter</a:t>
            </a:r>
            <a:r>
              <a:rPr lang="es-ES" sz="1600" b="1" dirty="0">
                <a:solidFill>
                  <a:schemeClr val="tx1"/>
                </a:solidFill>
                <a:latin typeface="Calibri" panose="020F0502020204030204" pitchFamily="34" charset="0"/>
                <a:ea typeface="+mj-ea"/>
                <a:cs typeface="Calibri" panose="020F0502020204030204" pitchFamily="34" charset="0"/>
              </a:rPr>
              <a:t>: </a:t>
            </a:r>
            <a:r>
              <a:rPr lang="es-ES" sz="1600" dirty="0">
                <a:hlinkClick r:id="rId4"/>
              </a:rPr>
              <a:t>Folleto </a:t>
            </a:r>
            <a:r>
              <a:rPr lang="es-ES" sz="1600" dirty="0" err="1">
                <a:hlinkClick r:id="rId4"/>
              </a:rPr>
              <a:t>intemares</a:t>
            </a:r>
            <a:r>
              <a:rPr lang="es-ES" sz="1600" dirty="0">
                <a:hlinkClick r:id="rId4"/>
              </a:rPr>
              <a:t> IN2</a:t>
            </a:r>
            <a:endParaRPr lang="es-ES" sz="1600" dirty="0">
              <a:solidFill>
                <a:schemeClr val="tx1"/>
              </a:solidFill>
              <a:latin typeface="Calibri" panose="020F0502020204030204" pitchFamily="34" charset="0"/>
              <a:ea typeface="+mj-ea"/>
              <a:cs typeface="Calibri" panose="020F0502020204030204" pitchFamily="34" charset="0"/>
            </a:endParaRPr>
          </a:p>
          <a:p>
            <a:pPr marL="342900" indent="-342900">
              <a:lnSpc>
                <a:spcPct val="200000"/>
              </a:lnSpc>
              <a:buFont typeface="+mj-lt"/>
              <a:buAutoNum type="arabicPeriod"/>
              <a:defRPr/>
            </a:pPr>
            <a:r>
              <a:rPr lang="en-US" sz="1600" b="1" dirty="0">
                <a:solidFill>
                  <a:schemeClr val="tx1"/>
                </a:solidFill>
                <a:latin typeface="Calibri" panose="020F0502020204030204" pitchFamily="34" charset="0"/>
                <a:ea typeface="+mj-ea"/>
                <a:cs typeface="Calibri" panose="020F0502020204030204" pitchFamily="34" charset="0"/>
              </a:rPr>
              <a:t>National database for fishing for litter activities </a:t>
            </a:r>
            <a:r>
              <a:rPr lang="en-US" sz="1600" dirty="0">
                <a:solidFill>
                  <a:schemeClr val="tx1"/>
                </a:solidFill>
                <a:latin typeface="Calibri" panose="020F0502020204030204" pitchFamily="34" charset="0"/>
                <a:ea typeface="+mj-ea"/>
                <a:cs typeface="Calibri" panose="020F0502020204030204" pitchFamily="34" charset="0"/>
              </a:rPr>
              <a:t>(to facilitate the national biannual report to the EC and the national report to OSPAR)</a:t>
            </a:r>
          </a:p>
          <a:p>
            <a:pPr marL="342900" indent="-342900">
              <a:lnSpc>
                <a:spcPct val="200000"/>
              </a:lnSpc>
              <a:buFont typeface="+mj-lt"/>
              <a:buAutoNum type="arabicPeriod"/>
              <a:defRPr/>
            </a:pPr>
            <a:r>
              <a:rPr lang="en-US" sz="1600" b="1" dirty="0">
                <a:solidFill>
                  <a:schemeClr val="tx1"/>
                </a:solidFill>
                <a:latin typeface="Calibri" panose="020F0502020204030204" pitchFamily="34" charset="0"/>
                <a:ea typeface="+mj-ea"/>
                <a:cs typeface="Calibri" panose="020F0502020204030204" pitchFamily="34" charset="0"/>
              </a:rPr>
              <a:t>Development of 2 demonstration actions </a:t>
            </a:r>
            <a:r>
              <a:rPr lang="en-US" sz="1600" b="1" dirty="0">
                <a:solidFill>
                  <a:schemeClr val="tx1"/>
                </a:solidFill>
                <a:latin typeface="Calibri" panose="020F0502020204030204" pitchFamily="34" charset="0"/>
                <a:cs typeface="Calibri" panose="020F0502020204030204" pitchFamily="34" charset="0"/>
              </a:rPr>
              <a:t>in Fuengirola and </a:t>
            </a:r>
            <a:r>
              <a:rPr lang="en-US" sz="1600" b="1" dirty="0" err="1">
                <a:solidFill>
                  <a:schemeClr val="tx1"/>
                </a:solidFill>
                <a:latin typeface="Calibri" panose="020F0502020204030204" pitchFamily="34" charset="0"/>
                <a:cs typeface="Calibri" panose="020F0502020204030204" pitchFamily="34" charset="0"/>
              </a:rPr>
              <a:t>Camariñas</a:t>
            </a:r>
            <a:r>
              <a:rPr lang="en-US" sz="1600" b="1" dirty="0">
                <a:solidFill>
                  <a:schemeClr val="tx1"/>
                </a:solidFill>
                <a:latin typeface="Calibri" panose="020F0502020204030204" pitchFamily="34" charset="0"/>
                <a:cs typeface="Calibri" panose="020F0502020204030204" pitchFamily="34" charset="0"/>
              </a:rPr>
              <a:t> </a:t>
            </a:r>
            <a:r>
              <a:rPr lang="en-US" sz="1600" dirty="0">
                <a:solidFill>
                  <a:schemeClr val="tx1"/>
                </a:solidFill>
                <a:latin typeface="Calibri" panose="020F0502020204030204" pitchFamily="34" charset="0"/>
                <a:cs typeface="Calibri" panose="020F0502020204030204" pitchFamily="34" charset="0"/>
              </a:rPr>
              <a:t>(</a:t>
            </a:r>
            <a:r>
              <a:rPr lang="en-US" sz="1600" dirty="0">
                <a:solidFill>
                  <a:schemeClr val="tx1"/>
                </a:solidFill>
                <a:latin typeface="Calibri" panose="020F0502020204030204" pitchFamily="34" charset="0"/>
                <a:ea typeface="+mj-ea"/>
                <a:cs typeface="Calibri" panose="020F0502020204030204" pitchFamily="34" charset="0"/>
              </a:rPr>
              <a:t>to test and adjust the general criteria document)</a:t>
            </a:r>
          </a:p>
          <a:p>
            <a:pPr marL="342900" indent="-342900">
              <a:lnSpc>
                <a:spcPct val="200000"/>
              </a:lnSpc>
              <a:buFont typeface="+mj-lt"/>
              <a:buAutoNum type="arabicPeriod"/>
              <a:defRPr/>
            </a:pPr>
            <a:r>
              <a:rPr lang="es-ES" sz="1600" b="1" dirty="0" err="1">
                <a:solidFill>
                  <a:schemeClr val="tx1"/>
                </a:solidFill>
                <a:latin typeface="Calibri" panose="020F0502020204030204" pitchFamily="34" charset="0"/>
                <a:ea typeface="+mj-ea"/>
                <a:cs typeface="Calibri" panose="020F0502020204030204" pitchFamily="34" charset="0"/>
              </a:rPr>
              <a:t>Communication</a:t>
            </a:r>
            <a:r>
              <a:rPr lang="es-ES" sz="1600" b="1" dirty="0">
                <a:solidFill>
                  <a:schemeClr val="tx1"/>
                </a:solidFill>
                <a:latin typeface="Calibri" panose="020F0502020204030204" pitchFamily="34" charset="0"/>
                <a:ea typeface="+mj-ea"/>
                <a:cs typeface="Calibri" panose="020F0502020204030204" pitchFamily="34" charset="0"/>
              </a:rPr>
              <a:t> and </a:t>
            </a:r>
            <a:r>
              <a:rPr lang="es-ES" sz="1600" b="1" dirty="0" err="1">
                <a:solidFill>
                  <a:schemeClr val="tx1"/>
                </a:solidFill>
                <a:latin typeface="Calibri" panose="020F0502020204030204" pitchFamily="34" charset="0"/>
                <a:ea typeface="+mj-ea"/>
                <a:cs typeface="Calibri" panose="020F0502020204030204" pitchFamily="34" charset="0"/>
              </a:rPr>
              <a:t>raise-awareness</a:t>
            </a:r>
            <a:endParaRPr lang="es-ES" sz="1600" dirty="0">
              <a:solidFill>
                <a:schemeClr val="tx2"/>
              </a:solidFill>
              <a:latin typeface="Helvetica Neue LT Std 75 Bold"/>
              <a:ea typeface="+mj-ea"/>
            </a:endParaRPr>
          </a:p>
        </p:txBody>
      </p:sp>
      <p:pic>
        <p:nvPicPr>
          <p:cNvPr id="11" name="Imagen 10" descr="Un grupo de personas en frente de un edificio&#10;&#10;Descripción generada automáticamente con confianza media">
            <a:extLst>
              <a:ext uri="{FF2B5EF4-FFF2-40B4-BE49-F238E27FC236}">
                <a16:creationId xmlns:a16="http://schemas.microsoft.com/office/drawing/2014/main" id="{C23A489E-B761-437E-2592-9F8CD99B5CB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2153645"/>
            <a:ext cx="4946101" cy="3709576"/>
          </a:xfrm>
          <a:prstGeom prst="rect">
            <a:avLst/>
          </a:prstGeom>
        </p:spPr>
      </p:pic>
      <p:pic>
        <p:nvPicPr>
          <p:cNvPr id="3" name="Imagen 2" descr="Diagrama&#10;&#10;Descripción generada automáticamente">
            <a:extLst>
              <a:ext uri="{FF2B5EF4-FFF2-40B4-BE49-F238E27FC236}">
                <a16:creationId xmlns:a16="http://schemas.microsoft.com/office/drawing/2014/main" id="{D350A1C9-E620-20E3-D1CC-CFC66C870E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701559" y="140354"/>
            <a:ext cx="2319455" cy="846784"/>
          </a:xfrm>
          <a:prstGeom prst="rect">
            <a:avLst/>
          </a:prstGeom>
        </p:spPr>
      </p:pic>
      <p:pic>
        <p:nvPicPr>
          <p:cNvPr id="5" name="Imagen 4" descr="Escala de tiempo&#10;&#10;Descripción generada automáticamente con confianza baja">
            <a:extLst>
              <a:ext uri="{FF2B5EF4-FFF2-40B4-BE49-F238E27FC236}">
                <a16:creationId xmlns:a16="http://schemas.microsoft.com/office/drawing/2014/main" id="{20B2EF19-6F91-5ABC-8748-E2424617A1D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7650" y="212725"/>
            <a:ext cx="2668588"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n 6">
            <a:extLst>
              <a:ext uri="{FF2B5EF4-FFF2-40B4-BE49-F238E27FC236}">
                <a16:creationId xmlns:a16="http://schemas.microsoft.com/office/drawing/2014/main" id="{9027ECBB-3A64-9DF9-FCC3-C361C8A305D7}"/>
              </a:ext>
            </a:extLst>
          </p:cNvPr>
          <p:cNvPicPr>
            <a:picLocks noChangeAspect="1"/>
          </p:cNvPicPr>
          <p:nvPr/>
        </p:nvPicPr>
        <p:blipFill rotWithShape="1">
          <a:blip r:embed="rId7"/>
          <a:srcRect l="16865" t="30439" r="58561" b="54961"/>
          <a:stretch/>
        </p:blipFill>
        <p:spPr>
          <a:xfrm>
            <a:off x="3019144" y="137319"/>
            <a:ext cx="2020633" cy="800366"/>
          </a:xfrm>
          <a:prstGeom prst="rect">
            <a:avLst/>
          </a:prstGeom>
        </p:spPr>
      </p:pic>
    </p:spTree>
    <p:extLst>
      <p:ext uri="{BB962C8B-B14F-4D97-AF65-F5344CB8AC3E}">
        <p14:creationId xmlns:p14="http://schemas.microsoft.com/office/powerpoint/2010/main" val="506258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5" name="Imagen 4" descr="Diagrama&#10;&#10;Descripción generada automáticamente">
            <a:extLst>
              <a:ext uri="{FF2B5EF4-FFF2-40B4-BE49-F238E27FC236}">
                <a16:creationId xmlns:a16="http://schemas.microsoft.com/office/drawing/2014/main" id="{DDB04B52-C1A1-89F0-8779-31D0525EDCD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701559" y="140354"/>
            <a:ext cx="2319455" cy="846784"/>
          </a:xfrm>
          <a:prstGeom prst="rect">
            <a:avLst/>
          </a:prstGeom>
        </p:spPr>
      </p:pic>
      <p:grpSp>
        <p:nvGrpSpPr>
          <p:cNvPr id="44" name="Google Shape;139;p4">
            <a:extLst>
              <a:ext uri="{FF2B5EF4-FFF2-40B4-BE49-F238E27FC236}">
                <a16:creationId xmlns:a16="http://schemas.microsoft.com/office/drawing/2014/main" id="{6148FAB9-14BD-C1CF-B5C7-23ACD23B87B4}"/>
              </a:ext>
            </a:extLst>
          </p:cNvPr>
          <p:cNvGrpSpPr>
            <a:grpSpLocks/>
          </p:cNvGrpSpPr>
          <p:nvPr/>
        </p:nvGrpSpPr>
        <p:grpSpPr bwMode="auto">
          <a:xfrm>
            <a:off x="-72561" y="4361365"/>
            <a:ext cx="12093575" cy="2254233"/>
            <a:chOff x="200875" y="1569457"/>
            <a:chExt cx="12094218" cy="2254028"/>
          </a:xfrm>
        </p:grpSpPr>
        <p:cxnSp>
          <p:nvCxnSpPr>
            <p:cNvPr id="45" name="Google Shape;141;p4">
              <a:extLst>
                <a:ext uri="{FF2B5EF4-FFF2-40B4-BE49-F238E27FC236}">
                  <a16:creationId xmlns:a16="http://schemas.microsoft.com/office/drawing/2014/main" id="{FCD636F2-AD51-3BD4-F341-3166D341358F}"/>
                </a:ext>
              </a:extLst>
            </p:cNvPr>
            <p:cNvCxnSpPr>
              <a:cxnSpLocks/>
            </p:cNvCxnSpPr>
            <p:nvPr/>
          </p:nvCxnSpPr>
          <p:spPr bwMode="auto">
            <a:xfrm>
              <a:off x="1972999" y="3503063"/>
              <a:ext cx="2520134" cy="1691"/>
            </a:xfrm>
            <a:prstGeom prst="straightConnector1">
              <a:avLst/>
            </a:prstGeom>
            <a:noFill/>
            <a:ln w="9525">
              <a:solidFill>
                <a:srgbClr val="525252"/>
              </a:solidFill>
              <a:prstDash val="dash"/>
              <a:round/>
              <a:headEnd type="none" w="sm" len="sm"/>
              <a:tailEnd type="oval" w="med" len="med"/>
            </a:ln>
            <a:extLst>
              <a:ext uri="{909E8E84-426E-40DD-AFC4-6F175D3DCCD1}">
                <a14:hiddenFill xmlns:a14="http://schemas.microsoft.com/office/drawing/2010/main">
                  <a:noFill/>
                </a14:hiddenFill>
              </a:ext>
            </a:extLst>
          </p:spPr>
        </p:cxnSp>
        <p:sp>
          <p:nvSpPr>
            <p:cNvPr id="46" name="Google Shape;142;p4">
              <a:extLst>
                <a:ext uri="{FF2B5EF4-FFF2-40B4-BE49-F238E27FC236}">
                  <a16:creationId xmlns:a16="http://schemas.microsoft.com/office/drawing/2014/main" id="{DEB295A6-B853-79F8-911A-9ADBC3E21B33}"/>
                </a:ext>
              </a:extLst>
            </p:cNvPr>
            <p:cNvSpPr>
              <a:spLocks noChangeArrowheads="1"/>
            </p:cNvSpPr>
            <p:nvPr/>
          </p:nvSpPr>
          <p:spPr bwMode="auto">
            <a:xfrm>
              <a:off x="7228239" y="1632151"/>
              <a:ext cx="684375" cy="216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eaLnBrk="1" hangingPunct="1">
                <a:buClr>
                  <a:srgbClr val="003B64"/>
                </a:buClr>
                <a:buSzPts val="1400"/>
                <a:buFont typeface="Calibri" panose="020F0502020204030204" pitchFamily="34" charset="0"/>
                <a:buNone/>
              </a:pPr>
              <a:r>
                <a:rPr lang="es-ES" altLang="es-ES" b="1" dirty="0">
                  <a:solidFill>
                    <a:srgbClr val="003B64"/>
                  </a:solidFill>
                  <a:latin typeface="Calibri" panose="020F0502020204030204" pitchFamily="34" charset="0"/>
                  <a:ea typeface="Gotham Light"/>
                  <a:cs typeface="Calibri" panose="020F0502020204030204" pitchFamily="34" charset="0"/>
                  <a:sym typeface="Calibri" panose="020F0502020204030204" pitchFamily="34" charset="0"/>
                </a:rPr>
                <a:t>2023</a:t>
              </a:r>
              <a:endParaRPr lang="es-ES" altLang="es-ES" dirty="0">
                <a:ea typeface="Gotham Light"/>
                <a:cs typeface="Calibri" panose="020F0502020204030204" pitchFamily="34" charset="0"/>
              </a:endParaRPr>
            </a:p>
          </p:txBody>
        </p:sp>
        <p:sp>
          <p:nvSpPr>
            <p:cNvPr id="47" name="Google Shape;143;p4">
              <a:extLst>
                <a:ext uri="{FF2B5EF4-FFF2-40B4-BE49-F238E27FC236}">
                  <a16:creationId xmlns:a16="http://schemas.microsoft.com/office/drawing/2014/main" id="{2A6F566C-A06B-F60C-7593-6B3367127CED}"/>
                </a:ext>
              </a:extLst>
            </p:cNvPr>
            <p:cNvSpPr>
              <a:spLocks noChangeArrowheads="1"/>
            </p:cNvSpPr>
            <p:nvPr/>
          </p:nvSpPr>
          <p:spPr bwMode="auto">
            <a:xfrm>
              <a:off x="1255502" y="2510727"/>
              <a:ext cx="1337351" cy="578192"/>
            </a:xfrm>
            <a:prstGeom prst="rect">
              <a:avLst/>
            </a:prstGeom>
            <a:solidFill>
              <a:srgbClr val="F4F1E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0" rIns="72000" bIns="0"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00"/>
                </a:buClr>
                <a:buSzPts val="1400"/>
                <a:buFont typeface="Arial" panose="020B0604020202020204" pitchFamily="34" charset="0"/>
                <a:buNone/>
              </a:pPr>
              <a:r>
                <a:rPr lang="es-ES" altLang="es-ES" b="1" dirty="0">
                  <a:solidFill>
                    <a:srgbClr val="003B64"/>
                  </a:solidFill>
                  <a:latin typeface="Calibri" panose="020F0502020204030204" pitchFamily="34" charset="0"/>
                  <a:ea typeface="Gotham Light"/>
                  <a:cs typeface="Calibri" panose="020F0502020204030204" pitchFamily="34" charset="0"/>
                  <a:sym typeface="Calibri" panose="020F0502020204030204" pitchFamily="34" charset="0"/>
                </a:rPr>
                <a:t>Reuniones sectoriales</a:t>
              </a:r>
              <a:endParaRPr lang="es-ES" altLang="es-ES" dirty="0">
                <a:ea typeface="Gotham Light"/>
                <a:cs typeface="Calibri" panose="020F0502020204030204" pitchFamily="34" charset="0"/>
              </a:endParaRPr>
            </a:p>
          </p:txBody>
        </p:sp>
        <p:sp>
          <p:nvSpPr>
            <p:cNvPr id="48" name="Google Shape;145;p4">
              <a:extLst>
                <a:ext uri="{FF2B5EF4-FFF2-40B4-BE49-F238E27FC236}">
                  <a16:creationId xmlns:a16="http://schemas.microsoft.com/office/drawing/2014/main" id="{9C647ED5-870C-9372-EBB9-260D5F465991}"/>
                </a:ext>
              </a:extLst>
            </p:cNvPr>
            <p:cNvSpPr>
              <a:spLocks noChangeArrowheads="1"/>
            </p:cNvSpPr>
            <p:nvPr/>
          </p:nvSpPr>
          <p:spPr bwMode="auto">
            <a:xfrm>
              <a:off x="479858" y="1569457"/>
              <a:ext cx="4212000" cy="221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003B64"/>
                </a:buClr>
                <a:buSzPts val="1400"/>
                <a:buFont typeface="Calibri" panose="020F0502020204030204" pitchFamily="34" charset="0"/>
                <a:buNone/>
              </a:pPr>
              <a:r>
                <a:rPr lang="es-ES" altLang="es-ES" b="1">
                  <a:solidFill>
                    <a:srgbClr val="003B64"/>
                  </a:solidFill>
                  <a:latin typeface="Calibri" panose="020F0502020204030204" pitchFamily="34" charset="0"/>
                  <a:ea typeface="Gotham Light"/>
                  <a:cs typeface="Calibri" panose="020F0502020204030204" pitchFamily="34" charset="0"/>
                  <a:sym typeface="Calibri" panose="020F0502020204030204" pitchFamily="34" charset="0"/>
                </a:rPr>
                <a:t>2021   </a:t>
              </a:r>
              <a:endParaRPr lang="es-ES" altLang="es-ES">
                <a:ea typeface="Gotham Light"/>
                <a:cs typeface="Calibri" panose="020F0502020204030204" pitchFamily="34" charset="0"/>
              </a:endParaRPr>
            </a:p>
          </p:txBody>
        </p:sp>
        <p:sp>
          <p:nvSpPr>
            <p:cNvPr id="49" name="Google Shape;146;p4">
              <a:extLst>
                <a:ext uri="{FF2B5EF4-FFF2-40B4-BE49-F238E27FC236}">
                  <a16:creationId xmlns:a16="http://schemas.microsoft.com/office/drawing/2014/main" id="{81C0F448-7341-BA40-3565-2CD24E904E10}"/>
                </a:ext>
              </a:extLst>
            </p:cNvPr>
            <p:cNvSpPr>
              <a:spLocks noChangeArrowheads="1"/>
            </p:cNvSpPr>
            <p:nvPr/>
          </p:nvSpPr>
          <p:spPr bwMode="auto">
            <a:xfrm>
              <a:off x="312065" y="2492853"/>
              <a:ext cx="865436" cy="59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0" rIns="72000" bIns="0"/>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003B64"/>
                </a:buClr>
                <a:buSzPts val="1400"/>
                <a:buFont typeface="Calibri" panose="020F0502020204030204" pitchFamily="34" charset="0"/>
                <a:buNone/>
              </a:pPr>
              <a:r>
                <a:rPr lang="es-ES" altLang="es-ES" b="1">
                  <a:solidFill>
                    <a:srgbClr val="003B64"/>
                  </a:solidFill>
                  <a:latin typeface="Calibri" panose="020F0502020204030204" pitchFamily="34" charset="0"/>
                  <a:ea typeface="Gotham Light"/>
                  <a:cs typeface="Calibri" panose="020F0502020204030204" pitchFamily="34" charset="0"/>
                  <a:sym typeface="Calibri" panose="020F0502020204030204" pitchFamily="34" charset="0"/>
                </a:rPr>
                <a:t>Inicio </a:t>
              </a:r>
            </a:p>
            <a:p>
              <a:pPr eaLnBrk="1" hangingPunct="1">
                <a:buClr>
                  <a:srgbClr val="003B64"/>
                </a:buClr>
                <a:buSzPts val="1400"/>
                <a:buFont typeface="Calibri" panose="020F0502020204030204" pitchFamily="34" charset="0"/>
                <a:buNone/>
              </a:pPr>
              <a:r>
                <a:rPr lang="es-ES" altLang="es-ES" b="1">
                  <a:solidFill>
                    <a:srgbClr val="003B64"/>
                  </a:solidFill>
                  <a:latin typeface="Calibri" panose="020F0502020204030204" pitchFamily="34" charset="0"/>
                  <a:ea typeface="Gotham Light"/>
                  <a:cs typeface="Calibri" panose="020F0502020204030204" pitchFamily="34" charset="0"/>
                  <a:sym typeface="Calibri" panose="020F0502020204030204" pitchFamily="34" charset="0"/>
                </a:rPr>
                <a:t>de los</a:t>
              </a:r>
            </a:p>
            <a:p>
              <a:pPr eaLnBrk="1" hangingPunct="1">
                <a:buClr>
                  <a:srgbClr val="003B64"/>
                </a:buClr>
                <a:buSzPts val="1400"/>
                <a:buFont typeface="Calibri" panose="020F0502020204030204" pitchFamily="34" charset="0"/>
                <a:buNone/>
              </a:pPr>
              <a:r>
                <a:rPr lang="es-ES" altLang="es-ES" b="1">
                  <a:solidFill>
                    <a:srgbClr val="003B64"/>
                  </a:solidFill>
                  <a:latin typeface="Calibri" panose="020F0502020204030204" pitchFamily="34" charset="0"/>
                  <a:ea typeface="Gotham Light"/>
                  <a:cs typeface="Calibri" panose="020F0502020204030204" pitchFamily="34" charset="0"/>
                  <a:sym typeface="Calibri" panose="020F0502020204030204" pitchFamily="34" charset="0"/>
                </a:rPr>
                <a:t>trabajos</a:t>
              </a:r>
            </a:p>
          </p:txBody>
        </p:sp>
        <p:sp>
          <p:nvSpPr>
            <p:cNvPr id="50" name="Google Shape;148;p4">
              <a:extLst>
                <a:ext uri="{FF2B5EF4-FFF2-40B4-BE49-F238E27FC236}">
                  <a16:creationId xmlns:a16="http://schemas.microsoft.com/office/drawing/2014/main" id="{CDB72ED2-D82E-2D52-7108-A02FA5BE28B1}"/>
                </a:ext>
              </a:extLst>
            </p:cNvPr>
            <p:cNvSpPr>
              <a:spLocks noChangeArrowheads="1"/>
            </p:cNvSpPr>
            <p:nvPr/>
          </p:nvSpPr>
          <p:spPr bwMode="auto">
            <a:xfrm>
              <a:off x="200875" y="3646834"/>
              <a:ext cx="828000" cy="17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0" rIns="72000" bIns="0">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lnSpc>
                  <a:spcPct val="80000"/>
                </a:lnSpc>
                <a:buClr>
                  <a:srgbClr val="000000"/>
                </a:buClr>
                <a:buSzPts val="1400"/>
                <a:buFont typeface="Arial" panose="020B0604020202020204" pitchFamily="34" charset="0"/>
                <a:buNone/>
              </a:pPr>
              <a:r>
                <a:rPr lang="es-ES" altLang="es-ES" b="1" dirty="0">
                  <a:solidFill>
                    <a:srgbClr val="757070"/>
                  </a:solidFill>
                  <a:latin typeface="Calibri" panose="020F0502020204030204" pitchFamily="34" charset="0"/>
                  <a:ea typeface="Gotham Light"/>
                  <a:cs typeface="Calibri" panose="020F0502020204030204" pitchFamily="34" charset="0"/>
                  <a:sym typeface="Calibri" panose="020F0502020204030204" pitchFamily="34" charset="0"/>
                </a:rPr>
                <a:t> May.</a:t>
              </a:r>
            </a:p>
          </p:txBody>
        </p:sp>
        <p:sp>
          <p:nvSpPr>
            <p:cNvPr id="53" name="Google Shape;153;p4">
              <a:extLst>
                <a:ext uri="{FF2B5EF4-FFF2-40B4-BE49-F238E27FC236}">
                  <a16:creationId xmlns:a16="http://schemas.microsoft.com/office/drawing/2014/main" id="{F66E51BD-4675-2E1A-E772-4EE76DC725F8}"/>
                </a:ext>
              </a:extLst>
            </p:cNvPr>
            <p:cNvSpPr>
              <a:spLocks noChangeArrowheads="1"/>
            </p:cNvSpPr>
            <p:nvPr/>
          </p:nvSpPr>
          <p:spPr bwMode="auto">
            <a:xfrm>
              <a:off x="919105" y="2688293"/>
              <a:ext cx="213992" cy="251847"/>
            </a:xfrm>
            <a:prstGeom prst="rightArrow">
              <a:avLst>
                <a:gd name="adj1" fmla="val 50000"/>
                <a:gd name="adj2" fmla="val 50000"/>
              </a:avLst>
            </a:prstGeom>
            <a:solidFill>
              <a:srgbClr val="21C1B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000000"/>
                </a:buClr>
                <a:buSzPts val="1200"/>
                <a:buFont typeface="Arial" panose="020B0604020202020204" pitchFamily="34" charset="0"/>
                <a:buNone/>
              </a:pPr>
              <a:endParaRPr lang="es-ES" altLang="es-ES" sz="1200">
                <a:solidFill>
                  <a:srgbClr val="161615"/>
                </a:solidFill>
                <a:latin typeface="Calibri" panose="020F0502020204030204" pitchFamily="34" charset="0"/>
                <a:ea typeface="Gotham Light"/>
                <a:cs typeface="Calibri" panose="020F0502020204030204" pitchFamily="34" charset="0"/>
                <a:sym typeface="Calibri" panose="020F0502020204030204" pitchFamily="34" charset="0"/>
              </a:endParaRPr>
            </a:p>
          </p:txBody>
        </p:sp>
        <p:cxnSp>
          <p:nvCxnSpPr>
            <p:cNvPr id="54" name="Google Shape;158;p4">
              <a:extLst>
                <a:ext uri="{FF2B5EF4-FFF2-40B4-BE49-F238E27FC236}">
                  <a16:creationId xmlns:a16="http://schemas.microsoft.com/office/drawing/2014/main" id="{FD2885DF-8A07-3C74-CB3E-849097DE1B93}"/>
                </a:ext>
              </a:extLst>
            </p:cNvPr>
            <p:cNvCxnSpPr>
              <a:cxnSpLocks/>
            </p:cNvCxnSpPr>
            <p:nvPr/>
          </p:nvCxnSpPr>
          <p:spPr bwMode="auto">
            <a:xfrm>
              <a:off x="4463868" y="3503063"/>
              <a:ext cx="1620086" cy="0"/>
            </a:xfrm>
            <a:prstGeom prst="straightConnector1">
              <a:avLst/>
            </a:prstGeom>
            <a:noFill/>
            <a:ln w="9525">
              <a:solidFill>
                <a:srgbClr val="525252"/>
              </a:solidFill>
              <a:prstDash val="dash"/>
              <a:round/>
              <a:headEnd type="none" w="sm" len="sm"/>
              <a:tailEnd type="oval" w="med" len="med"/>
            </a:ln>
            <a:extLst>
              <a:ext uri="{909E8E84-426E-40DD-AFC4-6F175D3DCCD1}">
                <a14:hiddenFill xmlns:a14="http://schemas.microsoft.com/office/drawing/2010/main">
                  <a:noFill/>
                </a14:hiddenFill>
              </a:ext>
            </a:extLst>
          </p:spPr>
        </p:cxnSp>
        <p:sp>
          <p:nvSpPr>
            <p:cNvPr id="55" name="Google Shape;163;p4">
              <a:extLst>
                <a:ext uri="{FF2B5EF4-FFF2-40B4-BE49-F238E27FC236}">
                  <a16:creationId xmlns:a16="http://schemas.microsoft.com/office/drawing/2014/main" id="{E0E5FB9F-CDAC-C6CD-35DA-41422537E85A}"/>
                </a:ext>
              </a:extLst>
            </p:cNvPr>
            <p:cNvSpPr>
              <a:spLocks noChangeArrowheads="1"/>
            </p:cNvSpPr>
            <p:nvPr/>
          </p:nvSpPr>
          <p:spPr bwMode="auto">
            <a:xfrm>
              <a:off x="3969888" y="1623780"/>
              <a:ext cx="3492000" cy="221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3B64"/>
                </a:buClr>
                <a:buSzPts val="1400"/>
                <a:buFont typeface="Calibri" panose="020F0502020204030204" pitchFamily="34" charset="0"/>
                <a:buNone/>
              </a:pPr>
              <a:r>
                <a:rPr lang="es-ES" altLang="es-ES" b="1" dirty="0">
                  <a:solidFill>
                    <a:srgbClr val="003B64"/>
                  </a:solidFill>
                  <a:latin typeface="Calibri" panose="020F0502020204030204" pitchFamily="34" charset="0"/>
                  <a:ea typeface="Gotham Light"/>
                  <a:cs typeface="Calibri" panose="020F0502020204030204" pitchFamily="34" charset="0"/>
                  <a:sym typeface="Calibri" panose="020F0502020204030204" pitchFamily="34" charset="0"/>
                </a:rPr>
                <a:t>2022   </a:t>
              </a:r>
              <a:endParaRPr lang="es-ES" altLang="es-ES" dirty="0">
                <a:ea typeface="Gotham Light"/>
                <a:cs typeface="Calibri" panose="020F0502020204030204" pitchFamily="34" charset="0"/>
              </a:endParaRPr>
            </a:p>
          </p:txBody>
        </p:sp>
        <p:cxnSp>
          <p:nvCxnSpPr>
            <p:cNvPr id="56" name="Google Shape;166;p4">
              <a:extLst>
                <a:ext uri="{FF2B5EF4-FFF2-40B4-BE49-F238E27FC236}">
                  <a16:creationId xmlns:a16="http://schemas.microsoft.com/office/drawing/2014/main" id="{C9C029A8-AB68-1569-F9E5-CCA2DE508B00}"/>
                </a:ext>
              </a:extLst>
            </p:cNvPr>
            <p:cNvCxnSpPr>
              <a:cxnSpLocks/>
            </p:cNvCxnSpPr>
            <p:nvPr/>
          </p:nvCxnSpPr>
          <p:spPr bwMode="auto">
            <a:xfrm>
              <a:off x="369007" y="1810022"/>
              <a:ext cx="11926086" cy="73886"/>
            </a:xfrm>
            <a:prstGeom prst="straightConnector1">
              <a:avLst/>
            </a:prstGeom>
            <a:noFill/>
            <a:ln w="9525">
              <a:solidFill>
                <a:srgbClr val="D0CECE"/>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58" name="Google Shape;172;p4">
              <a:extLst>
                <a:ext uri="{FF2B5EF4-FFF2-40B4-BE49-F238E27FC236}">
                  <a16:creationId xmlns:a16="http://schemas.microsoft.com/office/drawing/2014/main" id="{D40E885E-21FC-1793-5EB9-2869D755D6D1}"/>
                </a:ext>
              </a:extLst>
            </p:cNvPr>
            <p:cNvSpPr>
              <a:spLocks noChangeArrowheads="1"/>
            </p:cNvSpPr>
            <p:nvPr/>
          </p:nvSpPr>
          <p:spPr bwMode="auto">
            <a:xfrm>
              <a:off x="3806810" y="3612661"/>
              <a:ext cx="1388426" cy="17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0" rIns="72000" bIns="0">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lnSpc>
                  <a:spcPct val="80000"/>
                </a:lnSpc>
                <a:buClr>
                  <a:srgbClr val="000000"/>
                </a:buClr>
                <a:buSzPts val="1400"/>
                <a:buFont typeface="Arial" panose="020B0604020202020204" pitchFamily="34" charset="0"/>
                <a:buNone/>
              </a:pPr>
              <a:r>
                <a:rPr lang="es-ES" altLang="es-ES" b="1" dirty="0">
                  <a:solidFill>
                    <a:srgbClr val="757070"/>
                  </a:solidFill>
                  <a:latin typeface="Calibri" panose="020F0502020204030204" pitchFamily="34" charset="0"/>
                  <a:ea typeface="Gotham Light"/>
                  <a:cs typeface="Calibri" panose="020F0502020204030204" pitchFamily="34" charset="0"/>
                  <a:sym typeface="Calibri" panose="020F0502020204030204" pitchFamily="34" charset="0"/>
                </a:rPr>
                <a:t>Oct. – Dic.</a:t>
              </a:r>
            </a:p>
          </p:txBody>
        </p:sp>
        <p:sp>
          <p:nvSpPr>
            <p:cNvPr id="59" name="Google Shape;173;p4">
              <a:extLst>
                <a:ext uri="{FF2B5EF4-FFF2-40B4-BE49-F238E27FC236}">
                  <a16:creationId xmlns:a16="http://schemas.microsoft.com/office/drawing/2014/main" id="{3670B408-F359-B916-77D8-A7BD60D042E5}"/>
                </a:ext>
              </a:extLst>
            </p:cNvPr>
            <p:cNvSpPr>
              <a:spLocks noChangeArrowheads="1"/>
            </p:cNvSpPr>
            <p:nvPr/>
          </p:nvSpPr>
          <p:spPr bwMode="auto">
            <a:xfrm>
              <a:off x="9568123" y="2612950"/>
              <a:ext cx="213992" cy="251847"/>
            </a:xfrm>
            <a:prstGeom prst="rightArrow">
              <a:avLst>
                <a:gd name="adj1" fmla="val 50000"/>
                <a:gd name="adj2" fmla="val 50000"/>
              </a:avLst>
            </a:prstGeom>
            <a:solidFill>
              <a:srgbClr val="F4F1E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161615"/>
                </a:buClr>
                <a:buSzPts val="1200"/>
                <a:buFont typeface="Times" panose="02020603050405020304" pitchFamily="18" charset="0"/>
                <a:buNone/>
              </a:pPr>
              <a:endParaRPr lang="es-ES" altLang="es-ES" sz="1200">
                <a:solidFill>
                  <a:srgbClr val="161615"/>
                </a:solidFill>
                <a:latin typeface="Calibri" panose="020F0502020204030204" pitchFamily="34" charset="0"/>
                <a:ea typeface="Gotham Light"/>
                <a:cs typeface="Calibri" panose="020F0502020204030204" pitchFamily="34" charset="0"/>
                <a:sym typeface="Calibri" panose="020F0502020204030204" pitchFamily="34" charset="0"/>
              </a:endParaRPr>
            </a:p>
          </p:txBody>
        </p:sp>
      </p:grpSp>
      <p:sp>
        <p:nvSpPr>
          <p:cNvPr id="78" name="Google Shape;172;p4">
            <a:extLst>
              <a:ext uri="{FF2B5EF4-FFF2-40B4-BE49-F238E27FC236}">
                <a16:creationId xmlns:a16="http://schemas.microsoft.com/office/drawing/2014/main" id="{23B3B621-A666-B1E1-BB10-C92B1C1FFA94}"/>
              </a:ext>
            </a:extLst>
          </p:cNvPr>
          <p:cNvSpPr>
            <a:spLocks noChangeArrowheads="1"/>
          </p:cNvSpPr>
          <p:nvPr/>
        </p:nvSpPr>
        <p:spPr bwMode="auto">
          <a:xfrm>
            <a:off x="11185989" y="6445250"/>
            <a:ext cx="1387475" cy="17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0" rIns="72000" bIns="0">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lnSpc>
                <a:spcPct val="80000"/>
              </a:lnSpc>
              <a:buClr>
                <a:srgbClr val="000000"/>
              </a:buClr>
              <a:buSzPts val="1400"/>
              <a:buFont typeface="Arial" panose="020B0604020202020204" pitchFamily="34" charset="0"/>
              <a:buNone/>
            </a:pPr>
            <a:r>
              <a:rPr lang="es-ES" altLang="es-ES" b="1">
                <a:solidFill>
                  <a:srgbClr val="757070"/>
                </a:solidFill>
                <a:latin typeface="Calibri" panose="020F0502020204030204" pitchFamily="34" charset="0"/>
                <a:ea typeface="Gotham Light"/>
                <a:cs typeface="Calibri" panose="020F0502020204030204" pitchFamily="34" charset="0"/>
                <a:sym typeface="Calibri" panose="020F0502020204030204" pitchFamily="34" charset="0"/>
              </a:rPr>
              <a:t>Jun.</a:t>
            </a:r>
          </a:p>
        </p:txBody>
      </p:sp>
      <p:grpSp>
        <p:nvGrpSpPr>
          <p:cNvPr id="3" name="Grupo 2">
            <a:extLst>
              <a:ext uri="{FF2B5EF4-FFF2-40B4-BE49-F238E27FC236}">
                <a16:creationId xmlns:a16="http://schemas.microsoft.com/office/drawing/2014/main" id="{BD321DC0-E499-7BBB-915D-D047F0643BFA}"/>
              </a:ext>
            </a:extLst>
          </p:cNvPr>
          <p:cNvGrpSpPr/>
          <p:nvPr/>
        </p:nvGrpSpPr>
        <p:grpSpPr>
          <a:xfrm>
            <a:off x="251289" y="4852625"/>
            <a:ext cx="11849100" cy="1792650"/>
            <a:chOff x="323850" y="2560458"/>
            <a:chExt cx="11849100" cy="1792650"/>
          </a:xfrm>
        </p:grpSpPr>
        <p:cxnSp>
          <p:nvCxnSpPr>
            <p:cNvPr id="60" name="Google Shape;147;p4">
              <a:extLst>
                <a:ext uri="{FF2B5EF4-FFF2-40B4-BE49-F238E27FC236}">
                  <a16:creationId xmlns:a16="http://schemas.microsoft.com/office/drawing/2014/main" id="{5DB220AB-E02E-F735-6A58-3D953AAED567}"/>
                </a:ext>
              </a:extLst>
            </p:cNvPr>
            <p:cNvCxnSpPr>
              <a:cxnSpLocks/>
            </p:cNvCxnSpPr>
            <p:nvPr/>
          </p:nvCxnSpPr>
          <p:spPr bwMode="auto">
            <a:xfrm>
              <a:off x="323850" y="4002270"/>
              <a:ext cx="1440000" cy="2402"/>
            </a:xfrm>
            <a:prstGeom prst="straightConnector1">
              <a:avLst/>
            </a:prstGeom>
            <a:noFill/>
            <a:ln w="9525">
              <a:solidFill>
                <a:srgbClr val="525252"/>
              </a:solidFill>
              <a:prstDash val="dash"/>
              <a:round/>
              <a:headEnd type="oval" w="sm" len="sm"/>
              <a:tailEnd type="oval" w="med" len="med"/>
            </a:ln>
            <a:extLst>
              <a:ext uri="{909E8E84-426E-40DD-AFC4-6F175D3DCCD1}">
                <a14:hiddenFill xmlns:a14="http://schemas.microsoft.com/office/drawing/2010/main">
                  <a:noFill/>
                </a14:hiddenFill>
              </a:ext>
            </a:extLst>
          </p:spPr>
        </p:cxnSp>
        <p:sp>
          <p:nvSpPr>
            <p:cNvPr id="61" name="Google Shape;154;p4">
              <a:extLst>
                <a:ext uri="{FF2B5EF4-FFF2-40B4-BE49-F238E27FC236}">
                  <a16:creationId xmlns:a16="http://schemas.microsoft.com/office/drawing/2014/main" id="{9837BF3A-3D34-B994-9989-1C89049A4A73}"/>
                </a:ext>
              </a:extLst>
            </p:cNvPr>
            <p:cNvSpPr>
              <a:spLocks noChangeArrowheads="1"/>
            </p:cNvSpPr>
            <p:nvPr/>
          </p:nvSpPr>
          <p:spPr bwMode="auto">
            <a:xfrm>
              <a:off x="1256301" y="4132823"/>
              <a:ext cx="1025641" cy="17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000" tIns="0" rIns="72000" bIns="0">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lnSpc>
                  <a:spcPct val="80000"/>
                </a:lnSpc>
                <a:buClr>
                  <a:srgbClr val="000000"/>
                </a:buClr>
                <a:buSzPts val="1400"/>
                <a:buFont typeface="Arial" panose="020B0604020202020204" pitchFamily="34" charset="0"/>
                <a:buNone/>
              </a:pPr>
              <a:r>
                <a:rPr lang="es-ES" altLang="es-ES" b="1" dirty="0">
                  <a:solidFill>
                    <a:srgbClr val="757070"/>
                  </a:solidFill>
                  <a:latin typeface="Calibri" panose="020F0502020204030204" pitchFamily="34" charset="0"/>
                  <a:ea typeface="Gotham Light"/>
                  <a:cs typeface="Calibri" panose="020F0502020204030204" pitchFamily="34" charset="0"/>
                  <a:sym typeface="Calibri" panose="020F0502020204030204" pitchFamily="34" charset="0"/>
                </a:rPr>
                <a:t>Jul. a Sept.</a:t>
              </a:r>
            </a:p>
          </p:txBody>
        </p:sp>
        <p:sp>
          <p:nvSpPr>
            <p:cNvPr id="62" name="Google Shape;153;p4">
              <a:extLst>
                <a:ext uri="{FF2B5EF4-FFF2-40B4-BE49-F238E27FC236}">
                  <a16:creationId xmlns:a16="http://schemas.microsoft.com/office/drawing/2014/main" id="{EA97CBC5-78DE-EFAA-8102-6D1893B3592B}"/>
                </a:ext>
              </a:extLst>
            </p:cNvPr>
            <p:cNvSpPr>
              <a:spLocks noChangeArrowheads="1"/>
            </p:cNvSpPr>
            <p:nvPr/>
          </p:nvSpPr>
          <p:spPr bwMode="auto">
            <a:xfrm>
              <a:off x="2428951" y="3140302"/>
              <a:ext cx="214313" cy="252412"/>
            </a:xfrm>
            <a:prstGeom prst="rightArrow">
              <a:avLst>
                <a:gd name="adj1" fmla="val 50000"/>
                <a:gd name="adj2" fmla="val 50000"/>
              </a:avLst>
            </a:prstGeom>
            <a:solidFill>
              <a:srgbClr val="21C1B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000000"/>
                </a:buClr>
                <a:buSzPts val="1200"/>
                <a:buFont typeface="Arial" panose="020B0604020202020204" pitchFamily="34" charset="0"/>
                <a:buNone/>
              </a:pPr>
              <a:endParaRPr lang="es-ES" altLang="es-ES" sz="1200">
                <a:solidFill>
                  <a:srgbClr val="161615"/>
                </a:solidFill>
                <a:latin typeface="Calibri" panose="020F0502020204030204" pitchFamily="34" charset="0"/>
                <a:ea typeface="Gotham Light"/>
                <a:cs typeface="Calibri" panose="020F0502020204030204" pitchFamily="34" charset="0"/>
                <a:sym typeface="Calibri" panose="020F0502020204030204" pitchFamily="34" charset="0"/>
              </a:endParaRPr>
            </a:p>
          </p:txBody>
        </p:sp>
        <p:sp>
          <p:nvSpPr>
            <p:cNvPr id="63" name="Google Shape;150;p4">
              <a:extLst>
                <a:ext uri="{FF2B5EF4-FFF2-40B4-BE49-F238E27FC236}">
                  <a16:creationId xmlns:a16="http://schemas.microsoft.com/office/drawing/2014/main" id="{1FB3412F-B47F-79FF-61B8-D80669E38B63}"/>
                </a:ext>
              </a:extLst>
            </p:cNvPr>
            <p:cNvSpPr>
              <a:spLocks noChangeArrowheads="1"/>
            </p:cNvSpPr>
            <p:nvPr/>
          </p:nvSpPr>
          <p:spPr bwMode="auto">
            <a:xfrm>
              <a:off x="2619332" y="3042648"/>
              <a:ext cx="946150"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0" rIns="72000" bIns="0"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00"/>
                </a:buClr>
                <a:buSzPts val="1200"/>
                <a:buFont typeface="Arial" panose="020B0604020202020204" pitchFamily="34" charset="0"/>
                <a:buNone/>
              </a:pPr>
              <a:r>
                <a:rPr lang="es-ES" altLang="es-ES" sz="1100" dirty="0">
                  <a:solidFill>
                    <a:srgbClr val="003B64"/>
                  </a:solidFill>
                  <a:latin typeface="Calibri" panose="020F0502020204030204" pitchFamily="34" charset="0"/>
                  <a:ea typeface="Gotham Light"/>
                  <a:cs typeface="Calibri" panose="020F0502020204030204" pitchFamily="34" charset="0"/>
                  <a:sym typeface="Calibri" panose="020F0502020204030204" pitchFamily="34" charset="0"/>
                </a:rPr>
                <a:t>Análisis de la información</a:t>
              </a:r>
              <a:endParaRPr lang="es-ES" altLang="es-ES" sz="1100" dirty="0">
                <a:ea typeface="Gotham Light"/>
                <a:cs typeface="Calibri" panose="020F0502020204030204" pitchFamily="34" charset="0"/>
              </a:endParaRPr>
            </a:p>
          </p:txBody>
        </p:sp>
        <p:sp>
          <p:nvSpPr>
            <p:cNvPr id="64" name="Google Shape;143;p4">
              <a:extLst>
                <a:ext uri="{FF2B5EF4-FFF2-40B4-BE49-F238E27FC236}">
                  <a16:creationId xmlns:a16="http://schemas.microsoft.com/office/drawing/2014/main" id="{579606D3-E2F9-C0A9-B92E-BDC4E2474A87}"/>
                </a:ext>
              </a:extLst>
            </p:cNvPr>
            <p:cNvSpPr>
              <a:spLocks noChangeArrowheads="1"/>
            </p:cNvSpPr>
            <p:nvPr/>
          </p:nvSpPr>
          <p:spPr bwMode="auto">
            <a:xfrm>
              <a:off x="3567219" y="2903237"/>
              <a:ext cx="1465401" cy="738188"/>
            </a:xfrm>
            <a:prstGeom prst="rect">
              <a:avLst/>
            </a:prstGeom>
            <a:solidFill>
              <a:srgbClr val="F4F1E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0" rIns="72000" bIns="0"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00"/>
                </a:buClr>
                <a:buSzPts val="1400"/>
                <a:buFont typeface="Arial" panose="020B0604020202020204" pitchFamily="34" charset="0"/>
                <a:buNone/>
              </a:pPr>
              <a:r>
                <a:rPr lang="es-ES" altLang="es-ES" b="1" dirty="0">
                  <a:solidFill>
                    <a:srgbClr val="003B64"/>
                  </a:solidFill>
                  <a:latin typeface="Calibri" panose="020F0502020204030204" pitchFamily="34" charset="0"/>
                  <a:ea typeface="Gotham Light"/>
                  <a:cs typeface="Calibri" panose="020F0502020204030204" pitchFamily="34" charset="0"/>
                  <a:sym typeface="Calibri" panose="020F0502020204030204" pitchFamily="34" charset="0"/>
                </a:rPr>
                <a:t> </a:t>
              </a:r>
              <a:r>
                <a:rPr lang="es-ES" altLang="es-ES" sz="1200" b="1" dirty="0">
                  <a:solidFill>
                    <a:srgbClr val="E3AB00"/>
                  </a:solidFill>
                  <a:latin typeface="Calibri" panose="020F0502020204030204" pitchFamily="34" charset="0"/>
                  <a:ea typeface="Arial" panose="020B0604020202020204" pitchFamily="34" charset="0"/>
                  <a:cs typeface="Calibri" panose="020F0502020204030204" pitchFamily="34" charset="0"/>
                  <a:sym typeface="Calibri" panose="020F0502020204030204" pitchFamily="34" charset="0"/>
                </a:rPr>
                <a:t>Primeros borradores del documento de criterios</a:t>
              </a:r>
              <a:endParaRPr lang="es-ES" altLang="es-ES" sz="1200" b="1" dirty="0">
                <a:solidFill>
                  <a:srgbClr val="E3AB00"/>
                </a:solidFill>
                <a:latin typeface="Calibri" panose="020F0502020204030204" pitchFamily="34" charset="0"/>
                <a:ea typeface="Arial" panose="020B0604020202020204" pitchFamily="34" charset="0"/>
                <a:cs typeface="Calibri" panose="020F0502020204030204" pitchFamily="34" charset="0"/>
              </a:endParaRPr>
            </a:p>
          </p:txBody>
        </p:sp>
        <p:sp>
          <p:nvSpPr>
            <p:cNvPr id="65" name="Google Shape;170;p4">
              <a:extLst>
                <a:ext uri="{FF2B5EF4-FFF2-40B4-BE49-F238E27FC236}">
                  <a16:creationId xmlns:a16="http://schemas.microsoft.com/office/drawing/2014/main" id="{70177E26-6398-E96B-68CE-0A3E4238E0A9}"/>
                </a:ext>
              </a:extLst>
            </p:cNvPr>
            <p:cNvSpPr>
              <a:spLocks noChangeArrowheads="1"/>
            </p:cNvSpPr>
            <p:nvPr/>
          </p:nvSpPr>
          <p:spPr bwMode="auto">
            <a:xfrm>
              <a:off x="5048708" y="3179144"/>
              <a:ext cx="185201" cy="213352"/>
            </a:xfrm>
            <a:prstGeom prst="rightArrow">
              <a:avLst>
                <a:gd name="adj1" fmla="val 50000"/>
                <a:gd name="adj2" fmla="val 50107"/>
              </a:avLst>
            </a:prstGeom>
            <a:solidFill>
              <a:srgbClr val="F4F1E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161615"/>
                </a:buClr>
                <a:buSzPts val="1200"/>
                <a:buFont typeface="Times" panose="02020603050405020304" pitchFamily="18" charset="0"/>
                <a:buNone/>
              </a:pPr>
              <a:endParaRPr lang="es-ES" altLang="es-ES" sz="1200">
                <a:solidFill>
                  <a:srgbClr val="161615"/>
                </a:solidFill>
                <a:latin typeface="Calibri" panose="020F0502020204030204" pitchFamily="34" charset="0"/>
                <a:ea typeface="Gotham Light"/>
                <a:cs typeface="Calibri" panose="020F0502020204030204" pitchFamily="34" charset="0"/>
                <a:sym typeface="Calibri" panose="020F0502020204030204" pitchFamily="34" charset="0"/>
              </a:endParaRPr>
            </a:p>
          </p:txBody>
        </p:sp>
        <p:sp>
          <p:nvSpPr>
            <p:cNvPr id="68" name="Google Shape;143;p4">
              <a:extLst>
                <a:ext uri="{FF2B5EF4-FFF2-40B4-BE49-F238E27FC236}">
                  <a16:creationId xmlns:a16="http://schemas.microsoft.com/office/drawing/2014/main" id="{DE5FD699-83F6-7133-0EA2-791D865E13BA}"/>
                </a:ext>
              </a:extLst>
            </p:cNvPr>
            <p:cNvSpPr>
              <a:spLocks noChangeArrowheads="1"/>
            </p:cNvSpPr>
            <p:nvPr/>
          </p:nvSpPr>
          <p:spPr bwMode="auto">
            <a:xfrm>
              <a:off x="5295937" y="2944977"/>
              <a:ext cx="1077913" cy="738187"/>
            </a:xfrm>
            <a:prstGeom prst="rect">
              <a:avLst/>
            </a:prstGeom>
            <a:solidFill>
              <a:srgbClr val="F4F1E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0" rIns="72000" bIns="0"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00"/>
                </a:buClr>
                <a:buSzPts val="1400"/>
                <a:buFont typeface="Arial" panose="020B0604020202020204" pitchFamily="34" charset="0"/>
                <a:buNone/>
              </a:pPr>
              <a:r>
                <a:rPr lang="es-ES" altLang="es-ES" b="1" dirty="0">
                  <a:solidFill>
                    <a:srgbClr val="003B64"/>
                  </a:solidFill>
                  <a:latin typeface="Calibri" panose="020F0502020204030204" pitchFamily="34" charset="0"/>
                  <a:ea typeface="Gotham Light"/>
                  <a:cs typeface="Calibri" panose="020F0502020204030204" pitchFamily="34" charset="0"/>
                  <a:sym typeface="Calibri" panose="020F0502020204030204" pitchFamily="34" charset="0"/>
                </a:rPr>
                <a:t>Consulta </a:t>
              </a:r>
              <a:r>
                <a:rPr lang="es-ES" altLang="es-ES" b="1" i="1" dirty="0">
                  <a:solidFill>
                    <a:srgbClr val="003B64"/>
                  </a:solidFill>
                  <a:latin typeface="Calibri" panose="020F0502020204030204" pitchFamily="34" charset="0"/>
                  <a:ea typeface="Gotham Light"/>
                  <a:cs typeface="Calibri" panose="020F0502020204030204" pitchFamily="34" charset="0"/>
                  <a:sym typeface="Calibri" panose="020F0502020204030204" pitchFamily="34" charset="0"/>
                </a:rPr>
                <a:t>online </a:t>
              </a:r>
              <a:r>
                <a:rPr lang="es-ES" altLang="es-ES" i="1" dirty="0">
                  <a:solidFill>
                    <a:srgbClr val="003B64"/>
                  </a:solidFill>
                  <a:latin typeface="Calibri" panose="020F0502020204030204" pitchFamily="34" charset="0"/>
                  <a:ea typeface="Gotham Light"/>
                  <a:cs typeface="Calibri" panose="020F0502020204030204" pitchFamily="34" charset="0"/>
                  <a:sym typeface="Calibri" panose="020F0502020204030204" pitchFamily="34" charset="0"/>
                </a:rPr>
                <a:t>a sectores</a:t>
              </a:r>
              <a:endParaRPr lang="es-ES" altLang="es-ES" dirty="0">
                <a:ea typeface="Gotham Light"/>
                <a:cs typeface="Calibri" panose="020F0502020204030204" pitchFamily="34" charset="0"/>
              </a:endParaRPr>
            </a:p>
          </p:txBody>
        </p:sp>
        <p:sp>
          <p:nvSpPr>
            <p:cNvPr id="69" name="Google Shape;172;p4">
              <a:extLst>
                <a:ext uri="{FF2B5EF4-FFF2-40B4-BE49-F238E27FC236}">
                  <a16:creationId xmlns:a16="http://schemas.microsoft.com/office/drawing/2014/main" id="{85D2FF13-1C6A-473F-300F-B133D1178946}"/>
                </a:ext>
              </a:extLst>
            </p:cNvPr>
            <p:cNvSpPr>
              <a:spLocks noChangeArrowheads="1"/>
            </p:cNvSpPr>
            <p:nvPr/>
          </p:nvSpPr>
          <p:spPr bwMode="auto">
            <a:xfrm>
              <a:off x="5196822" y="4124277"/>
              <a:ext cx="1387475" cy="17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0" rIns="72000" bIns="0">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lnSpc>
                  <a:spcPct val="80000"/>
                </a:lnSpc>
                <a:buClr>
                  <a:srgbClr val="000000"/>
                </a:buClr>
                <a:buSzPts val="1400"/>
                <a:buFont typeface="Arial" panose="020B0604020202020204" pitchFamily="34" charset="0"/>
                <a:buNone/>
              </a:pPr>
              <a:r>
                <a:rPr lang="es-ES" altLang="es-ES" b="1" dirty="0">
                  <a:solidFill>
                    <a:srgbClr val="757070"/>
                  </a:solidFill>
                  <a:latin typeface="Calibri" panose="020F0502020204030204" pitchFamily="34" charset="0"/>
                  <a:ea typeface="Gotham Light"/>
                  <a:cs typeface="Calibri" panose="020F0502020204030204" pitchFamily="34" charset="0"/>
                  <a:sym typeface="Calibri" panose="020F0502020204030204" pitchFamily="34" charset="0"/>
                </a:rPr>
                <a:t>Ene. Feb. </a:t>
              </a:r>
            </a:p>
          </p:txBody>
        </p:sp>
        <p:sp>
          <p:nvSpPr>
            <p:cNvPr id="70" name="Google Shape;150;p4">
              <a:extLst>
                <a:ext uri="{FF2B5EF4-FFF2-40B4-BE49-F238E27FC236}">
                  <a16:creationId xmlns:a16="http://schemas.microsoft.com/office/drawing/2014/main" id="{AC90E2CB-65AD-7D50-3DB1-37A9BC3EBEE9}"/>
                </a:ext>
              </a:extLst>
            </p:cNvPr>
            <p:cNvSpPr>
              <a:spLocks noChangeArrowheads="1"/>
            </p:cNvSpPr>
            <p:nvPr/>
          </p:nvSpPr>
          <p:spPr bwMode="auto">
            <a:xfrm>
              <a:off x="8574881" y="3090934"/>
              <a:ext cx="947738"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0" rIns="72000" bIns="0"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00"/>
                </a:buClr>
                <a:buSzPts val="1200"/>
                <a:buFont typeface="Arial" panose="020B0604020202020204" pitchFamily="34" charset="0"/>
                <a:buNone/>
              </a:pPr>
              <a:r>
                <a:rPr lang="es-ES" altLang="es-ES" sz="1100" dirty="0">
                  <a:solidFill>
                    <a:srgbClr val="003B64"/>
                  </a:solidFill>
                  <a:latin typeface="Calibri" panose="020F0502020204030204" pitchFamily="34" charset="0"/>
                  <a:ea typeface="Gotham Light"/>
                  <a:cs typeface="Calibri" panose="020F0502020204030204" pitchFamily="34" charset="0"/>
                  <a:sym typeface="Calibri" panose="020F0502020204030204" pitchFamily="34" charset="0"/>
                </a:rPr>
                <a:t>Tercer borrador</a:t>
              </a:r>
              <a:endParaRPr lang="es-ES" altLang="es-ES" sz="1100" dirty="0">
                <a:ea typeface="Gotham Light"/>
                <a:cs typeface="Calibri" panose="020F0502020204030204" pitchFamily="34" charset="0"/>
              </a:endParaRPr>
            </a:p>
          </p:txBody>
        </p:sp>
        <p:sp>
          <p:nvSpPr>
            <p:cNvPr id="71" name="Google Shape;153;p4">
              <a:extLst>
                <a:ext uri="{FF2B5EF4-FFF2-40B4-BE49-F238E27FC236}">
                  <a16:creationId xmlns:a16="http://schemas.microsoft.com/office/drawing/2014/main" id="{EA30829B-678F-6E78-34E0-0D1C4CC14EF3}"/>
                </a:ext>
              </a:extLst>
            </p:cNvPr>
            <p:cNvSpPr>
              <a:spLocks noChangeArrowheads="1"/>
            </p:cNvSpPr>
            <p:nvPr/>
          </p:nvSpPr>
          <p:spPr bwMode="auto">
            <a:xfrm>
              <a:off x="6462144" y="3235284"/>
              <a:ext cx="214313" cy="250825"/>
            </a:xfrm>
            <a:prstGeom prst="rightArrow">
              <a:avLst>
                <a:gd name="adj1" fmla="val 50000"/>
                <a:gd name="adj2" fmla="val 50000"/>
              </a:avLst>
            </a:prstGeom>
            <a:solidFill>
              <a:srgbClr val="21C1B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000000"/>
                </a:buClr>
                <a:buSzPts val="1200"/>
                <a:buFont typeface="Arial" panose="020B0604020202020204" pitchFamily="34" charset="0"/>
                <a:buNone/>
              </a:pPr>
              <a:endParaRPr lang="es-ES" altLang="es-ES" sz="1200">
                <a:solidFill>
                  <a:srgbClr val="161615"/>
                </a:solidFill>
                <a:latin typeface="Calibri" panose="020F0502020204030204" pitchFamily="34" charset="0"/>
                <a:ea typeface="Gotham Light"/>
                <a:cs typeface="Calibri" panose="020F0502020204030204" pitchFamily="34" charset="0"/>
                <a:sym typeface="Calibri" panose="020F0502020204030204" pitchFamily="34" charset="0"/>
              </a:endParaRPr>
            </a:p>
          </p:txBody>
        </p:sp>
        <p:cxnSp>
          <p:nvCxnSpPr>
            <p:cNvPr id="72" name="Google Shape;158;p4">
              <a:extLst>
                <a:ext uri="{FF2B5EF4-FFF2-40B4-BE49-F238E27FC236}">
                  <a16:creationId xmlns:a16="http://schemas.microsoft.com/office/drawing/2014/main" id="{43A3347C-5FD8-610D-47E5-29D36AECA3E2}"/>
                </a:ext>
              </a:extLst>
            </p:cNvPr>
            <p:cNvCxnSpPr>
              <a:cxnSpLocks/>
            </p:cNvCxnSpPr>
            <p:nvPr/>
          </p:nvCxnSpPr>
          <p:spPr bwMode="auto">
            <a:xfrm>
              <a:off x="5882766" y="4005445"/>
              <a:ext cx="2052000" cy="12254"/>
            </a:xfrm>
            <a:prstGeom prst="straightConnector1">
              <a:avLst/>
            </a:prstGeom>
            <a:noFill/>
            <a:ln w="9525">
              <a:solidFill>
                <a:srgbClr val="525252"/>
              </a:solidFill>
              <a:prstDash val="dash"/>
              <a:round/>
              <a:headEnd type="none" w="sm" len="sm"/>
              <a:tailEnd type="oval" w="med" len="med"/>
            </a:ln>
            <a:extLst>
              <a:ext uri="{909E8E84-426E-40DD-AFC4-6F175D3DCCD1}">
                <a14:hiddenFill xmlns:a14="http://schemas.microsoft.com/office/drawing/2010/main">
                  <a:noFill/>
                </a14:hiddenFill>
              </a:ext>
            </a:extLst>
          </p:spPr>
        </p:cxnSp>
        <p:sp>
          <p:nvSpPr>
            <p:cNvPr id="73" name="Google Shape;172;p4">
              <a:extLst>
                <a:ext uri="{FF2B5EF4-FFF2-40B4-BE49-F238E27FC236}">
                  <a16:creationId xmlns:a16="http://schemas.microsoft.com/office/drawing/2014/main" id="{AF689069-9247-A982-FD4C-AB863971C9B6}"/>
                </a:ext>
              </a:extLst>
            </p:cNvPr>
            <p:cNvSpPr>
              <a:spLocks noChangeArrowheads="1"/>
            </p:cNvSpPr>
            <p:nvPr/>
          </p:nvSpPr>
          <p:spPr bwMode="auto">
            <a:xfrm>
              <a:off x="9699279" y="4176895"/>
              <a:ext cx="1387475"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0" rIns="72000" bIns="0">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lnSpc>
                  <a:spcPct val="80000"/>
                </a:lnSpc>
                <a:buClr>
                  <a:srgbClr val="000000"/>
                </a:buClr>
                <a:buSzPts val="1400"/>
                <a:buFont typeface="Arial" panose="020B0604020202020204" pitchFamily="34" charset="0"/>
                <a:buNone/>
              </a:pPr>
              <a:r>
                <a:rPr lang="es-ES" altLang="es-ES" b="1" dirty="0">
                  <a:solidFill>
                    <a:srgbClr val="757070"/>
                  </a:solidFill>
                  <a:latin typeface="Calibri" panose="020F0502020204030204" pitchFamily="34" charset="0"/>
                  <a:ea typeface="Gotham Light"/>
                  <a:cs typeface="Calibri" panose="020F0502020204030204" pitchFamily="34" charset="0"/>
                  <a:sym typeface="Calibri" panose="020F0502020204030204" pitchFamily="34" charset="0"/>
                </a:rPr>
                <a:t>Abr.</a:t>
              </a:r>
            </a:p>
          </p:txBody>
        </p:sp>
        <p:sp>
          <p:nvSpPr>
            <p:cNvPr id="74" name="Google Shape;143;p4">
              <a:extLst>
                <a:ext uri="{FF2B5EF4-FFF2-40B4-BE49-F238E27FC236}">
                  <a16:creationId xmlns:a16="http://schemas.microsoft.com/office/drawing/2014/main" id="{A89201E5-7060-BC59-D376-AF62A8292E3D}"/>
                </a:ext>
              </a:extLst>
            </p:cNvPr>
            <p:cNvSpPr>
              <a:spLocks noChangeArrowheads="1"/>
            </p:cNvSpPr>
            <p:nvPr/>
          </p:nvSpPr>
          <p:spPr bwMode="auto">
            <a:xfrm>
              <a:off x="9661525" y="2889433"/>
              <a:ext cx="1263650" cy="968375"/>
            </a:xfrm>
            <a:prstGeom prst="rect">
              <a:avLst/>
            </a:prstGeom>
            <a:solidFill>
              <a:srgbClr val="F4F1E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0" rIns="72000" bIns="0"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00"/>
                </a:buClr>
                <a:buSzPts val="1400"/>
                <a:buFont typeface="Arial" panose="020B0604020202020204" pitchFamily="34" charset="0"/>
                <a:buNone/>
              </a:pPr>
              <a:r>
                <a:rPr lang="es-ES" altLang="es-ES" b="1" dirty="0">
                  <a:solidFill>
                    <a:srgbClr val="003B64"/>
                  </a:solidFill>
                  <a:latin typeface="Calibri" panose="020F0502020204030204" pitchFamily="34" charset="0"/>
                  <a:ea typeface="Gotham Light"/>
                  <a:cs typeface="Calibri" panose="020F0502020204030204" pitchFamily="34" charset="0"/>
                  <a:sym typeface="Calibri" panose="020F0502020204030204" pitchFamily="34" charset="0"/>
                </a:rPr>
                <a:t> </a:t>
              </a:r>
              <a:r>
                <a:rPr lang="es-ES" altLang="es-ES" sz="1200" b="1" dirty="0">
                  <a:solidFill>
                    <a:srgbClr val="E3AB00"/>
                  </a:solidFill>
                  <a:latin typeface="Calibri" panose="020F0502020204030204" pitchFamily="34" charset="0"/>
                  <a:ea typeface="Arial" panose="020B0604020202020204" pitchFamily="34" charset="0"/>
                  <a:cs typeface="Calibri" panose="020F0502020204030204" pitchFamily="34" charset="0"/>
                  <a:sym typeface="Calibri" panose="020F0502020204030204" pitchFamily="34" charset="0"/>
                </a:rPr>
                <a:t>Taller multisectorial para la validación del borrador</a:t>
              </a:r>
              <a:endParaRPr lang="es-ES" altLang="es-ES" sz="1200" b="1" dirty="0">
                <a:solidFill>
                  <a:srgbClr val="E3AB00"/>
                </a:solidFill>
                <a:latin typeface="Calibri" panose="020F0502020204030204" pitchFamily="34" charset="0"/>
                <a:ea typeface="Arial" panose="020B0604020202020204" pitchFamily="34" charset="0"/>
                <a:cs typeface="Calibri" panose="020F0502020204030204" pitchFamily="34" charset="0"/>
              </a:endParaRPr>
            </a:p>
          </p:txBody>
        </p:sp>
        <p:cxnSp>
          <p:nvCxnSpPr>
            <p:cNvPr id="75" name="Google Shape;158;p4">
              <a:extLst>
                <a:ext uri="{FF2B5EF4-FFF2-40B4-BE49-F238E27FC236}">
                  <a16:creationId xmlns:a16="http://schemas.microsoft.com/office/drawing/2014/main" id="{31251F47-FF9F-9AED-EA15-C8C669C6F72A}"/>
                </a:ext>
              </a:extLst>
            </p:cNvPr>
            <p:cNvCxnSpPr>
              <a:cxnSpLocks/>
            </p:cNvCxnSpPr>
            <p:nvPr/>
          </p:nvCxnSpPr>
          <p:spPr bwMode="auto">
            <a:xfrm flipV="1">
              <a:off x="10447338" y="3997508"/>
              <a:ext cx="1504950" cy="7937"/>
            </a:xfrm>
            <a:prstGeom prst="straightConnector1">
              <a:avLst/>
            </a:prstGeom>
            <a:noFill/>
            <a:ln w="9525">
              <a:solidFill>
                <a:srgbClr val="525252"/>
              </a:solidFill>
              <a:prstDash val="dash"/>
              <a:round/>
              <a:headEnd type="none" w="sm" len="sm"/>
              <a:tailEnd type="oval" w="med" len="med"/>
            </a:ln>
            <a:extLst>
              <a:ext uri="{909E8E84-426E-40DD-AFC4-6F175D3DCCD1}">
                <a14:hiddenFill xmlns:a14="http://schemas.microsoft.com/office/drawing/2010/main">
                  <a:noFill/>
                </a14:hiddenFill>
              </a:ext>
            </a:extLst>
          </p:spPr>
        </p:cxnSp>
        <p:sp>
          <p:nvSpPr>
            <p:cNvPr id="76" name="Google Shape;143;p4">
              <a:extLst>
                <a:ext uri="{FF2B5EF4-FFF2-40B4-BE49-F238E27FC236}">
                  <a16:creationId xmlns:a16="http://schemas.microsoft.com/office/drawing/2014/main" id="{27EDA572-4B31-7729-2F9A-BD36BF2AA33D}"/>
                </a:ext>
              </a:extLst>
            </p:cNvPr>
            <p:cNvSpPr>
              <a:spLocks noChangeArrowheads="1"/>
            </p:cNvSpPr>
            <p:nvPr/>
          </p:nvSpPr>
          <p:spPr bwMode="auto">
            <a:xfrm>
              <a:off x="11202988" y="3345045"/>
              <a:ext cx="969962" cy="422275"/>
            </a:xfrm>
            <a:prstGeom prst="rect">
              <a:avLst/>
            </a:prstGeom>
            <a:solidFill>
              <a:srgbClr val="F4F1E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0" rIns="72000" bIns="0"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00"/>
                </a:buClr>
                <a:buSzPts val="1400"/>
                <a:buFont typeface="Arial" panose="020B0604020202020204" pitchFamily="34" charset="0"/>
                <a:buNone/>
              </a:pPr>
              <a:r>
                <a:rPr lang="es-ES" altLang="es-ES" sz="1200" b="1">
                  <a:solidFill>
                    <a:srgbClr val="003B64"/>
                  </a:solidFill>
                  <a:latin typeface="Calibri" panose="020F0502020204030204" pitchFamily="34" charset="0"/>
                  <a:ea typeface="Gotham Light"/>
                  <a:cs typeface="Calibri" panose="020F0502020204030204" pitchFamily="34" charset="0"/>
                  <a:sym typeface="Calibri" panose="020F0502020204030204" pitchFamily="34" charset="0"/>
                </a:rPr>
                <a:t>Publicación</a:t>
              </a:r>
            </a:p>
          </p:txBody>
        </p:sp>
        <p:sp>
          <p:nvSpPr>
            <p:cNvPr id="77" name="Google Shape;153;p4">
              <a:extLst>
                <a:ext uri="{FF2B5EF4-FFF2-40B4-BE49-F238E27FC236}">
                  <a16:creationId xmlns:a16="http://schemas.microsoft.com/office/drawing/2014/main" id="{ABD1952B-E841-86A2-C510-B2FD7ACECF8E}"/>
                </a:ext>
              </a:extLst>
            </p:cNvPr>
            <p:cNvSpPr>
              <a:spLocks noChangeArrowheads="1"/>
            </p:cNvSpPr>
            <p:nvPr/>
          </p:nvSpPr>
          <p:spPr bwMode="auto">
            <a:xfrm>
              <a:off x="10955338" y="3410133"/>
              <a:ext cx="214312" cy="250825"/>
            </a:xfrm>
            <a:prstGeom prst="rightArrow">
              <a:avLst>
                <a:gd name="adj1" fmla="val 50000"/>
                <a:gd name="adj2" fmla="val 50000"/>
              </a:avLst>
            </a:prstGeom>
            <a:solidFill>
              <a:srgbClr val="21C1B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000000"/>
                </a:buClr>
                <a:buSzPts val="1200"/>
                <a:buFont typeface="Arial" panose="020B0604020202020204" pitchFamily="34" charset="0"/>
                <a:buNone/>
              </a:pPr>
              <a:endParaRPr lang="es-ES" altLang="es-ES" sz="1200">
                <a:solidFill>
                  <a:srgbClr val="161615"/>
                </a:solidFill>
                <a:latin typeface="Calibri" panose="020F0502020204030204" pitchFamily="34" charset="0"/>
                <a:ea typeface="Gotham Light"/>
                <a:cs typeface="Calibri" panose="020F0502020204030204" pitchFamily="34" charset="0"/>
                <a:sym typeface="Calibri" panose="020F0502020204030204" pitchFamily="34" charset="0"/>
              </a:endParaRPr>
            </a:p>
          </p:txBody>
        </p:sp>
        <p:sp>
          <p:nvSpPr>
            <p:cNvPr id="86" name="Google Shape;143;p4">
              <a:extLst>
                <a:ext uri="{FF2B5EF4-FFF2-40B4-BE49-F238E27FC236}">
                  <a16:creationId xmlns:a16="http://schemas.microsoft.com/office/drawing/2014/main" id="{81401548-0E7A-DBEC-2FF1-0853E7ED1882}"/>
                </a:ext>
              </a:extLst>
            </p:cNvPr>
            <p:cNvSpPr>
              <a:spLocks noChangeArrowheads="1"/>
            </p:cNvSpPr>
            <p:nvPr/>
          </p:nvSpPr>
          <p:spPr bwMode="auto">
            <a:xfrm>
              <a:off x="6448288" y="2560458"/>
              <a:ext cx="5234570" cy="299560"/>
            </a:xfrm>
            <a:prstGeom prst="rect">
              <a:avLst/>
            </a:prstGeom>
            <a:solidFill>
              <a:srgbClr val="F4F1E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0" rIns="72000" bIns="0"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00"/>
                </a:buClr>
                <a:buSzPts val="1400"/>
                <a:buFont typeface="Arial" panose="020B0604020202020204" pitchFamily="34" charset="0"/>
                <a:buNone/>
              </a:pPr>
              <a:r>
                <a:rPr lang="es-ES" altLang="es-ES" b="1" dirty="0">
                  <a:solidFill>
                    <a:srgbClr val="003B64"/>
                  </a:solidFill>
                  <a:latin typeface="Calibri" panose="020F0502020204030204" pitchFamily="34" charset="0"/>
                  <a:ea typeface="Gotham Light"/>
                  <a:cs typeface="Calibri" panose="020F0502020204030204" pitchFamily="34" charset="0"/>
                  <a:sym typeface="Calibri" panose="020F0502020204030204" pitchFamily="34" charset="0"/>
                </a:rPr>
                <a:t>Base de datos + Acciones demostrativas</a:t>
              </a:r>
              <a:endParaRPr lang="es-ES" altLang="es-ES" dirty="0">
                <a:ea typeface="Gotham Light"/>
                <a:cs typeface="Calibri" panose="020F0502020204030204" pitchFamily="34" charset="0"/>
              </a:endParaRPr>
            </a:p>
          </p:txBody>
        </p:sp>
        <p:sp>
          <p:nvSpPr>
            <p:cNvPr id="87" name="Google Shape;150;p4">
              <a:extLst>
                <a:ext uri="{FF2B5EF4-FFF2-40B4-BE49-F238E27FC236}">
                  <a16:creationId xmlns:a16="http://schemas.microsoft.com/office/drawing/2014/main" id="{BE1863E5-9D1C-E846-BA01-46B32C2FBF51}"/>
                </a:ext>
              </a:extLst>
            </p:cNvPr>
            <p:cNvSpPr>
              <a:spLocks noChangeArrowheads="1"/>
            </p:cNvSpPr>
            <p:nvPr/>
          </p:nvSpPr>
          <p:spPr bwMode="auto">
            <a:xfrm>
              <a:off x="6535039" y="3097398"/>
              <a:ext cx="947738"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0" rIns="72000" bIns="0"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00"/>
                </a:buClr>
                <a:buSzPts val="1200"/>
                <a:buFont typeface="Arial" panose="020B0604020202020204" pitchFamily="34" charset="0"/>
                <a:buNone/>
              </a:pPr>
              <a:r>
                <a:rPr lang="es-ES" altLang="es-ES" sz="1100" dirty="0">
                  <a:solidFill>
                    <a:srgbClr val="003B64"/>
                  </a:solidFill>
                  <a:latin typeface="Calibri" panose="020F0502020204030204" pitchFamily="34" charset="0"/>
                  <a:ea typeface="Gotham Light"/>
                  <a:cs typeface="Calibri" panose="020F0502020204030204" pitchFamily="34" charset="0"/>
                  <a:sym typeface="Calibri" panose="020F0502020204030204" pitchFamily="34" charset="0"/>
                </a:rPr>
                <a:t>Segundo borrador</a:t>
              </a:r>
              <a:endParaRPr lang="es-ES" altLang="es-ES" sz="1100" dirty="0">
                <a:ea typeface="Gotham Light"/>
                <a:cs typeface="Calibri" panose="020F0502020204030204" pitchFamily="34" charset="0"/>
              </a:endParaRPr>
            </a:p>
          </p:txBody>
        </p:sp>
        <p:sp>
          <p:nvSpPr>
            <p:cNvPr id="88" name="Google Shape;153;p4">
              <a:extLst>
                <a:ext uri="{FF2B5EF4-FFF2-40B4-BE49-F238E27FC236}">
                  <a16:creationId xmlns:a16="http://schemas.microsoft.com/office/drawing/2014/main" id="{A396B8EF-BA4A-2EA3-C674-F689BD04C16A}"/>
                </a:ext>
              </a:extLst>
            </p:cNvPr>
            <p:cNvSpPr>
              <a:spLocks noChangeArrowheads="1"/>
            </p:cNvSpPr>
            <p:nvPr/>
          </p:nvSpPr>
          <p:spPr bwMode="auto">
            <a:xfrm>
              <a:off x="8530277" y="3194006"/>
              <a:ext cx="214313" cy="250825"/>
            </a:xfrm>
            <a:prstGeom prst="rightArrow">
              <a:avLst>
                <a:gd name="adj1" fmla="val 50000"/>
                <a:gd name="adj2" fmla="val 50000"/>
              </a:avLst>
            </a:prstGeom>
            <a:solidFill>
              <a:srgbClr val="21C1B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000000"/>
                </a:buClr>
                <a:buSzPts val="1200"/>
                <a:buFont typeface="Arial" panose="020B0604020202020204" pitchFamily="34" charset="0"/>
                <a:buNone/>
              </a:pPr>
              <a:endParaRPr lang="es-ES" altLang="es-ES" sz="1200">
                <a:solidFill>
                  <a:srgbClr val="161615"/>
                </a:solidFill>
                <a:latin typeface="Calibri" panose="020F0502020204030204" pitchFamily="34" charset="0"/>
                <a:ea typeface="Gotham Light"/>
                <a:cs typeface="Calibri" panose="020F0502020204030204" pitchFamily="34" charset="0"/>
                <a:sym typeface="Calibri" panose="020F0502020204030204" pitchFamily="34" charset="0"/>
              </a:endParaRPr>
            </a:p>
          </p:txBody>
        </p:sp>
        <p:sp>
          <p:nvSpPr>
            <p:cNvPr id="89" name="Google Shape;143;p4">
              <a:extLst>
                <a:ext uri="{FF2B5EF4-FFF2-40B4-BE49-F238E27FC236}">
                  <a16:creationId xmlns:a16="http://schemas.microsoft.com/office/drawing/2014/main" id="{431D36B1-D074-73D9-7CAF-7EC524DBA2DD}"/>
                </a:ext>
              </a:extLst>
            </p:cNvPr>
            <p:cNvSpPr>
              <a:spLocks noChangeArrowheads="1"/>
            </p:cNvSpPr>
            <p:nvPr/>
          </p:nvSpPr>
          <p:spPr bwMode="auto">
            <a:xfrm>
              <a:off x="7369160" y="2963708"/>
              <a:ext cx="1077913" cy="909519"/>
            </a:xfrm>
            <a:prstGeom prst="rect">
              <a:avLst/>
            </a:prstGeom>
            <a:solidFill>
              <a:srgbClr val="F4F1E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0" rIns="72000" bIns="0"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00"/>
                </a:buClr>
                <a:buSzPts val="1400"/>
                <a:buFont typeface="Arial" panose="020B0604020202020204" pitchFamily="34" charset="0"/>
                <a:buNone/>
              </a:pPr>
              <a:r>
                <a:rPr lang="es-ES" altLang="es-ES" sz="1100" b="1" dirty="0" err="1">
                  <a:solidFill>
                    <a:srgbClr val="003B64"/>
                  </a:solidFill>
                  <a:latin typeface="Calibri" panose="020F0502020204030204" pitchFamily="34" charset="0"/>
                  <a:ea typeface="Gotham Light"/>
                  <a:cs typeface="Calibri" panose="020F0502020204030204" pitchFamily="34" charset="0"/>
                  <a:sym typeface="Calibri" panose="020F0502020204030204" pitchFamily="34" charset="0"/>
                </a:rPr>
                <a:t>Webinar</a:t>
              </a:r>
              <a:r>
                <a:rPr lang="es-ES" altLang="es-ES" sz="1100" b="1" dirty="0">
                  <a:solidFill>
                    <a:srgbClr val="003B64"/>
                  </a:solidFill>
                  <a:latin typeface="Calibri" panose="020F0502020204030204" pitchFamily="34" charset="0"/>
                  <a:ea typeface="Gotham Light"/>
                  <a:cs typeface="Calibri" panose="020F0502020204030204" pitchFamily="34" charset="0"/>
                  <a:sym typeface="Calibri" panose="020F0502020204030204" pitchFamily="34" charset="0"/>
                </a:rPr>
                <a:t> base de datos y </a:t>
              </a:r>
            </a:p>
            <a:p>
              <a:pPr algn="ctr" eaLnBrk="1" hangingPunct="1">
                <a:buClr>
                  <a:srgbClr val="000000"/>
                </a:buClr>
                <a:buSzPts val="1400"/>
                <a:buFont typeface="Arial" panose="020B0604020202020204" pitchFamily="34" charset="0"/>
                <a:buNone/>
              </a:pPr>
              <a:r>
                <a:rPr lang="es-ES" altLang="es-ES" sz="1100" b="1" dirty="0">
                  <a:solidFill>
                    <a:srgbClr val="003B64"/>
                  </a:solidFill>
                  <a:latin typeface="Calibri" panose="020F0502020204030204" pitchFamily="34" charset="0"/>
                  <a:ea typeface="Gotham Light"/>
                  <a:cs typeface="Calibri" panose="020F0502020204030204" pitchFamily="34" charset="0"/>
                  <a:sym typeface="Calibri" panose="020F0502020204030204" pitchFamily="34" charset="0"/>
                </a:rPr>
                <a:t>Taller caracterización</a:t>
              </a:r>
              <a:endParaRPr lang="es-ES" altLang="es-ES" sz="1100" dirty="0">
                <a:ea typeface="Gotham Light"/>
                <a:cs typeface="Calibri" panose="020F0502020204030204" pitchFamily="34" charset="0"/>
              </a:endParaRPr>
            </a:p>
          </p:txBody>
        </p:sp>
        <p:sp>
          <p:nvSpPr>
            <p:cNvPr id="90" name="Google Shape;172;p4">
              <a:extLst>
                <a:ext uri="{FF2B5EF4-FFF2-40B4-BE49-F238E27FC236}">
                  <a16:creationId xmlns:a16="http://schemas.microsoft.com/office/drawing/2014/main" id="{747F0A61-A54F-0ECE-9A5D-032C773E5F0F}"/>
                </a:ext>
              </a:extLst>
            </p:cNvPr>
            <p:cNvSpPr>
              <a:spLocks noChangeArrowheads="1"/>
            </p:cNvSpPr>
            <p:nvPr/>
          </p:nvSpPr>
          <p:spPr bwMode="auto">
            <a:xfrm>
              <a:off x="7260627" y="4128913"/>
              <a:ext cx="1387475"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0" rIns="72000" bIns="0">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lnSpc>
                  <a:spcPct val="80000"/>
                </a:lnSpc>
                <a:buClr>
                  <a:srgbClr val="000000"/>
                </a:buClr>
                <a:buSzPts val="1400"/>
                <a:buFont typeface="Arial" panose="020B0604020202020204" pitchFamily="34" charset="0"/>
                <a:buNone/>
              </a:pPr>
              <a:r>
                <a:rPr lang="es-ES" altLang="es-ES" b="1" dirty="0">
                  <a:solidFill>
                    <a:srgbClr val="757070"/>
                  </a:solidFill>
                  <a:latin typeface="Calibri" panose="020F0502020204030204" pitchFamily="34" charset="0"/>
                  <a:ea typeface="Gotham Light"/>
                  <a:cs typeface="Calibri" panose="020F0502020204030204" pitchFamily="34" charset="0"/>
                  <a:sym typeface="Calibri" panose="020F0502020204030204" pitchFamily="34" charset="0"/>
                </a:rPr>
                <a:t>Feb.- Mar.</a:t>
              </a:r>
            </a:p>
          </p:txBody>
        </p:sp>
        <p:cxnSp>
          <p:nvCxnSpPr>
            <p:cNvPr id="91" name="Google Shape;158;p4">
              <a:extLst>
                <a:ext uri="{FF2B5EF4-FFF2-40B4-BE49-F238E27FC236}">
                  <a16:creationId xmlns:a16="http://schemas.microsoft.com/office/drawing/2014/main" id="{BACCFB0A-0365-870B-0872-2ACDBA509EA3}"/>
                </a:ext>
              </a:extLst>
            </p:cNvPr>
            <p:cNvCxnSpPr>
              <a:cxnSpLocks/>
            </p:cNvCxnSpPr>
            <p:nvPr/>
          </p:nvCxnSpPr>
          <p:spPr bwMode="auto">
            <a:xfrm flipV="1">
              <a:off x="7958662" y="4016009"/>
              <a:ext cx="2412000" cy="7937"/>
            </a:xfrm>
            <a:prstGeom prst="straightConnector1">
              <a:avLst/>
            </a:prstGeom>
            <a:noFill/>
            <a:ln w="9525">
              <a:solidFill>
                <a:srgbClr val="525252"/>
              </a:solidFill>
              <a:prstDash val="dash"/>
              <a:round/>
              <a:headEnd type="none" w="sm" len="sm"/>
              <a:tailEnd type="oval" w="med" len="med"/>
            </a:ln>
            <a:extLst>
              <a:ext uri="{909E8E84-426E-40DD-AFC4-6F175D3DCCD1}">
                <a14:hiddenFill xmlns:a14="http://schemas.microsoft.com/office/drawing/2010/main">
                  <a:noFill/>
                </a14:hiddenFill>
              </a:ext>
            </a:extLst>
          </p:spPr>
        </p:cxnSp>
      </p:grpSp>
      <p:pic>
        <p:nvPicPr>
          <p:cNvPr id="2" name="Imagen 4" descr="Escala de tiempo&#10;&#10;Descripción generada automáticamente con confianza baja">
            <a:extLst>
              <a:ext uri="{FF2B5EF4-FFF2-40B4-BE49-F238E27FC236}">
                <a16:creationId xmlns:a16="http://schemas.microsoft.com/office/drawing/2014/main" id="{348300D9-0581-A73B-49FC-1A3EAA8E44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650" y="212725"/>
            <a:ext cx="2668588"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a:extLst>
              <a:ext uri="{FF2B5EF4-FFF2-40B4-BE49-F238E27FC236}">
                <a16:creationId xmlns:a16="http://schemas.microsoft.com/office/drawing/2014/main" id="{4FCC2253-D8C1-7C82-696F-8DF67C8A5EA7}"/>
              </a:ext>
            </a:extLst>
          </p:cNvPr>
          <p:cNvPicPr>
            <a:picLocks noChangeAspect="1"/>
          </p:cNvPicPr>
          <p:nvPr/>
        </p:nvPicPr>
        <p:blipFill rotWithShape="1">
          <a:blip r:embed="rId5"/>
          <a:srcRect l="16865" t="30439" r="58561" b="54961"/>
          <a:stretch/>
        </p:blipFill>
        <p:spPr>
          <a:xfrm>
            <a:off x="3019144" y="137319"/>
            <a:ext cx="2020633" cy="800366"/>
          </a:xfrm>
          <a:prstGeom prst="rect">
            <a:avLst/>
          </a:prstGeom>
        </p:spPr>
      </p:pic>
      <p:sp>
        <p:nvSpPr>
          <p:cNvPr id="7" name="CuadroTexto 6">
            <a:extLst>
              <a:ext uri="{FF2B5EF4-FFF2-40B4-BE49-F238E27FC236}">
                <a16:creationId xmlns:a16="http://schemas.microsoft.com/office/drawing/2014/main" id="{FC603C38-90A9-22DF-D4E0-A8E82F671643}"/>
              </a:ext>
            </a:extLst>
          </p:cNvPr>
          <p:cNvSpPr txBox="1"/>
          <p:nvPr/>
        </p:nvSpPr>
        <p:spPr>
          <a:xfrm>
            <a:off x="413507" y="1828562"/>
            <a:ext cx="2474285" cy="1600438"/>
          </a:xfrm>
          <a:prstGeom prst="rect">
            <a:avLst/>
          </a:prstGeom>
          <a:noFill/>
        </p:spPr>
        <p:txBody>
          <a:bodyPr wrap="square">
            <a:spAutoFit/>
          </a:bodyPr>
          <a:lstStyle/>
          <a:p>
            <a:pPr algn="l"/>
            <a:r>
              <a:rPr lang="es-ES" b="1" i="0" u="none" strike="noStrike" baseline="0" dirty="0">
                <a:solidFill>
                  <a:srgbClr val="000000"/>
                </a:solidFill>
                <a:latin typeface="Calibri" panose="020F0502020204030204" pitchFamily="34" charset="0"/>
              </a:rPr>
              <a:t>Key </a:t>
            </a:r>
            <a:r>
              <a:rPr lang="es-ES" b="1" i="0" u="none" strike="noStrike" baseline="0" dirty="0" err="1">
                <a:latin typeface="Calibri" panose="020F0502020204030204" pitchFamily="34" charset="0"/>
              </a:rPr>
              <a:t>stakeholders</a:t>
            </a:r>
            <a:r>
              <a:rPr lang="es-ES" b="1" i="0" u="none" strike="noStrike" baseline="0" dirty="0">
                <a:latin typeface="Calibri" panose="020F0502020204030204" pitchFamily="34" charset="0"/>
              </a:rPr>
              <a:t> </a:t>
            </a:r>
          </a:p>
          <a:p>
            <a:pPr algn="l"/>
            <a:endParaRPr lang="es-ES" b="1" dirty="0">
              <a:latin typeface="Calibri" panose="020F0502020204030204" pitchFamily="34" charset="0"/>
            </a:endParaRPr>
          </a:p>
          <a:p>
            <a:r>
              <a:rPr lang="es-ES" dirty="0">
                <a:solidFill>
                  <a:srgbClr val="30859C"/>
                </a:solidFill>
                <a:latin typeface="Arial" panose="020B0604020202020204" pitchFamily="34" charset="0"/>
              </a:rPr>
              <a:t>• </a:t>
            </a:r>
            <a:r>
              <a:rPr lang="es-ES" dirty="0" err="1">
                <a:solidFill>
                  <a:srgbClr val="30859C"/>
                </a:solidFill>
                <a:latin typeface="Calibri" panose="020F0502020204030204" pitchFamily="34" charset="0"/>
              </a:rPr>
              <a:t>Fishermen</a:t>
            </a:r>
            <a:r>
              <a:rPr lang="es-ES" dirty="0">
                <a:solidFill>
                  <a:srgbClr val="30859C"/>
                </a:solidFill>
                <a:latin typeface="Calibri" panose="020F0502020204030204" pitchFamily="34" charset="0"/>
              </a:rPr>
              <a:t> </a:t>
            </a:r>
          </a:p>
          <a:p>
            <a:r>
              <a:rPr lang="es-ES" dirty="0">
                <a:solidFill>
                  <a:srgbClr val="30859C"/>
                </a:solidFill>
                <a:latin typeface="Arial" panose="020B0604020202020204" pitchFamily="34" charset="0"/>
              </a:rPr>
              <a:t>• </a:t>
            </a:r>
            <a:r>
              <a:rPr lang="es-ES" dirty="0" err="1">
                <a:solidFill>
                  <a:srgbClr val="30859C"/>
                </a:solidFill>
                <a:latin typeface="Calibri" panose="020F0502020204030204" pitchFamily="34" charset="0"/>
              </a:rPr>
              <a:t>Technical</a:t>
            </a:r>
            <a:r>
              <a:rPr lang="es-ES" dirty="0">
                <a:solidFill>
                  <a:srgbClr val="30859C"/>
                </a:solidFill>
                <a:latin typeface="Calibri" panose="020F0502020204030204" pitchFamily="34" charset="0"/>
              </a:rPr>
              <a:t> </a:t>
            </a:r>
            <a:r>
              <a:rPr lang="es-ES" dirty="0" err="1">
                <a:solidFill>
                  <a:srgbClr val="30859C"/>
                </a:solidFill>
                <a:latin typeface="Calibri" panose="020F0502020204030204" pitchFamily="34" charset="0"/>
              </a:rPr>
              <a:t>experts</a:t>
            </a:r>
            <a:r>
              <a:rPr lang="es-ES" dirty="0">
                <a:solidFill>
                  <a:srgbClr val="30859C"/>
                </a:solidFill>
                <a:latin typeface="Calibri" panose="020F0502020204030204" pitchFamily="34" charset="0"/>
              </a:rPr>
              <a:t> </a:t>
            </a:r>
          </a:p>
          <a:p>
            <a:r>
              <a:rPr lang="es-ES" dirty="0">
                <a:solidFill>
                  <a:srgbClr val="30859C"/>
                </a:solidFill>
                <a:latin typeface="Arial" panose="020B0604020202020204" pitchFamily="34" charset="0"/>
              </a:rPr>
              <a:t>• </a:t>
            </a:r>
            <a:r>
              <a:rPr lang="es-ES" dirty="0" err="1">
                <a:solidFill>
                  <a:srgbClr val="30859C"/>
                </a:solidFill>
                <a:latin typeface="Calibri" panose="020F0502020204030204" pitchFamily="34" charset="0"/>
              </a:rPr>
              <a:t>Fisheries</a:t>
            </a:r>
            <a:r>
              <a:rPr lang="es-ES" dirty="0">
                <a:solidFill>
                  <a:srgbClr val="30859C"/>
                </a:solidFill>
                <a:latin typeface="Calibri" panose="020F0502020204030204" pitchFamily="34" charset="0"/>
              </a:rPr>
              <a:t> </a:t>
            </a:r>
            <a:r>
              <a:rPr lang="es-ES" dirty="0" err="1">
                <a:solidFill>
                  <a:srgbClr val="30859C"/>
                </a:solidFill>
                <a:latin typeface="Calibri" panose="020F0502020204030204" pitchFamily="34" charset="0"/>
              </a:rPr>
              <a:t>administrations</a:t>
            </a:r>
            <a:r>
              <a:rPr lang="es-ES" dirty="0">
                <a:solidFill>
                  <a:srgbClr val="30859C"/>
                </a:solidFill>
                <a:latin typeface="Calibri" panose="020F0502020204030204" pitchFamily="34" charset="0"/>
              </a:rPr>
              <a:t> </a:t>
            </a:r>
          </a:p>
          <a:p>
            <a:r>
              <a:rPr lang="es-ES" dirty="0">
                <a:solidFill>
                  <a:srgbClr val="30859C"/>
                </a:solidFill>
                <a:latin typeface="Arial" panose="020B0604020202020204" pitchFamily="34" charset="0"/>
              </a:rPr>
              <a:t>• </a:t>
            </a:r>
            <a:r>
              <a:rPr lang="es-ES" dirty="0" err="1">
                <a:solidFill>
                  <a:srgbClr val="30859C"/>
                </a:solidFill>
                <a:latin typeface="Calibri" panose="020F0502020204030204" pitchFamily="34" charset="0"/>
              </a:rPr>
              <a:t>Ports</a:t>
            </a:r>
            <a:endParaRPr lang="es-ES" dirty="0">
              <a:solidFill>
                <a:srgbClr val="30859C"/>
              </a:solidFill>
              <a:latin typeface="Calibri" panose="020F0502020204030204" pitchFamily="34" charset="0"/>
            </a:endParaRPr>
          </a:p>
          <a:p>
            <a:r>
              <a:rPr lang="es-ES" dirty="0">
                <a:solidFill>
                  <a:srgbClr val="30859C"/>
                </a:solidFill>
                <a:latin typeface="Arial" panose="020B0604020202020204" pitchFamily="34" charset="0"/>
              </a:rPr>
              <a:t>• </a:t>
            </a:r>
            <a:r>
              <a:rPr lang="es-ES" dirty="0" err="1">
                <a:solidFill>
                  <a:srgbClr val="30859C"/>
                </a:solidFill>
                <a:latin typeface="Calibri" panose="020F0502020204030204" pitchFamily="34" charset="0"/>
              </a:rPr>
              <a:t>Waste</a:t>
            </a:r>
            <a:r>
              <a:rPr lang="es-ES" dirty="0">
                <a:solidFill>
                  <a:srgbClr val="30859C"/>
                </a:solidFill>
                <a:latin typeface="Calibri" panose="020F0502020204030204" pitchFamily="34" charset="0"/>
              </a:rPr>
              <a:t> managers </a:t>
            </a:r>
            <a:endParaRPr lang="es-ES" dirty="0"/>
          </a:p>
        </p:txBody>
      </p:sp>
      <p:sp>
        <p:nvSpPr>
          <p:cNvPr id="8" name="CuadroTexto 7">
            <a:extLst>
              <a:ext uri="{FF2B5EF4-FFF2-40B4-BE49-F238E27FC236}">
                <a16:creationId xmlns:a16="http://schemas.microsoft.com/office/drawing/2014/main" id="{91708C83-D8AE-4FF9-AB44-96D4E5543F3E}"/>
              </a:ext>
            </a:extLst>
          </p:cNvPr>
          <p:cNvSpPr txBox="1"/>
          <p:nvPr/>
        </p:nvSpPr>
        <p:spPr>
          <a:xfrm>
            <a:off x="2989464" y="1160291"/>
            <a:ext cx="8614268" cy="2739211"/>
          </a:xfrm>
          <a:prstGeom prst="rect">
            <a:avLst/>
          </a:prstGeom>
          <a:noFill/>
        </p:spPr>
        <p:txBody>
          <a:bodyPr wrap="square">
            <a:spAutoFit/>
          </a:bodyPr>
          <a:lstStyle/>
          <a:p>
            <a:pPr algn="l"/>
            <a:endParaRPr lang="es-ES" b="0" i="0" u="none" strike="noStrike" baseline="0" dirty="0">
              <a:latin typeface="Calibri" panose="020F0502020204030204" pitchFamily="34" charset="0"/>
            </a:endParaRPr>
          </a:p>
          <a:p>
            <a:r>
              <a:rPr lang="es-ES" sz="1800" b="1" i="0" u="none" strike="noStrike" baseline="0" dirty="0">
                <a:latin typeface="Calibri" panose="020F0502020204030204" pitchFamily="34" charset="0"/>
              </a:rPr>
              <a:t>1st </a:t>
            </a:r>
            <a:r>
              <a:rPr lang="es-ES" sz="1800" b="1" i="0" u="none" strike="noStrike" baseline="0" dirty="0" err="1">
                <a:latin typeface="Calibri" panose="020F0502020204030204" pitchFamily="34" charset="0"/>
              </a:rPr>
              <a:t>Challenge</a:t>
            </a:r>
            <a:r>
              <a:rPr lang="es-ES" sz="1800" b="1" i="0" u="none" strike="noStrike" baseline="0" dirty="0">
                <a:latin typeface="Calibri" panose="020F0502020204030204" pitchFamily="34" charset="0"/>
              </a:rPr>
              <a:t>: </a:t>
            </a:r>
            <a:r>
              <a:rPr lang="es-ES" sz="1800" b="0" i="0" u="none" strike="noStrike" baseline="0" dirty="0">
                <a:latin typeface="Calibri" panose="020F0502020204030204" pitchFamily="34" charset="0"/>
              </a:rPr>
              <a:t>DEVELOPMENT OF A </a:t>
            </a:r>
            <a:r>
              <a:rPr lang="es-ES" sz="1800" b="1" i="0" u="none" strike="noStrike" baseline="0" dirty="0">
                <a:solidFill>
                  <a:srgbClr val="F1A00D"/>
                </a:solidFill>
                <a:latin typeface="Calibri" panose="020F0502020204030204" pitchFamily="34" charset="0"/>
              </a:rPr>
              <a:t>PARTICIPATION PROCESS</a:t>
            </a:r>
          </a:p>
          <a:p>
            <a:endParaRPr lang="es-ES" b="0" i="0" u="none" strike="noStrike" baseline="0" dirty="0">
              <a:latin typeface="Calibri" panose="020F0502020204030204" pitchFamily="34" charset="0"/>
            </a:endParaRPr>
          </a:p>
          <a:p>
            <a:pPr marL="285750" indent="-285750">
              <a:buFont typeface="Arial" panose="020B0604020202020204" pitchFamily="34" charset="0"/>
              <a:buChar char="•"/>
            </a:pPr>
            <a:r>
              <a:rPr lang="en-US" b="0" i="0" u="none" strike="noStrike" baseline="0" dirty="0">
                <a:solidFill>
                  <a:srgbClr val="30859C"/>
                </a:solidFill>
                <a:latin typeface="Calibri" panose="020F0502020204030204" pitchFamily="34" charset="0"/>
              </a:rPr>
              <a:t>Preliminary discussion in sectoral groups (July and September 2021): </a:t>
            </a:r>
            <a:r>
              <a:rPr lang="en-US" kern="1200" dirty="0">
                <a:solidFill>
                  <a:srgbClr val="002060"/>
                </a:solidFill>
                <a:latin typeface="Calibri" panose="020F0502020204030204" pitchFamily="34" charset="0"/>
                <a:cs typeface="Calibri" panose="020F0502020204030204" pitchFamily="34" charset="0"/>
              </a:rPr>
              <a:t>86 participants in 5 stakeholder meetings</a:t>
            </a:r>
          </a:p>
          <a:p>
            <a:pPr marL="285750" indent="-285750">
              <a:buFont typeface="Arial" panose="020B0604020202020204" pitchFamily="34" charset="0"/>
              <a:buChar char="•"/>
            </a:pPr>
            <a:endParaRPr lang="en-US" b="0" i="0" u="none" strike="noStrike" baseline="0" dirty="0">
              <a:solidFill>
                <a:srgbClr val="30859C"/>
              </a:solidFill>
              <a:latin typeface="Calibri" panose="020F0502020204030204" pitchFamily="34" charset="0"/>
            </a:endParaRPr>
          </a:p>
          <a:p>
            <a:pPr marL="285750" indent="-285750">
              <a:buFont typeface="Arial" panose="020B0604020202020204" pitchFamily="34" charset="0"/>
              <a:buChar char="•"/>
            </a:pPr>
            <a:r>
              <a:rPr lang="es-ES" b="0" i="0" u="none" strike="noStrike" baseline="0" dirty="0" err="1">
                <a:solidFill>
                  <a:srgbClr val="30859C"/>
                </a:solidFill>
                <a:latin typeface="Calibri" panose="020F0502020204030204" pitchFamily="34" charset="0"/>
              </a:rPr>
              <a:t>First</a:t>
            </a:r>
            <a:r>
              <a:rPr lang="es-ES" b="0" i="0" u="none" strike="noStrike" baseline="0" dirty="0">
                <a:solidFill>
                  <a:srgbClr val="30859C"/>
                </a:solidFill>
                <a:latin typeface="Calibri" panose="020F0502020204030204" pitchFamily="34" charset="0"/>
              </a:rPr>
              <a:t> draft </a:t>
            </a:r>
            <a:r>
              <a:rPr lang="es-ES" b="0" i="0" u="none" strike="noStrike" baseline="0" dirty="0" err="1">
                <a:solidFill>
                  <a:srgbClr val="30859C"/>
                </a:solidFill>
                <a:latin typeface="Calibri" panose="020F0502020204030204" pitchFamily="34" charset="0"/>
              </a:rPr>
              <a:t>On</a:t>
            </a:r>
            <a:r>
              <a:rPr lang="es-ES" b="0" i="0" u="none" strike="noStrike" baseline="0" dirty="0">
                <a:solidFill>
                  <a:srgbClr val="30859C"/>
                </a:solidFill>
                <a:latin typeface="Calibri" panose="020F0502020204030204" pitchFamily="34" charset="0"/>
              </a:rPr>
              <a:t>-L</a:t>
            </a:r>
            <a:r>
              <a:rPr lang="en-US" b="0" i="0" u="none" strike="noStrike" baseline="0" dirty="0" err="1">
                <a:solidFill>
                  <a:srgbClr val="30859C"/>
                </a:solidFill>
                <a:latin typeface="Calibri" panose="020F0502020204030204" pitchFamily="34" charset="0"/>
              </a:rPr>
              <a:t>ine</a:t>
            </a:r>
            <a:r>
              <a:rPr lang="en-US" b="0" i="0" u="none" strike="noStrike" baseline="0" dirty="0">
                <a:solidFill>
                  <a:srgbClr val="30859C"/>
                </a:solidFill>
                <a:latin typeface="Calibri" panose="020F0502020204030204" pitchFamily="34" charset="0"/>
              </a:rPr>
              <a:t> consultation (from 17 January to 15 February 2022) </a:t>
            </a:r>
          </a:p>
          <a:p>
            <a:pPr marL="285750" indent="-285750">
              <a:buFont typeface="Arial" panose="020B0604020202020204" pitchFamily="34" charset="0"/>
              <a:buChar char="•"/>
            </a:pPr>
            <a:endParaRPr lang="en-US" b="0" i="0" u="none" strike="noStrike" baseline="0" dirty="0">
              <a:solidFill>
                <a:srgbClr val="30859C"/>
              </a:solidFill>
              <a:latin typeface="Calibri" panose="020F0502020204030204" pitchFamily="34" charset="0"/>
            </a:endParaRPr>
          </a:p>
          <a:p>
            <a:pPr marL="285750" indent="-285750">
              <a:buFont typeface="Arial" panose="020B0604020202020204" pitchFamily="34" charset="0"/>
              <a:buChar char="•"/>
            </a:pPr>
            <a:r>
              <a:rPr lang="en-US" dirty="0">
                <a:solidFill>
                  <a:srgbClr val="30859C"/>
                </a:solidFill>
                <a:latin typeface="Calibri" panose="020F0502020204030204" pitchFamily="34" charset="0"/>
              </a:rPr>
              <a:t>Webinar on database and reporting: </a:t>
            </a:r>
            <a:r>
              <a:rPr lang="en-US" kern="1200" dirty="0">
                <a:solidFill>
                  <a:srgbClr val="002060"/>
                </a:solidFill>
                <a:latin typeface="Calibri" panose="020F0502020204030204" pitchFamily="34" charset="0"/>
                <a:cs typeface="Calibri" panose="020F0502020204030204" pitchFamily="34" charset="0"/>
              </a:rPr>
              <a:t>25 participants, port representatives</a:t>
            </a:r>
          </a:p>
          <a:p>
            <a:pPr marL="285750" indent="-285750">
              <a:buFont typeface="Arial" panose="020B0604020202020204" pitchFamily="34" charset="0"/>
              <a:buChar char="•"/>
            </a:pPr>
            <a:endParaRPr lang="en-US" dirty="0">
              <a:solidFill>
                <a:srgbClr val="30859C"/>
              </a:solidFill>
              <a:latin typeface="Calibri" panose="020F0502020204030204" pitchFamily="34" charset="0"/>
            </a:endParaRPr>
          </a:p>
          <a:p>
            <a:pPr marL="285750" indent="-285750">
              <a:buFont typeface="Arial" panose="020B0604020202020204" pitchFamily="34" charset="0"/>
              <a:buChar char="•"/>
            </a:pPr>
            <a:r>
              <a:rPr lang="es-ES" dirty="0" err="1">
                <a:solidFill>
                  <a:srgbClr val="30859C"/>
                </a:solidFill>
                <a:latin typeface="Calibri" panose="020F0502020204030204" pitchFamily="34" charset="0"/>
              </a:rPr>
              <a:t>Intercalibration</a:t>
            </a:r>
            <a:r>
              <a:rPr lang="es-ES" dirty="0">
                <a:solidFill>
                  <a:srgbClr val="30859C"/>
                </a:solidFill>
                <a:latin typeface="Calibri" panose="020F0502020204030204" pitchFamily="34" charset="0"/>
              </a:rPr>
              <a:t> workshop (</a:t>
            </a:r>
            <a:r>
              <a:rPr lang="es-ES" dirty="0" err="1">
                <a:solidFill>
                  <a:srgbClr val="30859C"/>
                </a:solidFill>
                <a:latin typeface="Calibri" panose="020F0502020204030204" pitchFamily="34" charset="0"/>
              </a:rPr>
              <a:t>on</a:t>
            </a:r>
            <a:r>
              <a:rPr lang="es-ES" dirty="0">
                <a:solidFill>
                  <a:srgbClr val="30859C"/>
                </a:solidFill>
                <a:latin typeface="Calibri" panose="020F0502020204030204" pitchFamily="34" charset="0"/>
              </a:rPr>
              <a:t> data </a:t>
            </a:r>
            <a:r>
              <a:rPr lang="es-ES" dirty="0" err="1">
                <a:solidFill>
                  <a:srgbClr val="30859C"/>
                </a:solidFill>
                <a:latin typeface="Calibri" panose="020F0502020204030204" pitchFamily="34" charset="0"/>
              </a:rPr>
              <a:t>template</a:t>
            </a:r>
            <a:r>
              <a:rPr lang="es-ES" dirty="0">
                <a:solidFill>
                  <a:srgbClr val="30859C"/>
                </a:solidFill>
                <a:latin typeface="Calibri" panose="020F0502020204030204" pitchFamily="34" charset="0"/>
              </a:rPr>
              <a:t> and data </a:t>
            </a:r>
            <a:r>
              <a:rPr lang="es-ES" dirty="0" err="1">
                <a:solidFill>
                  <a:srgbClr val="30859C"/>
                </a:solidFill>
                <a:latin typeface="Calibri" panose="020F0502020204030204" pitchFamily="34" charset="0"/>
              </a:rPr>
              <a:t>collection</a:t>
            </a:r>
            <a:r>
              <a:rPr lang="es-ES" dirty="0">
                <a:solidFill>
                  <a:srgbClr val="30859C"/>
                </a:solidFill>
                <a:latin typeface="Calibri" panose="020F0502020204030204" pitchFamily="34" charset="0"/>
              </a:rPr>
              <a:t>) (March 2023)</a:t>
            </a:r>
            <a:r>
              <a:rPr lang="es-ES" kern="1200" dirty="0">
                <a:solidFill>
                  <a:srgbClr val="002060"/>
                </a:solidFill>
                <a:latin typeface="Calibri" panose="020F0502020204030204" pitchFamily="34" charset="0"/>
                <a:cs typeface="Calibri" panose="020F0502020204030204" pitchFamily="34" charset="0"/>
              </a:rPr>
              <a:t>: 11 </a:t>
            </a:r>
            <a:r>
              <a:rPr lang="es-ES" kern="1200" dirty="0" err="1">
                <a:solidFill>
                  <a:srgbClr val="002060"/>
                </a:solidFill>
                <a:latin typeface="Calibri" panose="020F0502020204030204" pitchFamily="34" charset="0"/>
                <a:cs typeface="Calibri" panose="020F0502020204030204" pitchFamily="34" charset="0"/>
              </a:rPr>
              <a:t>participants</a:t>
            </a:r>
            <a:r>
              <a:rPr lang="es-ES" kern="1200" dirty="0">
                <a:solidFill>
                  <a:srgbClr val="002060"/>
                </a:solidFill>
                <a:latin typeface="Calibri" panose="020F0502020204030204" pitchFamily="34" charset="0"/>
                <a:cs typeface="Calibri" panose="020F0502020204030204" pitchFamily="34" charset="0"/>
              </a:rPr>
              <a:t>.</a:t>
            </a:r>
          </a:p>
          <a:p>
            <a:pPr marL="285750" indent="-285750">
              <a:buFont typeface="Arial" panose="020B0604020202020204" pitchFamily="34" charset="0"/>
              <a:buChar char="•"/>
            </a:pPr>
            <a:endParaRPr lang="en-US" dirty="0">
              <a:solidFill>
                <a:srgbClr val="30859C"/>
              </a:solidFill>
              <a:latin typeface="Calibri" panose="020F0502020204030204" pitchFamily="34" charset="0"/>
            </a:endParaRPr>
          </a:p>
          <a:p>
            <a:pPr marL="285750" indent="-285750">
              <a:buFont typeface="Arial" panose="020B0604020202020204" pitchFamily="34" charset="0"/>
              <a:buChar char="•"/>
            </a:pPr>
            <a:r>
              <a:rPr lang="es-ES" b="0" i="0" u="none" strike="noStrike" baseline="0" dirty="0">
                <a:solidFill>
                  <a:srgbClr val="30859C"/>
                </a:solidFill>
                <a:latin typeface="Calibri" panose="020F0502020204030204" pitchFamily="34" charset="0"/>
              </a:rPr>
              <a:t>Final draft </a:t>
            </a:r>
            <a:r>
              <a:rPr lang="es-ES" dirty="0" err="1">
                <a:solidFill>
                  <a:srgbClr val="30859C"/>
                </a:solidFill>
                <a:latin typeface="Calibri" panose="020F0502020204030204" pitchFamily="34" charset="0"/>
              </a:rPr>
              <a:t>discussion</a:t>
            </a:r>
            <a:r>
              <a:rPr lang="es-ES" dirty="0">
                <a:solidFill>
                  <a:srgbClr val="30859C"/>
                </a:solidFill>
                <a:latin typeface="Calibri" panose="020F0502020204030204" pitchFamily="34" charset="0"/>
              </a:rPr>
              <a:t> - </a:t>
            </a:r>
            <a:r>
              <a:rPr lang="es-ES" b="0" i="0" u="none" strike="noStrike" baseline="0" dirty="0" err="1">
                <a:solidFill>
                  <a:srgbClr val="30859C"/>
                </a:solidFill>
                <a:latin typeface="Calibri" panose="020F0502020204030204" pitchFamily="34" charset="0"/>
              </a:rPr>
              <a:t>Multi-stakeholder</a:t>
            </a:r>
            <a:r>
              <a:rPr lang="es-ES" b="0" i="0" u="none" strike="noStrike" baseline="0" dirty="0">
                <a:solidFill>
                  <a:srgbClr val="30859C"/>
                </a:solidFill>
                <a:latin typeface="Calibri" panose="020F0502020204030204" pitchFamily="34" charset="0"/>
              </a:rPr>
              <a:t> workshop (Spring 2023): </a:t>
            </a:r>
            <a:r>
              <a:rPr lang="es-ES" kern="1200" dirty="0" err="1">
                <a:solidFill>
                  <a:srgbClr val="002060"/>
                </a:solidFill>
                <a:latin typeface="Calibri" panose="020F0502020204030204" pitchFamily="34" charset="0"/>
                <a:cs typeface="Calibri" panose="020F0502020204030204" pitchFamily="34" charset="0"/>
              </a:rPr>
              <a:t>all</a:t>
            </a:r>
            <a:r>
              <a:rPr lang="es-ES" kern="1200" dirty="0">
                <a:solidFill>
                  <a:srgbClr val="002060"/>
                </a:solidFill>
                <a:latin typeface="Calibri" panose="020F0502020204030204" pitchFamily="34" charset="0"/>
                <a:cs typeface="Calibri" panose="020F0502020204030204" pitchFamily="34" charset="0"/>
              </a:rPr>
              <a:t> </a:t>
            </a:r>
            <a:r>
              <a:rPr lang="es-ES" kern="1200" dirty="0" err="1">
                <a:solidFill>
                  <a:srgbClr val="002060"/>
                </a:solidFill>
                <a:latin typeface="Calibri" panose="020F0502020204030204" pitchFamily="34" charset="0"/>
                <a:cs typeface="Calibri" panose="020F0502020204030204" pitchFamily="34" charset="0"/>
              </a:rPr>
              <a:t>stakeholders</a:t>
            </a:r>
            <a:r>
              <a:rPr lang="es-ES" kern="1200" dirty="0">
                <a:solidFill>
                  <a:srgbClr val="002060"/>
                </a:solidFill>
                <a:latin typeface="Calibri" panose="020F0502020204030204" pitchFamily="34" charset="0"/>
                <a:cs typeface="Calibri" panose="020F0502020204030204" pitchFamily="34" charset="0"/>
              </a:rPr>
              <a:t> </a:t>
            </a:r>
            <a:r>
              <a:rPr lang="es-ES" kern="1200" dirty="0" err="1">
                <a:solidFill>
                  <a:srgbClr val="002060"/>
                </a:solidFill>
                <a:latin typeface="Calibri" panose="020F0502020204030204" pitchFamily="34" charset="0"/>
                <a:cs typeface="Calibri" panose="020F0502020204030204" pitchFamily="34" charset="0"/>
              </a:rPr>
              <a:t>represented</a:t>
            </a:r>
            <a:r>
              <a:rPr lang="es-ES" kern="1200" dirty="0">
                <a:solidFill>
                  <a:srgbClr val="002060"/>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72116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23" name="Google Shape;123;p3"/>
          <p:cNvSpPr/>
          <p:nvPr/>
        </p:nvSpPr>
        <p:spPr>
          <a:xfrm>
            <a:off x="386316" y="1094615"/>
            <a:ext cx="11419368" cy="615513"/>
          </a:xfrm>
          <a:prstGeom prst="rect">
            <a:avLst/>
          </a:prstGeom>
          <a:noFill/>
          <a:ln>
            <a:noFill/>
          </a:ln>
        </p:spPr>
        <p:txBody>
          <a:bodyPr spcFirstLastPara="1" wrap="square" lIns="91425" tIns="45700" rIns="91425" bIns="45700" anchor="t" anchorCtr="0">
            <a:spAutoFit/>
          </a:bodyPr>
          <a:lstStyle/>
          <a:p>
            <a:pPr algn="ctr">
              <a:buSzPts val="2000"/>
            </a:pPr>
            <a:r>
              <a:rPr lang="es-ES" sz="3400" dirty="0">
                <a:solidFill>
                  <a:schemeClr val="dk1"/>
                </a:solidFill>
                <a:latin typeface="Calibri"/>
                <a:cs typeface="Calibri"/>
                <a:sym typeface="Calibri"/>
              </a:rPr>
              <a:t>General </a:t>
            </a:r>
            <a:r>
              <a:rPr lang="es-ES" sz="3400" dirty="0" err="1">
                <a:solidFill>
                  <a:schemeClr val="dk1"/>
                </a:solidFill>
                <a:latin typeface="Calibri"/>
                <a:cs typeface="Calibri"/>
                <a:sym typeface="Calibri"/>
              </a:rPr>
              <a:t>criteria</a:t>
            </a:r>
            <a:r>
              <a:rPr lang="es-ES" sz="3400" dirty="0">
                <a:solidFill>
                  <a:schemeClr val="dk1"/>
                </a:solidFill>
                <a:latin typeface="Calibri"/>
                <a:cs typeface="Calibri"/>
                <a:sym typeface="Calibri"/>
              </a:rPr>
              <a:t> </a:t>
            </a:r>
            <a:r>
              <a:rPr lang="es-ES" sz="3400" dirty="0" err="1">
                <a:solidFill>
                  <a:schemeClr val="dk1"/>
                </a:solidFill>
                <a:latin typeface="Calibri"/>
                <a:cs typeface="Calibri"/>
                <a:sym typeface="Calibri"/>
              </a:rPr>
              <a:t>document</a:t>
            </a:r>
            <a:r>
              <a:rPr lang="es-ES" sz="3400" dirty="0">
                <a:solidFill>
                  <a:schemeClr val="dk1"/>
                </a:solidFill>
                <a:latin typeface="Calibri"/>
                <a:cs typeface="Calibri"/>
                <a:sym typeface="Calibri"/>
              </a:rPr>
              <a:t> </a:t>
            </a:r>
            <a:r>
              <a:rPr lang="es-ES" sz="3400" dirty="0" err="1">
                <a:solidFill>
                  <a:schemeClr val="dk1"/>
                </a:solidFill>
                <a:latin typeface="Calibri"/>
                <a:cs typeface="Calibri"/>
                <a:sym typeface="Calibri"/>
              </a:rPr>
              <a:t>for</a:t>
            </a:r>
            <a:r>
              <a:rPr lang="es-ES" sz="3400" dirty="0">
                <a:solidFill>
                  <a:schemeClr val="dk1"/>
                </a:solidFill>
                <a:latin typeface="Calibri"/>
                <a:cs typeface="Calibri"/>
                <a:sym typeface="Calibri"/>
              </a:rPr>
              <a:t> </a:t>
            </a:r>
            <a:r>
              <a:rPr lang="es-ES" sz="3400" dirty="0" err="1">
                <a:solidFill>
                  <a:schemeClr val="dk1"/>
                </a:solidFill>
                <a:latin typeface="Calibri"/>
                <a:cs typeface="Calibri"/>
                <a:sym typeface="Calibri"/>
              </a:rPr>
              <a:t>fishing</a:t>
            </a:r>
            <a:r>
              <a:rPr lang="es-ES" sz="3400" dirty="0">
                <a:solidFill>
                  <a:schemeClr val="dk1"/>
                </a:solidFill>
                <a:latin typeface="Calibri"/>
                <a:cs typeface="Calibri"/>
                <a:sym typeface="Calibri"/>
              </a:rPr>
              <a:t> </a:t>
            </a:r>
            <a:r>
              <a:rPr lang="es-ES" sz="3400" dirty="0" err="1">
                <a:solidFill>
                  <a:schemeClr val="dk1"/>
                </a:solidFill>
                <a:latin typeface="Calibri"/>
                <a:cs typeface="Calibri"/>
                <a:sym typeface="Calibri"/>
              </a:rPr>
              <a:t>for</a:t>
            </a:r>
            <a:r>
              <a:rPr lang="es-ES" sz="3400" dirty="0">
                <a:solidFill>
                  <a:schemeClr val="dk1"/>
                </a:solidFill>
                <a:latin typeface="Calibri"/>
                <a:cs typeface="Calibri"/>
                <a:sym typeface="Calibri"/>
              </a:rPr>
              <a:t> </a:t>
            </a:r>
            <a:r>
              <a:rPr lang="es-ES" sz="3400" dirty="0" err="1">
                <a:solidFill>
                  <a:schemeClr val="dk1"/>
                </a:solidFill>
                <a:latin typeface="Calibri"/>
                <a:cs typeface="Calibri"/>
                <a:sym typeface="Calibri"/>
              </a:rPr>
              <a:t>litter</a:t>
            </a:r>
            <a:endParaRPr lang="es-ES" sz="3400" dirty="0">
              <a:solidFill>
                <a:schemeClr val="dk1"/>
              </a:solidFill>
              <a:latin typeface="Calibri"/>
              <a:cs typeface="Calibri"/>
            </a:endParaRPr>
          </a:p>
        </p:txBody>
      </p:sp>
      <p:sp>
        <p:nvSpPr>
          <p:cNvPr id="14" name="13 Rectángulo"/>
          <p:cNvSpPr/>
          <p:nvPr/>
        </p:nvSpPr>
        <p:spPr>
          <a:xfrm>
            <a:off x="4869712" y="2037598"/>
            <a:ext cx="7028121" cy="4490845"/>
          </a:xfrm>
          <a:prstGeom prst="rect">
            <a:avLst/>
          </a:prstGeom>
        </p:spPr>
        <p:txBody>
          <a:bodyPr wrap="square">
            <a:spAutoFit/>
          </a:bodyPr>
          <a:lstStyle/>
          <a:p>
            <a:pPr marL="285750" lvl="1" indent="-285750">
              <a:lnSpc>
                <a:spcPct val="130000"/>
              </a:lnSpc>
              <a:spcBef>
                <a:spcPts val="600"/>
              </a:spcBef>
              <a:spcAft>
                <a:spcPts val="300"/>
              </a:spcAft>
              <a:buFont typeface="Arial" panose="020B0604020202020204" pitchFamily="34" charset="0"/>
              <a:buChar char="•"/>
            </a:pPr>
            <a:r>
              <a:rPr lang="en-US" sz="1500" dirty="0">
                <a:solidFill>
                  <a:schemeClr val="tx1"/>
                </a:solidFill>
                <a:latin typeface="Calibri" panose="020F0502020204030204" pitchFamily="34" charset="0"/>
                <a:cs typeface="Calibri" panose="020F0502020204030204" pitchFamily="34" charset="0"/>
              </a:rPr>
              <a:t>Objective: to design the foundations for the development of a common fishing for litter scheme in Spain.</a:t>
            </a:r>
          </a:p>
          <a:p>
            <a:pPr marL="285750" lvl="1" indent="-285750">
              <a:lnSpc>
                <a:spcPct val="130000"/>
              </a:lnSpc>
              <a:spcBef>
                <a:spcPts val="600"/>
              </a:spcBef>
              <a:spcAft>
                <a:spcPts val="300"/>
              </a:spcAft>
              <a:buFont typeface="Arial" panose="020B0604020202020204" pitchFamily="34" charset="0"/>
              <a:buChar char="•"/>
            </a:pPr>
            <a:r>
              <a:rPr lang="en-US" sz="1500" dirty="0">
                <a:solidFill>
                  <a:schemeClr val="tx1"/>
                </a:solidFill>
                <a:latin typeface="Calibri" panose="020F0502020204030204" pitchFamily="34" charset="0"/>
                <a:cs typeface="Calibri" panose="020F0502020204030204" pitchFamily="34" charset="0"/>
              </a:rPr>
              <a:t>Scope: </a:t>
            </a:r>
          </a:p>
          <a:p>
            <a:pPr lvl="6">
              <a:lnSpc>
                <a:spcPct val="130000"/>
              </a:lnSpc>
              <a:spcBef>
                <a:spcPts val="600"/>
              </a:spcBef>
              <a:spcAft>
                <a:spcPts val="300"/>
              </a:spcAft>
            </a:pPr>
            <a:r>
              <a:rPr lang="en-US" sz="1500" dirty="0">
                <a:solidFill>
                  <a:schemeClr val="tx1"/>
                </a:solidFill>
                <a:latin typeface="Calibri" panose="020F0502020204030204" pitchFamily="34" charset="0"/>
                <a:cs typeface="Calibri" panose="020F0502020204030204" pitchFamily="34" charset="0"/>
              </a:rPr>
              <a:t>- The document refers solely to fishing for litter activities that are carried out voluntarily (passive </a:t>
            </a:r>
            <a:r>
              <a:rPr lang="en-US" sz="1500" dirty="0" err="1">
                <a:solidFill>
                  <a:schemeClr val="tx1"/>
                </a:solidFill>
                <a:latin typeface="Calibri" panose="020F0502020204030204" pitchFamily="34" charset="0"/>
                <a:cs typeface="Calibri" panose="020F0502020204030204" pitchFamily="34" charset="0"/>
              </a:rPr>
              <a:t>FfL</a:t>
            </a:r>
            <a:r>
              <a:rPr lang="en-US" sz="1500" dirty="0">
                <a:solidFill>
                  <a:schemeClr val="tx1"/>
                </a:solidFill>
                <a:latin typeface="Calibri" panose="020F0502020204030204" pitchFamily="34" charset="0"/>
                <a:cs typeface="Calibri" panose="020F0502020204030204" pitchFamily="34" charset="0"/>
              </a:rPr>
              <a:t>).</a:t>
            </a:r>
          </a:p>
          <a:p>
            <a:pPr lvl="1">
              <a:lnSpc>
                <a:spcPct val="130000"/>
              </a:lnSpc>
              <a:spcBef>
                <a:spcPts val="600"/>
              </a:spcBef>
              <a:spcAft>
                <a:spcPts val="300"/>
              </a:spcAft>
            </a:pPr>
            <a:r>
              <a:rPr lang="en-US" sz="1100" dirty="0">
                <a:solidFill>
                  <a:schemeClr val="tx1"/>
                </a:solidFill>
                <a:latin typeface="Calibri" panose="020F0502020204030204" pitchFamily="34" charset="0"/>
                <a:cs typeface="Calibri" panose="020F0502020204030204" pitchFamily="34" charset="0"/>
              </a:rPr>
              <a:t>*The above does not prevent the development of specific active fishing for litter activities aimed at removing particular marine debris (for example, lost gear) and/or in previously identified accumulation areas, but they are not considered in this document.</a:t>
            </a:r>
          </a:p>
          <a:p>
            <a:pPr lvl="1">
              <a:lnSpc>
                <a:spcPct val="130000"/>
              </a:lnSpc>
              <a:spcBef>
                <a:spcPts val="600"/>
              </a:spcBef>
              <a:spcAft>
                <a:spcPts val="300"/>
              </a:spcAft>
            </a:pPr>
            <a:r>
              <a:rPr lang="en-US" sz="1500" dirty="0">
                <a:solidFill>
                  <a:schemeClr val="tx1"/>
                </a:solidFill>
                <a:latin typeface="Calibri" panose="020F0502020204030204" pitchFamily="34" charset="0"/>
                <a:cs typeface="Calibri" panose="020F0502020204030204" pitchFamily="34" charset="0"/>
              </a:rPr>
              <a:t>- The fishing fleets that can be part of the scheme may be at industrial level (bottom trawling) or artisanal fleets (longline, seine net, etc.), although the use of gillnets, hook-based gear, or traps will also be encouraged to the same extent. It can also be adapted to other extractive activities such as </a:t>
            </a:r>
            <a:r>
              <a:rPr lang="en-US" sz="1500" dirty="0" err="1">
                <a:solidFill>
                  <a:schemeClr val="tx1"/>
                </a:solidFill>
                <a:latin typeface="Calibri" panose="020F0502020204030204" pitchFamily="34" charset="0"/>
                <a:cs typeface="Calibri" panose="020F0502020204030204" pitchFamily="34" charset="0"/>
              </a:rPr>
              <a:t>shellfishing</a:t>
            </a:r>
            <a:r>
              <a:rPr lang="en-US" sz="1500" dirty="0">
                <a:solidFill>
                  <a:schemeClr val="tx1"/>
                </a:solidFill>
                <a:latin typeface="Calibri" panose="020F0502020204030204" pitchFamily="34" charset="0"/>
                <a:cs typeface="Calibri" panose="020F0502020204030204" pitchFamily="34" charset="0"/>
              </a:rPr>
              <a:t> (on foot or from a boat), seaweed harvesting, and professional divers working in fisheries such as the harvesting of certain mollusks, etc.</a:t>
            </a:r>
            <a:endParaRPr lang="es-ES" sz="1500" dirty="0">
              <a:solidFill>
                <a:schemeClr val="tx1"/>
              </a:solidFill>
              <a:latin typeface="Calibri" panose="020F0502020204030204" pitchFamily="34" charset="0"/>
              <a:cs typeface="Calibri" panose="020F0502020204030204" pitchFamily="34" charset="0"/>
            </a:endParaRPr>
          </a:p>
        </p:txBody>
      </p:sp>
      <p:pic>
        <p:nvPicPr>
          <p:cNvPr id="4" name="Imagen 3" descr="Diagrama&#10;&#10;Descripción generada automáticamente">
            <a:extLst>
              <a:ext uri="{FF2B5EF4-FFF2-40B4-BE49-F238E27FC236}">
                <a16:creationId xmlns:a16="http://schemas.microsoft.com/office/drawing/2014/main" id="{1AA20EAA-9CA9-1593-00D6-D5BF0F50B78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701559" y="140354"/>
            <a:ext cx="2319455" cy="846784"/>
          </a:xfrm>
          <a:prstGeom prst="rect">
            <a:avLst/>
          </a:prstGeom>
        </p:spPr>
      </p:pic>
      <p:pic>
        <p:nvPicPr>
          <p:cNvPr id="2" name="Imagen 4" descr="Escala de tiempo&#10;&#10;Descripción generada automáticamente con confianza baja">
            <a:extLst>
              <a:ext uri="{FF2B5EF4-FFF2-40B4-BE49-F238E27FC236}">
                <a16:creationId xmlns:a16="http://schemas.microsoft.com/office/drawing/2014/main" id="{9B5A2046-A475-6D7B-5CFF-B14093A320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650" y="212725"/>
            <a:ext cx="2668588"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n 5">
            <a:extLst>
              <a:ext uri="{FF2B5EF4-FFF2-40B4-BE49-F238E27FC236}">
                <a16:creationId xmlns:a16="http://schemas.microsoft.com/office/drawing/2014/main" id="{D861A8B1-319A-EB31-467C-14BB06B6DC3E}"/>
              </a:ext>
            </a:extLst>
          </p:cNvPr>
          <p:cNvPicPr>
            <a:picLocks noChangeAspect="1"/>
          </p:cNvPicPr>
          <p:nvPr/>
        </p:nvPicPr>
        <p:blipFill rotWithShape="1">
          <a:blip r:embed="rId5"/>
          <a:srcRect l="16865" t="30439" r="58561" b="54961"/>
          <a:stretch/>
        </p:blipFill>
        <p:spPr>
          <a:xfrm>
            <a:off x="3019144" y="137319"/>
            <a:ext cx="2020633" cy="800366"/>
          </a:xfrm>
          <a:prstGeom prst="rect">
            <a:avLst/>
          </a:prstGeom>
        </p:spPr>
      </p:pic>
      <p:pic>
        <p:nvPicPr>
          <p:cNvPr id="7" name="Imagen 6">
            <a:extLst>
              <a:ext uri="{FF2B5EF4-FFF2-40B4-BE49-F238E27FC236}">
                <a16:creationId xmlns:a16="http://schemas.microsoft.com/office/drawing/2014/main" id="{82F58170-6598-5D2A-8BF4-42FE45F9C1D9}"/>
              </a:ext>
            </a:extLst>
          </p:cNvPr>
          <p:cNvPicPr>
            <a:picLocks noChangeAspect="1"/>
          </p:cNvPicPr>
          <p:nvPr/>
        </p:nvPicPr>
        <p:blipFill>
          <a:blip r:embed="rId6"/>
          <a:srcRect l="3174" r="4260"/>
          <a:stretch>
            <a:fillRect/>
          </a:stretch>
        </p:blipFill>
        <p:spPr>
          <a:xfrm>
            <a:off x="0" y="2381693"/>
            <a:ext cx="4369039" cy="3307264"/>
          </a:xfrm>
          <a:prstGeom prst="rect">
            <a:avLst/>
          </a:prstGeom>
        </p:spPr>
      </p:pic>
    </p:spTree>
    <p:extLst>
      <p:ext uri="{BB962C8B-B14F-4D97-AF65-F5344CB8AC3E}">
        <p14:creationId xmlns:p14="http://schemas.microsoft.com/office/powerpoint/2010/main" val="114790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Diagrama&#10;&#10;Descripción generada automáticamente">
            <a:extLst>
              <a:ext uri="{FF2B5EF4-FFF2-40B4-BE49-F238E27FC236}">
                <a16:creationId xmlns:a16="http://schemas.microsoft.com/office/drawing/2014/main" id="{3D407716-0F45-E0C5-FB7D-5C183ECC0D8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872545" y="258098"/>
            <a:ext cx="2319455" cy="846784"/>
          </a:xfrm>
          <a:prstGeom prst="rect">
            <a:avLst/>
          </a:prstGeom>
        </p:spPr>
      </p:pic>
      <p:pic>
        <p:nvPicPr>
          <p:cNvPr id="3" name="Imagen 4" descr="Escala de tiempo&#10;&#10;Descripción generada automáticamente con confianza baja">
            <a:extLst>
              <a:ext uri="{FF2B5EF4-FFF2-40B4-BE49-F238E27FC236}">
                <a16:creationId xmlns:a16="http://schemas.microsoft.com/office/drawing/2014/main" id="{7B302E68-7C2E-5F10-A32E-1093C01163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650" y="212725"/>
            <a:ext cx="2668588"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4">
            <a:extLst>
              <a:ext uri="{FF2B5EF4-FFF2-40B4-BE49-F238E27FC236}">
                <a16:creationId xmlns:a16="http://schemas.microsoft.com/office/drawing/2014/main" id="{22202411-93E8-AEF4-6252-3EFA7CDE36D7}"/>
              </a:ext>
            </a:extLst>
          </p:cNvPr>
          <p:cNvPicPr>
            <a:picLocks noChangeAspect="1"/>
          </p:cNvPicPr>
          <p:nvPr/>
        </p:nvPicPr>
        <p:blipFill rotWithShape="1">
          <a:blip r:embed="rId5"/>
          <a:srcRect l="16865" t="30439" r="58561" b="54961"/>
          <a:stretch/>
        </p:blipFill>
        <p:spPr>
          <a:xfrm>
            <a:off x="146660" y="1104882"/>
            <a:ext cx="2020633" cy="800366"/>
          </a:xfrm>
          <a:prstGeom prst="rect">
            <a:avLst/>
          </a:prstGeom>
        </p:spPr>
      </p:pic>
      <p:pic>
        <p:nvPicPr>
          <p:cNvPr id="6" name="Imagen 5" descr="Interfaz de usuario gráfica, Sitio web&#10;&#10;El contenido generado por IA puede ser incorrecto.">
            <a:extLst>
              <a:ext uri="{FF2B5EF4-FFF2-40B4-BE49-F238E27FC236}">
                <a16:creationId xmlns:a16="http://schemas.microsoft.com/office/drawing/2014/main" id="{554B0684-C6B9-51C9-4C34-C3510BA2E3B6}"/>
              </a:ext>
            </a:extLst>
          </p:cNvPr>
          <p:cNvPicPr>
            <a:picLocks noChangeAspect="1"/>
          </p:cNvPicPr>
          <p:nvPr/>
        </p:nvPicPr>
        <p:blipFill>
          <a:blip r:embed="rId6"/>
          <a:srcRect l="33750" t="26068" r="32412" b="12114"/>
          <a:stretch>
            <a:fillRect/>
          </a:stretch>
        </p:blipFill>
        <p:spPr>
          <a:xfrm>
            <a:off x="2916238" y="0"/>
            <a:ext cx="6984002"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C4671F6B-AF77-4228-14B3-E9B2F8C93A95}"/>
              </a:ext>
            </a:extLst>
          </p:cNvPr>
          <p:cNvSpPr>
            <a:spLocks noGrp="1"/>
          </p:cNvSpPr>
          <p:nvPr>
            <p:ph type="body" idx="1"/>
          </p:nvPr>
        </p:nvSpPr>
        <p:spPr>
          <a:xfrm>
            <a:off x="583019" y="2366308"/>
            <a:ext cx="11011786" cy="4351338"/>
          </a:xfrm>
        </p:spPr>
        <p:txBody>
          <a:bodyPr/>
          <a:lstStyle/>
          <a:p>
            <a:pPr marL="0" lvl="0" indent="0">
              <a:buClrTx/>
              <a:buSzTx/>
              <a:buNone/>
              <a:defRPr/>
            </a:pPr>
            <a:r>
              <a:rPr lang="en-US" sz="1800" b="1" dirty="0"/>
              <a:t>Article 20. Monitoring of unintentionally fished waste.</a:t>
            </a:r>
          </a:p>
          <a:p>
            <a:pPr marL="0" lvl="0" indent="0">
              <a:buClrTx/>
              <a:buSzTx/>
              <a:buNone/>
              <a:defRPr/>
            </a:pPr>
            <a:endParaRPr lang="en-US" sz="1800" b="1" dirty="0"/>
          </a:p>
          <a:p>
            <a:pPr marL="0" lvl="0" indent="0">
              <a:buClrTx/>
              <a:buSzTx/>
              <a:buNone/>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 The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port management entities will collect monitoring data</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on the volume and quantity of unintentionally fished waste and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report it to the Directorate General for the Coast and the Sea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of the Ministry for the Ecological Transition and the Demographic Challenge on an annual basis. </a:t>
            </a:r>
          </a:p>
          <a:p>
            <a:pPr marL="0" lvl="0" indent="0">
              <a:buClrTx/>
              <a:buSzTx/>
              <a:buNone/>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methodology applicable to the monitoring data and the format of its communication will be those established in Commission Implementing Regulation (EU) 2022/92 of 21 January 2022, which lays down provisions for the implementation of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Directive (EU) 2019/883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of the European Parliament and of the Council regarding the methodologies applicable to monitoring data and the format for reporting unintentionally fished waste.</a:t>
            </a:r>
          </a:p>
          <a:p>
            <a:pPr marL="0" lvl="0" indent="0">
              <a:buClrTx/>
              <a:buSzTx/>
              <a:buNone/>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2. The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Directorate General for the Coast and the Sea shall transmit such monitoring data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to: </a:t>
            </a:r>
          </a:p>
          <a:p>
            <a:pPr marL="0" lvl="0" indent="0">
              <a:buClrTx/>
              <a:buSzTx/>
              <a:buNone/>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a) The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European Commission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and </a:t>
            </a:r>
          </a:p>
          <a:p>
            <a:pPr marL="0" lvl="0" indent="0">
              <a:buClrTx/>
              <a:buSzTx/>
              <a:buNone/>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b) The bodies responsible for the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Regional Seas Conventions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lang="es-ES" dirty="0"/>
          </a:p>
        </p:txBody>
      </p:sp>
      <p:pic>
        <p:nvPicPr>
          <p:cNvPr id="4" name="Imagen 3" descr="Diagrama&#10;&#10;Descripción generada automáticamente">
            <a:extLst>
              <a:ext uri="{FF2B5EF4-FFF2-40B4-BE49-F238E27FC236}">
                <a16:creationId xmlns:a16="http://schemas.microsoft.com/office/drawing/2014/main" id="{A2CBA964-63C7-5C59-F11D-CB5DA70B02B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701559" y="140354"/>
            <a:ext cx="2319455" cy="846784"/>
          </a:xfrm>
          <a:prstGeom prst="rect">
            <a:avLst/>
          </a:prstGeom>
        </p:spPr>
      </p:pic>
      <p:pic>
        <p:nvPicPr>
          <p:cNvPr id="5" name="Imagen 4" descr="Escala de tiempo&#10;&#10;Descripción generada automáticamente con confianza baja">
            <a:extLst>
              <a:ext uri="{FF2B5EF4-FFF2-40B4-BE49-F238E27FC236}">
                <a16:creationId xmlns:a16="http://schemas.microsoft.com/office/drawing/2014/main" id="{0D85116F-84E9-9719-6BF8-4FAA0F1B18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650" y="212725"/>
            <a:ext cx="2668588"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uadroTexto 7">
            <a:extLst>
              <a:ext uri="{FF2B5EF4-FFF2-40B4-BE49-F238E27FC236}">
                <a16:creationId xmlns:a16="http://schemas.microsoft.com/office/drawing/2014/main" id="{61CB626C-1593-DF2E-74A6-85029953DD9D}"/>
              </a:ext>
            </a:extLst>
          </p:cNvPr>
          <p:cNvSpPr txBox="1"/>
          <p:nvPr/>
        </p:nvSpPr>
        <p:spPr>
          <a:xfrm>
            <a:off x="150587" y="1132572"/>
            <a:ext cx="11615246" cy="1138773"/>
          </a:xfrm>
          <a:prstGeom prst="rect">
            <a:avLst/>
          </a:prstGeom>
          <a:noFill/>
        </p:spPr>
        <p:txBody>
          <a:bodyPr wrap="square" rtlCol="0">
            <a:spAutoFit/>
          </a:bodyPr>
          <a:lstStyle/>
          <a:p>
            <a:pPr algn="ctr"/>
            <a:r>
              <a:rPr lang="en-US" sz="3400" dirty="0">
                <a:solidFill>
                  <a:schemeClr val="dk1"/>
                </a:solidFill>
                <a:latin typeface="Calibri"/>
                <a:cs typeface="Calibri"/>
              </a:rPr>
              <a:t>ROYAL DECREE 128/2022, of February 15, on port facilities receiving ship waste</a:t>
            </a:r>
            <a:endParaRPr lang="es-ES" sz="3400" dirty="0">
              <a:solidFill>
                <a:schemeClr val="dk1"/>
              </a:solidFill>
              <a:latin typeface="Calibri"/>
              <a:cs typeface="Calibri"/>
            </a:endParaRPr>
          </a:p>
        </p:txBody>
      </p:sp>
      <p:pic>
        <p:nvPicPr>
          <p:cNvPr id="12" name="Imagen 11">
            <a:extLst>
              <a:ext uri="{FF2B5EF4-FFF2-40B4-BE49-F238E27FC236}">
                <a16:creationId xmlns:a16="http://schemas.microsoft.com/office/drawing/2014/main" id="{27590556-36B6-B011-6D47-B6668DA045FA}"/>
              </a:ext>
            </a:extLst>
          </p:cNvPr>
          <p:cNvPicPr>
            <a:picLocks noChangeAspect="1"/>
          </p:cNvPicPr>
          <p:nvPr/>
        </p:nvPicPr>
        <p:blipFill rotWithShape="1">
          <a:blip r:embed="rId5"/>
          <a:srcRect l="16865" t="30439" r="58561" b="54961"/>
          <a:stretch/>
        </p:blipFill>
        <p:spPr>
          <a:xfrm>
            <a:off x="3019144" y="137319"/>
            <a:ext cx="2020633" cy="800366"/>
          </a:xfrm>
          <a:prstGeom prst="rect">
            <a:avLst/>
          </a:prstGeom>
        </p:spPr>
      </p:pic>
    </p:spTree>
    <p:extLst>
      <p:ext uri="{BB962C8B-B14F-4D97-AF65-F5344CB8AC3E}">
        <p14:creationId xmlns:p14="http://schemas.microsoft.com/office/powerpoint/2010/main" val="4280830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Marcador de contenido 11"/>
          <p:cNvSpPr>
            <a:spLocks noGrp="1"/>
          </p:cNvSpPr>
          <p:nvPr>
            <p:ph idx="1"/>
          </p:nvPr>
        </p:nvSpPr>
        <p:spPr>
          <a:xfrm>
            <a:off x="7347098" y="1397445"/>
            <a:ext cx="4163211" cy="5003355"/>
          </a:xfrm>
        </p:spPr>
        <p:txBody>
          <a:bodyPr>
            <a:normAutofit/>
          </a:bodyPr>
          <a:lstStyle/>
          <a:p>
            <a:r>
              <a:rPr lang="en-IE" sz="1800" b="1" kern="100" dirty="0">
                <a:cs typeface="Times New Roman" panose="02020603050405020304" pitchFamily="18" charset="0"/>
              </a:rPr>
              <a:t>National Reporting System </a:t>
            </a:r>
            <a:r>
              <a:rPr lang="en-IE" sz="1800" kern="100" dirty="0">
                <a:cs typeface="Times New Roman" panose="02020603050405020304" pitchFamily="18" charset="0"/>
              </a:rPr>
              <a:t>that is being used to gather data from ports and to report them into DONA.</a:t>
            </a:r>
            <a:endParaRPr lang="es-ES" sz="1800" dirty="0"/>
          </a:p>
        </p:txBody>
      </p:sp>
      <p:pic>
        <p:nvPicPr>
          <p:cNvPr id="16" name="Imagen 15"/>
          <p:cNvPicPr>
            <a:picLocks noChangeAspect="1"/>
          </p:cNvPicPr>
          <p:nvPr/>
        </p:nvPicPr>
        <p:blipFill rotWithShape="1">
          <a:blip r:embed="rId2"/>
          <a:srcRect t="9588" b="15277"/>
          <a:stretch/>
        </p:blipFill>
        <p:spPr>
          <a:xfrm>
            <a:off x="0" y="1250577"/>
            <a:ext cx="7611022" cy="3215097"/>
          </a:xfrm>
          <a:prstGeom prst="rect">
            <a:avLst/>
          </a:prstGeom>
        </p:spPr>
      </p:pic>
      <p:pic>
        <p:nvPicPr>
          <p:cNvPr id="2" name="Imagen 1" descr="Diagrama&#10;&#10;Descripción generada automáticamente">
            <a:extLst>
              <a:ext uri="{FF2B5EF4-FFF2-40B4-BE49-F238E27FC236}">
                <a16:creationId xmlns:a16="http://schemas.microsoft.com/office/drawing/2014/main" id="{367E6A28-4C5F-AD5F-8A40-BA685DFD59F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706875" y="177568"/>
            <a:ext cx="2319455" cy="846784"/>
          </a:xfrm>
          <a:prstGeom prst="rect">
            <a:avLst/>
          </a:prstGeom>
        </p:spPr>
      </p:pic>
      <p:pic>
        <p:nvPicPr>
          <p:cNvPr id="3" name="Imagen 4" descr="Escala de tiempo&#10;&#10;Descripción generada automáticamente con confianza baja">
            <a:extLst>
              <a:ext uri="{FF2B5EF4-FFF2-40B4-BE49-F238E27FC236}">
                <a16:creationId xmlns:a16="http://schemas.microsoft.com/office/drawing/2014/main" id="{56C606CB-54D9-032D-98C4-482A646B78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966" y="249939"/>
            <a:ext cx="2668588"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4">
            <a:extLst>
              <a:ext uri="{FF2B5EF4-FFF2-40B4-BE49-F238E27FC236}">
                <a16:creationId xmlns:a16="http://schemas.microsoft.com/office/drawing/2014/main" id="{698AECE0-BDF0-2187-105D-9C32D5355E5E}"/>
              </a:ext>
            </a:extLst>
          </p:cNvPr>
          <p:cNvPicPr>
            <a:picLocks noChangeAspect="1"/>
          </p:cNvPicPr>
          <p:nvPr/>
        </p:nvPicPr>
        <p:blipFill rotWithShape="1">
          <a:blip r:embed="rId5"/>
          <a:srcRect t="9392" b="18612"/>
          <a:stretch/>
        </p:blipFill>
        <p:spPr>
          <a:xfrm>
            <a:off x="4979075" y="3746114"/>
            <a:ext cx="6921188" cy="2801554"/>
          </a:xfrm>
          <a:prstGeom prst="rect">
            <a:avLst/>
          </a:prstGeom>
        </p:spPr>
      </p:pic>
      <p:pic>
        <p:nvPicPr>
          <p:cNvPr id="7" name="Imagen 6">
            <a:extLst>
              <a:ext uri="{FF2B5EF4-FFF2-40B4-BE49-F238E27FC236}">
                <a16:creationId xmlns:a16="http://schemas.microsoft.com/office/drawing/2014/main" id="{AD815EBD-0C99-87A5-3F88-A13960602DCC}"/>
              </a:ext>
            </a:extLst>
          </p:cNvPr>
          <p:cNvPicPr>
            <a:picLocks noChangeAspect="1"/>
          </p:cNvPicPr>
          <p:nvPr/>
        </p:nvPicPr>
        <p:blipFill rotWithShape="1">
          <a:blip r:embed="rId6"/>
          <a:srcRect l="16865" t="30439" r="58561" b="54961"/>
          <a:stretch/>
        </p:blipFill>
        <p:spPr>
          <a:xfrm>
            <a:off x="3019144" y="137319"/>
            <a:ext cx="2020633" cy="800366"/>
          </a:xfrm>
          <a:prstGeom prst="rect">
            <a:avLst/>
          </a:prstGeom>
        </p:spPr>
      </p:pic>
    </p:spTree>
    <p:extLst>
      <p:ext uri="{BB962C8B-B14F-4D97-AF65-F5344CB8AC3E}">
        <p14:creationId xmlns:p14="http://schemas.microsoft.com/office/powerpoint/2010/main" val="3451292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23;p3">
            <a:extLst>
              <a:ext uri="{FF2B5EF4-FFF2-40B4-BE49-F238E27FC236}">
                <a16:creationId xmlns:a16="http://schemas.microsoft.com/office/drawing/2014/main" id="{6EA08374-B1A6-110F-2D5B-562A65402BC0}"/>
              </a:ext>
            </a:extLst>
          </p:cNvPr>
          <p:cNvSpPr/>
          <p:nvPr/>
        </p:nvSpPr>
        <p:spPr>
          <a:xfrm>
            <a:off x="386316" y="1094615"/>
            <a:ext cx="11419368" cy="615513"/>
          </a:xfrm>
          <a:prstGeom prst="rect">
            <a:avLst/>
          </a:prstGeom>
          <a:noFill/>
          <a:ln>
            <a:noFill/>
          </a:ln>
        </p:spPr>
        <p:txBody>
          <a:bodyPr spcFirstLastPara="1" wrap="square" lIns="91425" tIns="45700" rIns="91425" bIns="45700" anchor="t" anchorCtr="0">
            <a:spAutoFit/>
          </a:bodyPr>
          <a:lstStyle/>
          <a:p>
            <a:pPr algn="ctr">
              <a:buSzPts val="2000"/>
            </a:pPr>
            <a:r>
              <a:rPr lang="es-ES" sz="3400" dirty="0">
                <a:solidFill>
                  <a:schemeClr val="dk1"/>
                </a:solidFill>
                <a:latin typeface="Calibri"/>
                <a:cs typeface="Calibri"/>
                <a:sym typeface="Calibri"/>
              </a:rPr>
              <a:t>CONCLUSIONS</a:t>
            </a:r>
            <a:endParaRPr lang="es-ES" sz="3400" dirty="0">
              <a:solidFill>
                <a:schemeClr val="dk1"/>
              </a:solidFill>
              <a:latin typeface="Calibri"/>
              <a:cs typeface="Calibri"/>
            </a:endParaRPr>
          </a:p>
        </p:txBody>
      </p:sp>
      <p:pic>
        <p:nvPicPr>
          <p:cNvPr id="5" name="Imagen 4" descr="Diagrama&#10;&#10;Descripción generada automáticamente">
            <a:extLst>
              <a:ext uri="{FF2B5EF4-FFF2-40B4-BE49-F238E27FC236}">
                <a16:creationId xmlns:a16="http://schemas.microsoft.com/office/drawing/2014/main" id="{0BF9FA2E-2FD5-3228-0B49-6306E346223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701559" y="140354"/>
            <a:ext cx="2319455" cy="846784"/>
          </a:xfrm>
          <a:prstGeom prst="rect">
            <a:avLst/>
          </a:prstGeom>
        </p:spPr>
      </p:pic>
      <p:pic>
        <p:nvPicPr>
          <p:cNvPr id="6" name="Imagen 4" descr="Escala de tiempo&#10;&#10;Descripción generada automáticamente con confianza baja">
            <a:extLst>
              <a:ext uri="{FF2B5EF4-FFF2-40B4-BE49-F238E27FC236}">
                <a16:creationId xmlns:a16="http://schemas.microsoft.com/office/drawing/2014/main" id="{D15AAC52-3CDD-3AEF-D163-75700F6ED0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650" y="212725"/>
            <a:ext cx="2668588"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uadroTexto 7">
            <a:extLst>
              <a:ext uri="{FF2B5EF4-FFF2-40B4-BE49-F238E27FC236}">
                <a16:creationId xmlns:a16="http://schemas.microsoft.com/office/drawing/2014/main" id="{8E98809E-425C-7F6B-7A46-43B359C189E4}"/>
              </a:ext>
            </a:extLst>
          </p:cNvPr>
          <p:cNvSpPr txBox="1"/>
          <p:nvPr/>
        </p:nvSpPr>
        <p:spPr>
          <a:xfrm>
            <a:off x="470260" y="2401948"/>
            <a:ext cx="11044800" cy="2375074"/>
          </a:xfrm>
          <a:prstGeom prst="rect">
            <a:avLst/>
          </a:prstGeom>
          <a:noFill/>
        </p:spPr>
        <p:txBody>
          <a:bodyPr wrap="square">
            <a:spAutoFit/>
          </a:bodyPr>
          <a:lstStyle/>
          <a:p>
            <a:pPr marL="285750" lvl="1" indent="-285750">
              <a:lnSpc>
                <a:spcPct val="130000"/>
              </a:lnSpc>
              <a:spcBef>
                <a:spcPts val="600"/>
              </a:spcBef>
              <a:spcAft>
                <a:spcPts val="300"/>
              </a:spcAft>
              <a:buFont typeface="Arial" panose="020B0604020202020204" pitchFamily="34" charset="0"/>
              <a:buChar char="•"/>
            </a:pPr>
            <a:r>
              <a:rPr lang="en-US" dirty="0"/>
              <a:t>Waste management on land should be handled by the port management entity; however, these entities still do not have a specific hiring mechanism in place for the proper </a:t>
            </a:r>
            <a:r>
              <a:rPr lang="en-US" b="1" dirty="0"/>
              <a:t>segregated collection</a:t>
            </a:r>
            <a:r>
              <a:rPr lang="en-US" dirty="0"/>
              <a:t> of marine litter and its characterization.</a:t>
            </a:r>
          </a:p>
          <a:p>
            <a:pPr marL="285750" lvl="1" indent="-285750">
              <a:lnSpc>
                <a:spcPct val="130000"/>
              </a:lnSpc>
              <a:spcBef>
                <a:spcPts val="600"/>
              </a:spcBef>
              <a:spcAft>
                <a:spcPts val="300"/>
              </a:spcAft>
              <a:buFont typeface="Arial" panose="020B0604020202020204" pitchFamily="34" charset="0"/>
              <a:buChar char="•"/>
            </a:pPr>
            <a:r>
              <a:rPr lang="en-US" dirty="0"/>
              <a:t>The locations of </a:t>
            </a:r>
            <a:r>
              <a:rPr lang="en-US" b="1" dirty="0"/>
              <a:t>onshore collection points </a:t>
            </a:r>
            <a:r>
              <a:rPr lang="en-US" dirty="0"/>
              <a:t>require an agreement between the fishing organizations involved and the port management entities. A location far from landing areas discourages their use.</a:t>
            </a:r>
          </a:p>
          <a:p>
            <a:pPr marL="285750" lvl="1" indent="-285750">
              <a:lnSpc>
                <a:spcPct val="130000"/>
              </a:lnSpc>
              <a:spcBef>
                <a:spcPts val="600"/>
              </a:spcBef>
              <a:spcAft>
                <a:spcPts val="300"/>
              </a:spcAft>
              <a:buFont typeface="Arial" panose="020B0604020202020204" pitchFamily="34" charset="0"/>
              <a:buChar char="•"/>
            </a:pPr>
            <a:r>
              <a:rPr lang="en-US" dirty="0"/>
              <a:t>A continuous effort is needed to inform the fleet about the need of properly </a:t>
            </a:r>
            <a:r>
              <a:rPr lang="en-US" b="1" dirty="0"/>
              <a:t>separating onboard generated waste from marine litter</a:t>
            </a:r>
            <a:r>
              <a:rPr lang="en-US" dirty="0"/>
              <a:t>. </a:t>
            </a:r>
          </a:p>
          <a:p>
            <a:pPr marL="285750" lvl="1" indent="-285750">
              <a:lnSpc>
                <a:spcPct val="130000"/>
              </a:lnSpc>
              <a:spcBef>
                <a:spcPts val="600"/>
              </a:spcBef>
              <a:spcAft>
                <a:spcPts val="300"/>
              </a:spcAft>
              <a:buFont typeface="Arial" panose="020B0604020202020204" pitchFamily="34" charset="0"/>
              <a:buChar char="•"/>
            </a:pPr>
            <a:r>
              <a:rPr lang="en-US" dirty="0"/>
              <a:t>Disaggregated data show that, to achieve </a:t>
            </a:r>
            <a:r>
              <a:rPr lang="en-US" b="1" dirty="0"/>
              <a:t>circularity</a:t>
            </a:r>
            <a:r>
              <a:rPr lang="en-US" dirty="0"/>
              <a:t>, the main workstream should be the search for options for the plastic fraction, with particular interest packaging, due to its quantity, and fishing gear, due to its weight.</a:t>
            </a:r>
            <a:endParaRPr lang="es-ES" sz="1600" dirty="0">
              <a:solidFill>
                <a:srgbClr val="003B64"/>
              </a:solidFill>
              <a:latin typeface="Calibri" panose="020F0502020204030204" pitchFamily="34" charset="0"/>
              <a:cs typeface="Calibri" panose="020F0502020204030204" pitchFamily="34" charset="0"/>
            </a:endParaRPr>
          </a:p>
        </p:txBody>
      </p:sp>
      <p:pic>
        <p:nvPicPr>
          <p:cNvPr id="2" name="Imagen 1">
            <a:extLst>
              <a:ext uri="{FF2B5EF4-FFF2-40B4-BE49-F238E27FC236}">
                <a16:creationId xmlns:a16="http://schemas.microsoft.com/office/drawing/2014/main" id="{1D829FE3-5DB4-7E4A-FB97-2D5BBEF56217}"/>
              </a:ext>
            </a:extLst>
          </p:cNvPr>
          <p:cNvPicPr>
            <a:picLocks noChangeAspect="1"/>
          </p:cNvPicPr>
          <p:nvPr/>
        </p:nvPicPr>
        <p:blipFill rotWithShape="1">
          <a:blip r:embed="rId5"/>
          <a:srcRect l="16865" t="30439" r="58561" b="54961"/>
          <a:stretch/>
        </p:blipFill>
        <p:spPr>
          <a:xfrm>
            <a:off x="3019144" y="137319"/>
            <a:ext cx="2020633" cy="800366"/>
          </a:xfrm>
          <a:prstGeom prst="rect">
            <a:avLst/>
          </a:prstGeom>
        </p:spPr>
      </p:pic>
      <p:pic>
        <p:nvPicPr>
          <p:cNvPr id="3" name="Imagen 4" descr="Escala de tiempo&#10;&#10;Descripción generada automáticamente con confianza baja">
            <a:extLst>
              <a:ext uri="{FF2B5EF4-FFF2-40B4-BE49-F238E27FC236}">
                <a16:creationId xmlns:a16="http://schemas.microsoft.com/office/drawing/2014/main" id="{5B3801CE-7EE9-3EA7-466C-69442CEF7A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548" y="215760"/>
            <a:ext cx="2668588"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n 6">
            <a:extLst>
              <a:ext uri="{FF2B5EF4-FFF2-40B4-BE49-F238E27FC236}">
                <a16:creationId xmlns:a16="http://schemas.microsoft.com/office/drawing/2014/main" id="{D0687B0A-F9EC-1C01-CCFE-A9CE5D40B1A9}"/>
              </a:ext>
            </a:extLst>
          </p:cNvPr>
          <p:cNvPicPr>
            <a:picLocks noChangeAspect="1"/>
          </p:cNvPicPr>
          <p:nvPr/>
        </p:nvPicPr>
        <p:blipFill rotWithShape="1">
          <a:blip r:embed="rId5"/>
          <a:srcRect l="16865" t="30439" r="58561" b="54961"/>
          <a:stretch/>
        </p:blipFill>
        <p:spPr>
          <a:xfrm>
            <a:off x="3051042" y="140354"/>
            <a:ext cx="2020633" cy="800366"/>
          </a:xfrm>
          <a:prstGeom prst="rect">
            <a:avLst/>
          </a:prstGeom>
        </p:spPr>
      </p:pic>
    </p:spTree>
    <p:extLst>
      <p:ext uri="{BB962C8B-B14F-4D97-AF65-F5344CB8AC3E}">
        <p14:creationId xmlns:p14="http://schemas.microsoft.com/office/powerpoint/2010/main" val="4280535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D5E1B8-94BA-A078-6C4F-478305DF1549}"/>
              </a:ext>
            </a:extLst>
          </p:cNvPr>
          <p:cNvSpPr>
            <a:spLocks noGrp="1"/>
          </p:cNvSpPr>
          <p:nvPr>
            <p:ph idx="1"/>
          </p:nvPr>
        </p:nvSpPr>
        <p:spPr>
          <a:xfrm>
            <a:off x="460360" y="1548295"/>
            <a:ext cx="10905699" cy="4826845"/>
          </a:xfrm>
        </p:spPr>
        <p:txBody>
          <a:bodyPr/>
          <a:lstStyle/>
          <a:p>
            <a:pPr marL="0" indent="0"/>
            <a:r>
              <a:rPr lang="en-GB" sz="1400" kern="100" dirty="0">
                <a:latin typeface="Calibri" panose="020F0502020204030204" pitchFamily="34" charset="0"/>
                <a:ea typeface="Calibri" panose="020F0502020204030204" pitchFamily="34" charset="0"/>
                <a:cs typeface="Calibri" panose="020F0502020204030204" pitchFamily="34" charset="0"/>
              </a:rPr>
              <a:t> Method for collecting data:  Data are obtained by a specific person with this </a:t>
            </a:r>
            <a:r>
              <a:rPr lang="en-GB" sz="1400" b="1" kern="100" dirty="0">
                <a:latin typeface="Calibri" panose="020F0502020204030204" pitchFamily="34" charset="0"/>
                <a:ea typeface="Calibri" panose="020F0502020204030204" pitchFamily="34" charset="0"/>
                <a:cs typeface="Calibri" panose="020F0502020204030204" pitchFamily="34" charset="0"/>
              </a:rPr>
              <a:t>role at the port</a:t>
            </a:r>
            <a:r>
              <a:rPr lang="en-GB" sz="1400" kern="100" dirty="0">
                <a:latin typeface="Calibri" panose="020F0502020204030204" pitchFamily="34" charset="0"/>
                <a:ea typeface="Calibri" panose="020F0502020204030204" pitchFamily="34" charset="0"/>
                <a:cs typeface="Calibri" panose="020F0502020204030204" pitchFamily="34" charset="0"/>
              </a:rPr>
              <a:t>. </a:t>
            </a:r>
            <a:r>
              <a:rPr lang="en-US" sz="1400" kern="100" dirty="0">
                <a:latin typeface="Calibri" panose="020F0502020204030204" pitchFamily="34" charset="0"/>
                <a:ea typeface="Calibri" panose="020F0502020204030204" pitchFamily="34" charset="0"/>
                <a:cs typeface="Calibri" panose="020F0502020204030204" pitchFamily="34" charset="0"/>
              </a:rPr>
              <a:t>In ports with an ongoing Project (for example, Mares Circulares, Upcycling the Oceans, or others), this role is normally assumed by the project. In ports with no specific Project, this role is assumed by the Port Authority (as currently in Marín and Vigo ports). </a:t>
            </a:r>
          </a:p>
          <a:p>
            <a:pPr marL="0" indent="0"/>
            <a:r>
              <a:rPr lang="en-IE" sz="1400" dirty="0">
                <a:latin typeface="Calibri" panose="020F0502020204030204" pitchFamily="34" charset="0"/>
                <a:ea typeface="Calibri" panose="020F0502020204030204" pitchFamily="34" charset="0"/>
                <a:cs typeface="Calibri" panose="020F0502020204030204" pitchFamily="34" charset="0"/>
              </a:rPr>
              <a:t>Involvement of fishermen:  Each initiative includes its own activities to involve local fishers. We estimate that around </a:t>
            </a:r>
            <a:r>
              <a:rPr lang="en-IE" sz="1400" b="1" dirty="0">
                <a:latin typeface="Calibri" panose="020F0502020204030204" pitchFamily="34" charset="0"/>
                <a:ea typeface="Calibri" panose="020F0502020204030204" pitchFamily="34" charset="0"/>
                <a:cs typeface="Calibri" panose="020F0502020204030204" pitchFamily="34" charset="0"/>
              </a:rPr>
              <a:t>1.200 fishers </a:t>
            </a:r>
            <a:r>
              <a:rPr lang="en-IE" sz="1400" dirty="0">
                <a:latin typeface="Calibri" panose="020F0502020204030204" pitchFamily="34" charset="0"/>
                <a:ea typeface="Calibri" panose="020F0502020204030204" pitchFamily="34" charset="0"/>
                <a:cs typeface="Calibri" panose="020F0502020204030204" pitchFamily="34" charset="0"/>
              </a:rPr>
              <a:t>and </a:t>
            </a:r>
            <a:r>
              <a:rPr lang="en-IE" sz="1400" b="1" dirty="0">
                <a:latin typeface="Calibri" panose="020F0502020204030204" pitchFamily="34" charset="0"/>
                <a:ea typeface="Calibri" panose="020F0502020204030204" pitchFamily="34" charset="0"/>
                <a:cs typeface="Calibri" panose="020F0502020204030204" pitchFamily="34" charset="0"/>
              </a:rPr>
              <a:t>10% of the fishing fleet </a:t>
            </a:r>
            <a:r>
              <a:rPr lang="en-IE" sz="1400" dirty="0">
                <a:latin typeface="Calibri" panose="020F0502020204030204" pitchFamily="34" charset="0"/>
                <a:ea typeface="Calibri" panose="020F0502020204030204" pitchFamily="34" charset="0"/>
                <a:cs typeface="Calibri" panose="020F0502020204030204" pitchFamily="34" charset="0"/>
              </a:rPr>
              <a:t>are already involved. </a:t>
            </a:r>
          </a:p>
          <a:p>
            <a:pPr marL="84138" lvl="1" indent="0"/>
            <a:r>
              <a:rPr lang="en-IE" sz="1400" dirty="0">
                <a:latin typeface="Calibri" panose="020F0502020204030204" pitchFamily="34" charset="0"/>
                <a:ea typeface="Calibri" panose="020F0502020204030204" pitchFamily="34" charset="0"/>
                <a:cs typeface="Calibri" panose="020F0502020204030204" pitchFamily="34" charset="0"/>
              </a:rPr>
              <a:t>Involvement of port authorities: They have the responsibility to report data to the Ministry. Training workshops in September and October 2024.</a:t>
            </a:r>
          </a:p>
          <a:p>
            <a:r>
              <a:rPr lang="es-ES" sz="1400" dirty="0" err="1"/>
              <a:t>Mediterranean</a:t>
            </a:r>
            <a:r>
              <a:rPr lang="es-ES" sz="1400" dirty="0"/>
              <a:t> </a:t>
            </a:r>
            <a:r>
              <a:rPr lang="es-ES" sz="1400" dirty="0" err="1"/>
              <a:t>subregion</a:t>
            </a:r>
            <a:r>
              <a:rPr lang="es-ES" sz="1400" dirty="0"/>
              <a:t>: </a:t>
            </a:r>
            <a:r>
              <a:rPr lang="es-ES" sz="1400" dirty="0" err="1"/>
              <a:t>vessels</a:t>
            </a:r>
            <a:r>
              <a:rPr lang="es-ES" sz="1400" dirty="0"/>
              <a:t> are </a:t>
            </a:r>
            <a:r>
              <a:rPr lang="es-ES" sz="1400" dirty="0" err="1"/>
              <a:t>smaller</a:t>
            </a:r>
            <a:r>
              <a:rPr lang="es-ES" sz="1400" dirty="0"/>
              <a:t>, </a:t>
            </a:r>
            <a:r>
              <a:rPr lang="es-ES" sz="1400" dirty="0" err="1"/>
              <a:t>they</a:t>
            </a:r>
            <a:r>
              <a:rPr lang="es-ES" sz="1400" dirty="0"/>
              <a:t> </a:t>
            </a:r>
            <a:r>
              <a:rPr lang="es-ES" sz="1400" dirty="0" err="1"/>
              <a:t>fish</a:t>
            </a:r>
            <a:r>
              <a:rPr lang="es-ES" sz="1400" dirty="0"/>
              <a:t> </a:t>
            </a:r>
            <a:r>
              <a:rPr lang="es-ES" sz="1400" dirty="0" err="1"/>
              <a:t>closer</a:t>
            </a:r>
            <a:r>
              <a:rPr lang="es-ES" sz="1400" dirty="0"/>
              <a:t> </a:t>
            </a:r>
            <a:r>
              <a:rPr lang="es-ES" sz="1400" dirty="0" err="1"/>
              <a:t>to</a:t>
            </a:r>
            <a:r>
              <a:rPr lang="es-ES" sz="1400" dirty="0"/>
              <a:t> </a:t>
            </a:r>
            <a:r>
              <a:rPr lang="es-ES" sz="1400" dirty="0" err="1"/>
              <a:t>the</a:t>
            </a:r>
            <a:r>
              <a:rPr lang="es-ES" sz="1400" dirty="0"/>
              <a:t> </a:t>
            </a:r>
            <a:r>
              <a:rPr lang="es-ES" sz="1400" dirty="0" err="1"/>
              <a:t>coast</a:t>
            </a:r>
            <a:r>
              <a:rPr lang="es-ES" sz="1400" dirty="0"/>
              <a:t> and marine </a:t>
            </a:r>
            <a:r>
              <a:rPr lang="es-ES" sz="1400" dirty="0" err="1"/>
              <a:t>litter</a:t>
            </a:r>
            <a:r>
              <a:rPr lang="es-ES" sz="1400" dirty="0"/>
              <a:t> </a:t>
            </a:r>
            <a:r>
              <a:rPr lang="es-ES" sz="1400" dirty="0" err="1"/>
              <a:t>is</a:t>
            </a:r>
            <a:r>
              <a:rPr lang="es-ES" sz="1400" dirty="0"/>
              <a:t> </a:t>
            </a:r>
            <a:r>
              <a:rPr lang="es-ES" sz="1400" dirty="0" err="1"/>
              <a:t>higher</a:t>
            </a:r>
            <a:r>
              <a:rPr lang="es-ES" sz="1400" dirty="0"/>
              <a:t> in </a:t>
            </a:r>
            <a:r>
              <a:rPr lang="es-ES" sz="1400" dirty="0" err="1"/>
              <a:t>number</a:t>
            </a:r>
            <a:r>
              <a:rPr lang="es-ES" sz="1400" dirty="0"/>
              <a:t> </a:t>
            </a:r>
            <a:r>
              <a:rPr lang="es-ES" sz="1400" dirty="0" err="1"/>
              <a:t>of</a:t>
            </a:r>
            <a:r>
              <a:rPr lang="es-ES" sz="1400" dirty="0"/>
              <a:t> </a:t>
            </a:r>
            <a:r>
              <a:rPr lang="es-ES" sz="1400" dirty="0" err="1"/>
              <a:t>units</a:t>
            </a:r>
            <a:r>
              <a:rPr lang="es-ES" sz="1400" dirty="0"/>
              <a:t> </a:t>
            </a:r>
            <a:r>
              <a:rPr lang="es-ES" sz="1400" dirty="0" err="1"/>
              <a:t>but</a:t>
            </a:r>
            <a:r>
              <a:rPr lang="es-ES" sz="1400" dirty="0"/>
              <a:t> </a:t>
            </a:r>
            <a:r>
              <a:rPr lang="es-ES" sz="1400" dirty="0" err="1"/>
              <a:t>lower</a:t>
            </a:r>
            <a:r>
              <a:rPr lang="es-ES" sz="1400" dirty="0"/>
              <a:t> in </a:t>
            </a:r>
            <a:r>
              <a:rPr lang="es-ES" sz="1400" dirty="0" err="1"/>
              <a:t>weight</a:t>
            </a:r>
            <a:r>
              <a:rPr lang="es-ES" sz="1400" dirty="0"/>
              <a:t> = </a:t>
            </a:r>
            <a:r>
              <a:rPr lang="es-ES" sz="1400" dirty="0" err="1"/>
              <a:t>small</a:t>
            </a:r>
            <a:r>
              <a:rPr lang="es-ES" sz="1400" dirty="0"/>
              <a:t> </a:t>
            </a:r>
            <a:r>
              <a:rPr lang="es-ES" sz="1400" dirty="0" err="1"/>
              <a:t>objects</a:t>
            </a:r>
            <a:r>
              <a:rPr lang="es-ES" sz="1400" dirty="0"/>
              <a:t> </a:t>
            </a:r>
            <a:r>
              <a:rPr lang="es-ES" sz="1400" dirty="0" err="1"/>
              <a:t>related</a:t>
            </a:r>
            <a:r>
              <a:rPr lang="es-ES" sz="1400" dirty="0"/>
              <a:t> </a:t>
            </a:r>
            <a:r>
              <a:rPr lang="es-ES" sz="1400" dirty="0" err="1"/>
              <a:t>to</a:t>
            </a:r>
            <a:r>
              <a:rPr lang="es-ES" sz="1400" dirty="0"/>
              <a:t> </a:t>
            </a:r>
            <a:r>
              <a:rPr lang="es-ES" sz="1400" dirty="0" err="1"/>
              <a:t>land-based</a:t>
            </a:r>
            <a:r>
              <a:rPr lang="es-ES" sz="1400" dirty="0"/>
              <a:t> </a:t>
            </a:r>
            <a:r>
              <a:rPr lang="es-ES" sz="1400" dirty="0" err="1"/>
              <a:t>activities</a:t>
            </a:r>
            <a:r>
              <a:rPr lang="es-ES" sz="1400" dirty="0"/>
              <a:t> (single-use </a:t>
            </a:r>
            <a:r>
              <a:rPr lang="es-ES" sz="1400" dirty="0" err="1"/>
              <a:t>plastic</a:t>
            </a:r>
            <a:r>
              <a:rPr lang="es-ES" sz="1400" dirty="0"/>
              <a:t> </a:t>
            </a:r>
            <a:r>
              <a:rPr lang="es-ES" sz="1400" dirty="0" err="1"/>
              <a:t>objects</a:t>
            </a:r>
            <a:r>
              <a:rPr lang="es-ES" sz="1400" dirty="0"/>
              <a:t> </a:t>
            </a:r>
            <a:r>
              <a:rPr lang="es-ES" sz="1400" dirty="0" err="1"/>
              <a:t>derived</a:t>
            </a:r>
            <a:r>
              <a:rPr lang="es-ES" sz="1400" dirty="0"/>
              <a:t> </a:t>
            </a:r>
            <a:r>
              <a:rPr lang="es-ES" sz="1400" dirty="0" err="1"/>
              <a:t>from</a:t>
            </a:r>
            <a:r>
              <a:rPr lang="es-ES" sz="1400" dirty="0"/>
              <a:t> </a:t>
            </a:r>
            <a:r>
              <a:rPr lang="es-ES" sz="1400" dirty="0" err="1"/>
              <a:t>tourism</a:t>
            </a:r>
            <a:r>
              <a:rPr lang="es-ES" sz="1400" dirty="0"/>
              <a:t> and </a:t>
            </a:r>
            <a:r>
              <a:rPr lang="es-ES" sz="1400" dirty="0" err="1"/>
              <a:t>domestic</a:t>
            </a:r>
            <a:r>
              <a:rPr lang="es-ES" sz="1400" dirty="0"/>
              <a:t> </a:t>
            </a:r>
            <a:r>
              <a:rPr lang="es-ES" sz="1400" dirty="0" err="1"/>
              <a:t>consumption</a:t>
            </a:r>
            <a:r>
              <a:rPr lang="es-ES" sz="1400" dirty="0"/>
              <a:t>).</a:t>
            </a:r>
          </a:p>
          <a:p>
            <a:r>
              <a:rPr lang="es-ES" sz="1400" dirty="0"/>
              <a:t>Atlantic </a:t>
            </a:r>
            <a:r>
              <a:rPr lang="es-ES" sz="1400" dirty="0" err="1"/>
              <a:t>subregion</a:t>
            </a:r>
            <a:r>
              <a:rPr lang="es-ES" sz="1400" dirty="0"/>
              <a:t>: </a:t>
            </a:r>
            <a:r>
              <a:rPr lang="es-ES" sz="1400" dirty="0" err="1"/>
              <a:t>vessels</a:t>
            </a:r>
            <a:r>
              <a:rPr lang="es-ES" sz="1400" dirty="0"/>
              <a:t> are </a:t>
            </a:r>
            <a:r>
              <a:rPr lang="es-ES" sz="1400" dirty="0" err="1"/>
              <a:t>larger</a:t>
            </a:r>
            <a:r>
              <a:rPr lang="es-ES" sz="1400" dirty="0"/>
              <a:t>, </a:t>
            </a:r>
            <a:r>
              <a:rPr lang="es-ES" sz="1400" dirty="0" err="1"/>
              <a:t>fishing</a:t>
            </a:r>
            <a:r>
              <a:rPr lang="es-ES" sz="1400" dirty="0"/>
              <a:t> at </a:t>
            </a:r>
            <a:r>
              <a:rPr lang="es-ES" sz="1400" dirty="0" err="1"/>
              <a:t>longer</a:t>
            </a:r>
            <a:r>
              <a:rPr lang="es-ES" sz="1400" dirty="0"/>
              <a:t> </a:t>
            </a:r>
            <a:r>
              <a:rPr lang="es-ES" sz="1400" dirty="0" err="1"/>
              <a:t>distances</a:t>
            </a:r>
            <a:r>
              <a:rPr lang="es-ES" sz="1400" dirty="0"/>
              <a:t> </a:t>
            </a:r>
            <a:r>
              <a:rPr lang="es-ES" sz="1400" dirty="0" err="1"/>
              <a:t>from</a:t>
            </a:r>
            <a:r>
              <a:rPr lang="es-ES" sz="1400" dirty="0"/>
              <a:t> </a:t>
            </a:r>
            <a:r>
              <a:rPr lang="es-ES" sz="1400" dirty="0" err="1"/>
              <a:t>the</a:t>
            </a:r>
            <a:r>
              <a:rPr lang="es-ES" sz="1400" dirty="0"/>
              <a:t> </a:t>
            </a:r>
            <a:r>
              <a:rPr lang="es-ES" sz="1400" dirty="0" err="1"/>
              <a:t>coast</a:t>
            </a:r>
            <a:r>
              <a:rPr lang="es-ES" sz="1400" dirty="0"/>
              <a:t> and </a:t>
            </a:r>
            <a:r>
              <a:rPr lang="es-ES" sz="1400" dirty="0" err="1"/>
              <a:t>for</a:t>
            </a:r>
            <a:r>
              <a:rPr lang="es-ES" sz="1400" dirty="0"/>
              <a:t> more </a:t>
            </a:r>
            <a:r>
              <a:rPr lang="es-ES" sz="1400" dirty="0" err="1"/>
              <a:t>days</a:t>
            </a:r>
            <a:r>
              <a:rPr lang="es-ES" sz="1400" dirty="0"/>
              <a:t>. </a:t>
            </a:r>
            <a:r>
              <a:rPr lang="es-ES" sz="1400" dirty="0" err="1"/>
              <a:t>Most</a:t>
            </a:r>
            <a:r>
              <a:rPr lang="es-ES" sz="1400" dirty="0"/>
              <a:t> </a:t>
            </a:r>
            <a:r>
              <a:rPr lang="es-ES" sz="1400" dirty="0" err="1"/>
              <a:t>of</a:t>
            </a:r>
            <a:r>
              <a:rPr lang="es-ES" sz="1400" dirty="0"/>
              <a:t> </a:t>
            </a:r>
            <a:r>
              <a:rPr lang="es-ES" sz="1400" dirty="0" err="1"/>
              <a:t>the</a:t>
            </a:r>
            <a:r>
              <a:rPr lang="es-ES" sz="1400" dirty="0"/>
              <a:t> </a:t>
            </a:r>
            <a:r>
              <a:rPr lang="es-ES" sz="1400" dirty="0" err="1"/>
              <a:t>litter</a:t>
            </a:r>
            <a:r>
              <a:rPr lang="es-ES" sz="1400" dirty="0"/>
              <a:t> </a:t>
            </a:r>
            <a:r>
              <a:rPr lang="es-ES" sz="1400" dirty="0" err="1"/>
              <a:t>is</a:t>
            </a:r>
            <a:r>
              <a:rPr lang="es-ES" sz="1400" dirty="0"/>
              <a:t> </a:t>
            </a:r>
            <a:r>
              <a:rPr lang="es-ES" sz="1400" dirty="0" err="1"/>
              <a:t>composed</a:t>
            </a:r>
            <a:r>
              <a:rPr lang="es-ES" sz="1400" dirty="0"/>
              <a:t> </a:t>
            </a:r>
            <a:r>
              <a:rPr lang="es-ES" sz="1400" dirty="0" err="1"/>
              <a:t>of</a:t>
            </a:r>
            <a:r>
              <a:rPr lang="es-ES" sz="1400" dirty="0"/>
              <a:t> </a:t>
            </a:r>
            <a:r>
              <a:rPr lang="es-ES" sz="1400" dirty="0" err="1"/>
              <a:t>large</a:t>
            </a:r>
            <a:r>
              <a:rPr lang="es-ES" sz="1400" dirty="0"/>
              <a:t> </a:t>
            </a:r>
            <a:r>
              <a:rPr lang="es-ES" sz="1400" dirty="0" err="1"/>
              <a:t>objects</a:t>
            </a:r>
            <a:r>
              <a:rPr lang="es-ES" sz="1400" dirty="0"/>
              <a:t> </a:t>
            </a:r>
            <a:r>
              <a:rPr lang="es-ES" sz="1400" dirty="0" err="1"/>
              <a:t>related</a:t>
            </a:r>
            <a:r>
              <a:rPr lang="es-ES" sz="1400" dirty="0"/>
              <a:t> </a:t>
            </a:r>
            <a:r>
              <a:rPr lang="es-ES" sz="1400" dirty="0" err="1"/>
              <a:t>to</a:t>
            </a:r>
            <a:r>
              <a:rPr lang="es-ES" sz="1400" dirty="0"/>
              <a:t> </a:t>
            </a:r>
            <a:r>
              <a:rPr lang="es-ES" sz="1400" dirty="0" err="1"/>
              <a:t>fishing</a:t>
            </a:r>
            <a:r>
              <a:rPr lang="es-ES" sz="1400" dirty="0"/>
              <a:t> </a:t>
            </a:r>
            <a:r>
              <a:rPr lang="es-ES" sz="1400" dirty="0" err="1"/>
              <a:t>activity</a:t>
            </a:r>
            <a:r>
              <a:rPr lang="es-ES" sz="1400" dirty="0"/>
              <a:t>.</a:t>
            </a:r>
          </a:p>
          <a:p>
            <a:endParaRPr lang="es-ES" sz="1600" dirty="0"/>
          </a:p>
          <a:p>
            <a:pPr marL="457200" lvl="1" indent="0"/>
            <a:endParaRPr lang="en-IE" dirty="0"/>
          </a:p>
          <a:p>
            <a:pPr marL="84138" lvl="1" indent="0">
              <a:buNone/>
            </a:pPr>
            <a:endParaRPr lang="en-IE" sz="2400" dirty="0"/>
          </a:p>
        </p:txBody>
      </p:sp>
      <p:sp>
        <p:nvSpPr>
          <p:cNvPr id="3" name="Title 2">
            <a:extLst>
              <a:ext uri="{FF2B5EF4-FFF2-40B4-BE49-F238E27FC236}">
                <a16:creationId xmlns:a16="http://schemas.microsoft.com/office/drawing/2014/main" id="{14CE3333-8EFA-AFC3-7064-94EF8163030A}"/>
              </a:ext>
            </a:extLst>
          </p:cNvPr>
          <p:cNvSpPr>
            <a:spLocks noGrp="1"/>
          </p:cNvSpPr>
          <p:nvPr>
            <p:ph type="title"/>
          </p:nvPr>
        </p:nvSpPr>
        <p:spPr/>
        <p:txBody>
          <a:bodyPr/>
          <a:lstStyle/>
          <a:p>
            <a:r>
              <a:rPr lang="en-IE" sz="3200" dirty="0"/>
              <a:t>CURRENT SITUATION</a:t>
            </a:r>
          </a:p>
        </p:txBody>
      </p:sp>
      <p:graphicFrame>
        <p:nvGraphicFramePr>
          <p:cNvPr id="4" name="Tabla 3">
            <a:extLst>
              <a:ext uri="{FF2B5EF4-FFF2-40B4-BE49-F238E27FC236}">
                <a16:creationId xmlns:a16="http://schemas.microsoft.com/office/drawing/2014/main" id="{5F70A8F6-E8F0-8BCA-2F10-D207E74065B8}"/>
              </a:ext>
            </a:extLst>
          </p:cNvPr>
          <p:cNvGraphicFramePr>
            <a:graphicFrameLocks noGrp="1"/>
          </p:cNvGraphicFramePr>
          <p:nvPr>
            <p:extLst>
              <p:ext uri="{D42A27DB-BD31-4B8C-83A1-F6EECF244321}">
                <p14:modId xmlns:p14="http://schemas.microsoft.com/office/powerpoint/2010/main" val="1597673161"/>
              </p:ext>
            </p:extLst>
          </p:nvPr>
        </p:nvGraphicFramePr>
        <p:xfrm>
          <a:off x="1957572" y="4974242"/>
          <a:ext cx="8128000" cy="1630680"/>
        </p:xfrm>
        <a:graphic>
          <a:graphicData uri="http://schemas.openxmlformats.org/drawingml/2006/table">
            <a:tbl>
              <a:tblPr firstRow="1" bandRow="1">
                <a:tableStyleId>{8C9CB6F6-0B0F-4596-9D8B-506CB51A0130}</a:tableStyleId>
              </a:tblPr>
              <a:tblGrid>
                <a:gridCol w="2032000">
                  <a:extLst>
                    <a:ext uri="{9D8B030D-6E8A-4147-A177-3AD203B41FA5}">
                      <a16:colId xmlns:a16="http://schemas.microsoft.com/office/drawing/2014/main" val="1560446855"/>
                    </a:ext>
                  </a:extLst>
                </a:gridCol>
                <a:gridCol w="2032000">
                  <a:extLst>
                    <a:ext uri="{9D8B030D-6E8A-4147-A177-3AD203B41FA5}">
                      <a16:colId xmlns:a16="http://schemas.microsoft.com/office/drawing/2014/main" val="2432955756"/>
                    </a:ext>
                  </a:extLst>
                </a:gridCol>
                <a:gridCol w="2032000">
                  <a:extLst>
                    <a:ext uri="{9D8B030D-6E8A-4147-A177-3AD203B41FA5}">
                      <a16:colId xmlns:a16="http://schemas.microsoft.com/office/drawing/2014/main" val="3484406365"/>
                    </a:ext>
                  </a:extLst>
                </a:gridCol>
                <a:gridCol w="2032000">
                  <a:extLst>
                    <a:ext uri="{9D8B030D-6E8A-4147-A177-3AD203B41FA5}">
                      <a16:colId xmlns:a16="http://schemas.microsoft.com/office/drawing/2014/main" val="218167269"/>
                    </a:ext>
                  </a:extLst>
                </a:gridCol>
              </a:tblGrid>
              <a:tr h="370840">
                <a:tc>
                  <a:txBody>
                    <a:bodyPr/>
                    <a:lstStyle/>
                    <a:p>
                      <a:endParaRPr lang="es-ES" dirty="0"/>
                    </a:p>
                  </a:txBody>
                  <a:tcPr/>
                </a:tc>
                <a:tc>
                  <a:txBody>
                    <a:bodyPr/>
                    <a:lstStyle/>
                    <a:p>
                      <a:pPr algn="ctr"/>
                      <a:r>
                        <a:rPr lang="es-ES" dirty="0" err="1"/>
                        <a:t>European</a:t>
                      </a:r>
                      <a:r>
                        <a:rPr lang="es-ES" dirty="0"/>
                        <a:t> </a:t>
                      </a:r>
                      <a:r>
                        <a:rPr lang="es-ES" dirty="0" err="1"/>
                        <a:t>Commision</a:t>
                      </a:r>
                      <a:r>
                        <a:rPr lang="es-ES" dirty="0"/>
                        <a:t> (total </a:t>
                      </a:r>
                      <a:r>
                        <a:rPr lang="es-ES" dirty="0" err="1"/>
                        <a:t>Spain</a:t>
                      </a:r>
                      <a:r>
                        <a:rPr lang="es-ES" dirty="0"/>
                        <a:t>)</a:t>
                      </a:r>
                    </a:p>
                  </a:txBody>
                  <a:tcPr/>
                </a:tc>
                <a:tc>
                  <a:txBody>
                    <a:bodyPr/>
                    <a:lstStyle/>
                    <a:p>
                      <a:pPr algn="ctr"/>
                      <a:r>
                        <a:rPr lang="es-ES" dirty="0" err="1"/>
                        <a:t>Spain</a:t>
                      </a:r>
                      <a:r>
                        <a:rPr lang="es-ES" dirty="0"/>
                        <a:t> Atlantic</a:t>
                      </a:r>
                    </a:p>
                  </a:txBody>
                  <a:tcPr/>
                </a:tc>
                <a:tc>
                  <a:txBody>
                    <a:bodyPr/>
                    <a:lstStyle/>
                    <a:p>
                      <a:pPr algn="ctr"/>
                      <a:r>
                        <a:rPr lang="es-ES" dirty="0" err="1"/>
                        <a:t>Spain</a:t>
                      </a:r>
                      <a:r>
                        <a:rPr lang="es-ES" dirty="0"/>
                        <a:t> </a:t>
                      </a:r>
                      <a:r>
                        <a:rPr lang="es-ES" dirty="0" err="1"/>
                        <a:t>Mediterranean</a:t>
                      </a:r>
                      <a:endParaRPr lang="es-ES" dirty="0"/>
                    </a:p>
                  </a:txBody>
                  <a:tcPr/>
                </a:tc>
                <a:extLst>
                  <a:ext uri="{0D108BD9-81ED-4DB2-BD59-A6C34878D82A}">
                    <a16:rowId xmlns:a16="http://schemas.microsoft.com/office/drawing/2014/main" val="2304222799"/>
                  </a:ext>
                </a:extLst>
              </a:tr>
              <a:tr h="370840">
                <a:tc>
                  <a:txBody>
                    <a:bodyPr/>
                    <a:lstStyle/>
                    <a:p>
                      <a:r>
                        <a:rPr lang="es-ES" dirty="0"/>
                        <a:t>2022</a:t>
                      </a:r>
                    </a:p>
                  </a:txBody>
                  <a:tcPr/>
                </a:tc>
                <a:tc>
                  <a:txBody>
                    <a:bodyPr/>
                    <a:lstStyle/>
                    <a:p>
                      <a:pPr algn="ctr"/>
                      <a:r>
                        <a:rPr lang="es-ES" dirty="0"/>
                        <a:t>144,24 </a:t>
                      </a:r>
                      <a:r>
                        <a:rPr lang="es-ES" dirty="0" err="1"/>
                        <a:t>tn</a:t>
                      </a:r>
                      <a:endParaRPr lang="es-ES" dirty="0"/>
                    </a:p>
                  </a:txBody>
                  <a:tcPr/>
                </a:tc>
                <a:tc>
                  <a:txBody>
                    <a:bodyPr/>
                    <a:lstStyle/>
                    <a:p>
                      <a:pPr algn="ctr"/>
                      <a:r>
                        <a:rPr lang="es-ES" dirty="0"/>
                        <a:t>63,89 </a:t>
                      </a:r>
                      <a:r>
                        <a:rPr lang="es-ES" dirty="0" err="1"/>
                        <a:t>tn</a:t>
                      </a:r>
                      <a:endParaRPr lang="es-ES" dirty="0"/>
                    </a:p>
                  </a:txBody>
                  <a:tcPr/>
                </a:tc>
                <a:tc>
                  <a:txBody>
                    <a:bodyPr/>
                    <a:lstStyle/>
                    <a:p>
                      <a:pPr algn="ctr"/>
                      <a:r>
                        <a:rPr lang="es-ES" dirty="0"/>
                        <a:t>80,35 </a:t>
                      </a:r>
                      <a:r>
                        <a:rPr lang="es-ES" dirty="0" err="1"/>
                        <a:t>tn</a:t>
                      </a:r>
                      <a:endParaRPr lang="es-ES" dirty="0"/>
                    </a:p>
                  </a:txBody>
                  <a:tcPr/>
                </a:tc>
                <a:extLst>
                  <a:ext uri="{0D108BD9-81ED-4DB2-BD59-A6C34878D82A}">
                    <a16:rowId xmlns:a16="http://schemas.microsoft.com/office/drawing/2014/main" val="2815393412"/>
                  </a:ext>
                </a:extLst>
              </a:tr>
              <a:tr h="370840">
                <a:tc>
                  <a:txBody>
                    <a:bodyPr/>
                    <a:lstStyle/>
                    <a:p>
                      <a:r>
                        <a:rPr lang="es-ES" dirty="0"/>
                        <a:t>2023</a:t>
                      </a:r>
                    </a:p>
                  </a:txBody>
                  <a:tcPr/>
                </a:tc>
                <a:tc>
                  <a:txBody>
                    <a:bodyPr/>
                    <a:lstStyle/>
                    <a:p>
                      <a:pPr algn="ctr"/>
                      <a:r>
                        <a:rPr lang="es-ES" dirty="0"/>
                        <a:t>156,47 </a:t>
                      </a:r>
                      <a:r>
                        <a:rPr lang="es-ES" dirty="0" err="1"/>
                        <a:t>tn</a:t>
                      </a:r>
                      <a:endParaRPr lang="es-ES" dirty="0"/>
                    </a:p>
                  </a:txBody>
                  <a:tcPr/>
                </a:tc>
                <a:tc>
                  <a:txBody>
                    <a:bodyPr/>
                    <a:lstStyle/>
                    <a:p>
                      <a:pPr algn="ctr"/>
                      <a:r>
                        <a:rPr lang="es-ES" dirty="0"/>
                        <a:t>57,46 </a:t>
                      </a:r>
                      <a:r>
                        <a:rPr lang="es-ES" dirty="0" err="1"/>
                        <a:t>tn</a:t>
                      </a:r>
                      <a:endParaRPr lang="es-ES" dirty="0"/>
                    </a:p>
                  </a:txBody>
                  <a:tcPr/>
                </a:tc>
                <a:tc>
                  <a:txBody>
                    <a:bodyPr/>
                    <a:lstStyle/>
                    <a:p>
                      <a:pPr algn="ctr"/>
                      <a:r>
                        <a:rPr lang="es-ES" dirty="0"/>
                        <a:t>99,01 </a:t>
                      </a:r>
                      <a:r>
                        <a:rPr lang="es-ES" dirty="0" err="1"/>
                        <a:t>tn</a:t>
                      </a:r>
                      <a:endParaRPr lang="es-ES" dirty="0"/>
                    </a:p>
                  </a:txBody>
                  <a:tcPr/>
                </a:tc>
                <a:extLst>
                  <a:ext uri="{0D108BD9-81ED-4DB2-BD59-A6C34878D82A}">
                    <a16:rowId xmlns:a16="http://schemas.microsoft.com/office/drawing/2014/main" val="3715741995"/>
                  </a:ext>
                </a:extLst>
              </a:tr>
              <a:tr h="370840">
                <a:tc>
                  <a:txBody>
                    <a:bodyPr/>
                    <a:lstStyle/>
                    <a:p>
                      <a:r>
                        <a:rPr lang="es-ES" dirty="0"/>
                        <a:t>2024</a:t>
                      </a:r>
                    </a:p>
                  </a:txBody>
                  <a:tcPr/>
                </a:tc>
                <a:tc>
                  <a:txBody>
                    <a:bodyPr/>
                    <a:lstStyle/>
                    <a:p>
                      <a:pPr algn="ctr"/>
                      <a:r>
                        <a:rPr lang="es-ES" dirty="0"/>
                        <a:t>326,49 </a:t>
                      </a:r>
                      <a:r>
                        <a:rPr lang="es-ES" dirty="0" err="1"/>
                        <a:t>tn</a:t>
                      </a:r>
                      <a:r>
                        <a:rPr lang="es-ES" dirty="0"/>
                        <a:t>*</a:t>
                      </a:r>
                    </a:p>
                  </a:txBody>
                  <a:tcPr/>
                </a:tc>
                <a:tc>
                  <a:txBody>
                    <a:bodyPr/>
                    <a:lstStyle/>
                    <a:p>
                      <a:pPr algn="ctr"/>
                      <a:r>
                        <a:rPr lang="es-ES" dirty="0"/>
                        <a:t>75,74 </a:t>
                      </a:r>
                      <a:r>
                        <a:rPr lang="es-ES" dirty="0" err="1"/>
                        <a:t>tn</a:t>
                      </a:r>
                      <a:endParaRPr lang="es-ES" dirty="0"/>
                    </a:p>
                  </a:txBody>
                  <a:tcPr/>
                </a:tc>
                <a:tc>
                  <a:txBody>
                    <a:bodyPr/>
                    <a:lstStyle/>
                    <a:p>
                      <a:pPr algn="ctr"/>
                      <a:r>
                        <a:rPr lang="es-ES" dirty="0"/>
                        <a:t>250,75 </a:t>
                      </a:r>
                      <a:r>
                        <a:rPr lang="es-ES" dirty="0" err="1"/>
                        <a:t>tn</a:t>
                      </a:r>
                      <a:endParaRPr lang="es-ES" dirty="0"/>
                    </a:p>
                  </a:txBody>
                  <a:tcPr/>
                </a:tc>
                <a:extLst>
                  <a:ext uri="{0D108BD9-81ED-4DB2-BD59-A6C34878D82A}">
                    <a16:rowId xmlns:a16="http://schemas.microsoft.com/office/drawing/2014/main" val="529958960"/>
                  </a:ext>
                </a:extLst>
              </a:tr>
            </a:tbl>
          </a:graphicData>
        </a:graphic>
      </p:graphicFrame>
    </p:spTree>
    <p:extLst>
      <p:ext uri="{BB962C8B-B14F-4D97-AF65-F5344CB8AC3E}">
        <p14:creationId xmlns:p14="http://schemas.microsoft.com/office/powerpoint/2010/main" val="1721948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73"/>
        <p:cNvGrpSpPr/>
        <p:nvPr/>
      </p:nvGrpSpPr>
      <p:grpSpPr>
        <a:xfrm>
          <a:off x="0" y="0"/>
          <a:ext cx="0" cy="0"/>
          <a:chOff x="0" y="0"/>
          <a:chExt cx="0" cy="0"/>
        </a:xfrm>
      </p:grpSpPr>
      <p:sp useBgFill="1">
        <p:nvSpPr>
          <p:cNvPr id="409" name="Rectangle 408">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11" name="Freeform: Shape 410">
            <a:extLst>
              <a:ext uri="{FF2B5EF4-FFF2-40B4-BE49-F238E27FC236}">
                <a16:creationId xmlns:a16="http://schemas.microsoft.com/office/drawing/2014/main" id="{682C1161-1736-45EC-99B7-33F3CAE9D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rgbClr val="E6E6E6"/>
            </a:solidFill>
          </a:ln>
          <a:effectLst>
            <a:outerShdw blurRad="762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13" name="Freeform: Shape 412">
            <a:extLst>
              <a:ext uri="{FF2B5EF4-FFF2-40B4-BE49-F238E27FC236}">
                <a16:creationId xmlns:a16="http://schemas.microsoft.com/office/drawing/2014/main" id="{84D4DDB8-B68F-45B0-9F62-C4279996F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6" name="Google Shape;376;p11">
            <a:extLst>
              <a:ext uri="{FF2B5EF4-FFF2-40B4-BE49-F238E27FC236}">
                <a16:creationId xmlns:a16="http://schemas.microsoft.com/office/drawing/2014/main" id="{F2C3682A-6BF2-029C-66AA-161FF3574F0B}"/>
              </a:ext>
            </a:extLst>
          </p:cNvPr>
          <p:cNvSpPr/>
          <p:nvPr/>
        </p:nvSpPr>
        <p:spPr>
          <a:xfrm>
            <a:off x="477981" y="1122363"/>
            <a:ext cx="4023360" cy="3204134"/>
          </a:xfrm>
          <a:prstGeom prst="rect">
            <a:avLst/>
          </a:prstGeom>
        </p:spPr>
        <p:txBody>
          <a:bodyPr spcFirstLastPara="1" vert="horz" lIns="91440" tIns="45720" rIns="91440" bIns="45720" rtlCol="0" anchor="b" anchorCtr="0">
            <a:normAutofit/>
          </a:bodyPr>
          <a:lstStyle/>
          <a:p>
            <a:pPr marL="0" marR="0" lvl="0" indent="0">
              <a:lnSpc>
                <a:spcPct val="90000"/>
              </a:lnSpc>
              <a:spcBef>
                <a:spcPct val="0"/>
              </a:spcBef>
              <a:spcAft>
                <a:spcPts val="600"/>
              </a:spcAft>
              <a:buClr>
                <a:srgbClr val="000000"/>
              </a:buClr>
              <a:buSzPts val="4400"/>
            </a:pPr>
            <a:r>
              <a:rPr lang="en-US" sz="4800" b="1" i="0" u="none" strike="noStrike" kern="1200" cap="none">
                <a:solidFill>
                  <a:schemeClr val="tx1"/>
                </a:solidFill>
                <a:latin typeface="+mj-lt"/>
                <a:ea typeface="+mj-ea"/>
                <a:cs typeface="+mj-cs"/>
                <a:sym typeface="Calibri"/>
              </a:rPr>
              <a:t>T</a:t>
            </a:r>
            <a:r>
              <a:rPr lang="en-US" sz="4800" b="1" kern="1200">
                <a:solidFill>
                  <a:schemeClr val="tx1"/>
                </a:solidFill>
                <a:latin typeface="+mj-lt"/>
                <a:ea typeface="+mj-ea"/>
                <a:cs typeface="+mj-cs"/>
                <a:sym typeface="Calibri"/>
              </a:rPr>
              <a:t>hanks for your attention</a:t>
            </a:r>
            <a:endParaRPr lang="en-US" sz="4800" b="1" i="0" u="none" strike="noStrike" kern="1200" cap="none">
              <a:solidFill>
                <a:schemeClr val="tx1"/>
              </a:solidFill>
              <a:latin typeface="+mj-lt"/>
              <a:ea typeface="+mj-ea"/>
              <a:cs typeface="+mj-cs"/>
              <a:sym typeface="Calibri"/>
            </a:endParaRPr>
          </a:p>
        </p:txBody>
      </p:sp>
      <p:sp>
        <p:nvSpPr>
          <p:cNvPr id="415" name="Rectangle 4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17" name="Rectangle 4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Imagen 2">
            <a:extLst>
              <a:ext uri="{FF2B5EF4-FFF2-40B4-BE49-F238E27FC236}">
                <a16:creationId xmlns:a16="http://schemas.microsoft.com/office/drawing/2014/main" id="{3382B6B5-CE0F-B2AF-DF33-5DA1A5BAEDE6}"/>
              </a:ext>
            </a:extLst>
          </p:cNvPr>
          <p:cNvPicPr>
            <a:picLocks noChangeAspect="1"/>
          </p:cNvPicPr>
          <p:nvPr/>
        </p:nvPicPr>
        <p:blipFill>
          <a:blip r:embed="rId3"/>
          <a:stretch>
            <a:fillRect/>
          </a:stretch>
        </p:blipFill>
        <p:spPr>
          <a:xfrm>
            <a:off x="5414356" y="666241"/>
            <a:ext cx="6408836" cy="5374266"/>
          </a:xfrm>
          <a:prstGeom prst="rect">
            <a:avLst/>
          </a:prstGeom>
        </p:spPr>
      </p:pic>
    </p:spTree>
    <p:extLst>
      <p:ext uri="{BB962C8B-B14F-4D97-AF65-F5344CB8AC3E}">
        <p14:creationId xmlns:p14="http://schemas.microsoft.com/office/powerpoint/2010/main" val="938422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5481</TotalTime>
  <Words>1216</Words>
  <Application>Microsoft Office PowerPoint</Application>
  <PresentationFormat>Panorámica</PresentationFormat>
  <Paragraphs>124</Paragraphs>
  <Slides>12</Slides>
  <Notes>11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vt:i4>
      </vt:variant>
    </vt:vector>
  </HeadingPairs>
  <TitlesOfParts>
    <vt:vector size="19" baseType="lpstr">
      <vt:lpstr>Arial</vt:lpstr>
      <vt:lpstr>Calibri</vt:lpstr>
      <vt:lpstr>Gotham Light</vt:lpstr>
      <vt:lpstr>Helvetica Neue LT Std 75 Bold</vt:lpstr>
      <vt:lpstr>Times</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CURRENT SITUATION</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Carmen Berrio Méndez</dc:creator>
  <cp:lastModifiedBy>Marta Martinez-Gil Pardo De Vera</cp:lastModifiedBy>
  <cp:revision>187</cp:revision>
  <dcterms:modified xsi:type="dcterms:W3CDTF">2026-02-05T10:30:21Z</dcterms:modified>
</cp:coreProperties>
</file>