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316" r:id="rId2"/>
    <p:sldId id="855" r:id="rId3"/>
    <p:sldId id="856" r:id="rId4"/>
    <p:sldId id="857" r:id="rId5"/>
    <p:sldId id="858" r:id="rId6"/>
    <p:sldId id="859" r:id="rId7"/>
    <p:sldId id="863" r:id="rId8"/>
    <p:sldId id="860" r:id="rId9"/>
    <p:sldId id="861" r:id="rId10"/>
    <p:sldId id="862" r:id="rId11"/>
    <p:sldId id="864" r:id="rId12"/>
    <p:sldId id="865" r:id="rId13"/>
    <p:sldId id="866" r:id="rId14"/>
    <p:sldId id="30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A39C"/>
    <a:srgbClr val="67C2C2"/>
    <a:srgbClr val="01662A"/>
    <a:srgbClr val="EB1821"/>
    <a:srgbClr val="DC5E42"/>
    <a:srgbClr val="227CB5"/>
    <a:srgbClr val="7AC142"/>
    <a:srgbClr val="C6C6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333" autoAdjust="0"/>
    <p:restoredTop sz="94745" autoAdjust="0"/>
  </p:normalViewPr>
  <p:slideViewPr>
    <p:cSldViewPr snapToGrid="0">
      <p:cViewPr varScale="1">
        <p:scale>
          <a:sx n="70" d="100"/>
          <a:sy n="70" d="100"/>
        </p:scale>
        <p:origin x="140" y="5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B9E416-19A8-4D89-9992-E390A5DD1961}" type="datetimeFigureOut">
              <a:rPr lang="pt-PT" smtClean="0"/>
              <a:t>11/11/2025</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94A2CE-6456-42FA-846C-6B3DD8EBDF85}" type="slidenum">
              <a:rPr lang="pt-PT" smtClean="0"/>
              <a:t>‹N°›</a:t>
            </a:fld>
            <a:endParaRPr lang="pt-PT"/>
          </a:p>
        </p:txBody>
      </p:sp>
    </p:spTree>
    <p:extLst>
      <p:ext uri="{BB962C8B-B14F-4D97-AF65-F5344CB8AC3E}">
        <p14:creationId xmlns:p14="http://schemas.microsoft.com/office/powerpoint/2010/main" val="1855114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emf"/><Relationship Id="rId7" Type="http://schemas.openxmlformats.org/officeDocument/2006/relationships/image" Target="../media/image16.png"/><Relationship Id="rId2" Type="http://schemas.openxmlformats.org/officeDocument/2006/relationships/image" Target="../media/image13.emf"/><Relationship Id="rId1" Type="http://schemas.openxmlformats.org/officeDocument/2006/relationships/slideMaster" Target="../slideMasters/slideMaster1.xml"/><Relationship Id="rId6" Type="http://schemas.openxmlformats.org/officeDocument/2006/relationships/image" Target="../media/image15.emf"/><Relationship Id="rId5" Type="http://schemas.openxmlformats.org/officeDocument/2006/relationships/image" Target="../media/image6.emf"/><Relationship Id="rId4" Type="http://schemas.openxmlformats.org/officeDocument/2006/relationships/image" Target="../media/image2.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apa da apresentação">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4F70134-0BE2-6846-BF80-9BA1B61F093B}"/>
              </a:ext>
            </a:extLst>
          </p:cNvPr>
          <p:cNvPicPr>
            <a:picLocks noChangeAspect="1"/>
          </p:cNvPicPr>
          <p:nvPr userDrawn="1"/>
        </p:nvPicPr>
        <p:blipFill>
          <a:blip r:embed="rId2">
            <a:alphaModFix amt="70000"/>
          </a:blip>
          <a:stretch>
            <a:fillRect/>
          </a:stretch>
        </p:blipFill>
        <p:spPr>
          <a:xfrm>
            <a:off x="0" y="0"/>
            <a:ext cx="12192000" cy="6858000"/>
          </a:xfrm>
          <a:prstGeom prst="rect">
            <a:avLst/>
          </a:prstGeom>
        </p:spPr>
      </p:pic>
      <p:sp>
        <p:nvSpPr>
          <p:cNvPr id="3" name="Marcador de Posição do Texto 2"/>
          <p:cNvSpPr>
            <a:spLocks noGrp="1"/>
          </p:cNvSpPr>
          <p:nvPr userDrawn="1">
            <p:ph type="body" sz="quarter" idx="10" hasCustomPrompt="1"/>
          </p:nvPr>
        </p:nvSpPr>
        <p:spPr>
          <a:xfrm>
            <a:off x="851062" y="5537840"/>
            <a:ext cx="5022850" cy="270174"/>
          </a:xfrm>
          <a:prstGeom prst="rect">
            <a:avLst/>
          </a:prstGeom>
        </p:spPr>
        <p:txBody>
          <a:bodyPr/>
          <a:lstStyle>
            <a:lvl1pPr marL="0" indent="0">
              <a:lnSpc>
                <a:spcPct val="100000"/>
              </a:lnSpc>
              <a:spcBef>
                <a:spcPts val="0"/>
              </a:spcBef>
              <a:buNone/>
              <a:defRPr sz="1300" b="0" i="0" baseline="0">
                <a:latin typeface="Poppins" pitchFamily="2" charset="77"/>
                <a:cs typeface="Poppins" pitchFamily="2" charset="77"/>
              </a:defRPr>
            </a:lvl1pPr>
            <a:lvl3pPr marL="914377" indent="0">
              <a:buFont typeface="Arial" panose="020B0604020202020204" pitchFamily="34" charset="0"/>
              <a:buNone/>
              <a:defRPr/>
            </a:lvl3pPr>
          </a:lstStyle>
          <a:p>
            <a:r>
              <a:rPr lang="pt-PT" sz="1400" dirty="0" err="1">
                <a:latin typeface="Arial" panose="020B0604020202020204" pitchFamily="34" charset="0"/>
                <a:cs typeface="Arial" panose="020B0604020202020204" pitchFamily="34" charset="0"/>
              </a:rPr>
              <a:t>Author</a:t>
            </a:r>
            <a:endParaRPr lang="pt-PT" sz="1400" dirty="0">
              <a:latin typeface="Arial" panose="020B0604020202020204" pitchFamily="34" charset="0"/>
              <a:cs typeface="Arial" panose="020B0604020202020204" pitchFamily="34" charset="0"/>
            </a:endParaRPr>
          </a:p>
        </p:txBody>
      </p:sp>
      <p:sp>
        <p:nvSpPr>
          <p:cNvPr id="18" name="Marcador de Posição do Texto 2"/>
          <p:cNvSpPr>
            <a:spLocks noGrp="1"/>
          </p:cNvSpPr>
          <p:nvPr userDrawn="1">
            <p:ph type="body" sz="quarter" idx="11" hasCustomPrompt="1"/>
          </p:nvPr>
        </p:nvSpPr>
        <p:spPr>
          <a:xfrm>
            <a:off x="851062" y="5834518"/>
            <a:ext cx="5022850" cy="270174"/>
          </a:xfrm>
          <a:prstGeom prst="rect">
            <a:avLst/>
          </a:prstGeom>
        </p:spPr>
        <p:txBody>
          <a:bodyPr/>
          <a:lstStyle>
            <a:lvl1pPr marL="0" indent="0">
              <a:lnSpc>
                <a:spcPct val="100000"/>
              </a:lnSpc>
              <a:spcBef>
                <a:spcPts val="0"/>
              </a:spcBef>
              <a:buNone/>
              <a:defRPr sz="1400"/>
            </a:lvl1pPr>
            <a:lvl3pPr marL="914377" indent="0">
              <a:buFont typeface="Arial" panose="020B0604020202020204" pitchFamily="34" charset="0"/>
              <a:buNone/>
              <a:defRPr/>
            </a:lvl3pPr>
          </a:lstStyle>
          <a:p>
            <a:r>
              <a:rPr lang="pt-PT" sz="1400" dirty="0">
                <a:latin typeface="Arial" panose="020B0604020202020204" pitchFamily="34" charset="0"/>
                <a:cs typeface="Arial" panose="020B0604020202020204" pitchFamily="34" charset="0"/>
              </a:rPr>
              <a:t>Job </a:t>
            </a:r>
            <a:r>
              <a:rPr lang="pt-PT" sz="1400" dirty="0" err="1">
                <a:latin typeface="Arial" panose="020B0604020202020204" pitchFamily="34" charset="0"/>
                <a:cs typeface="Arial" panose="020B0604020202020204" pitchFamily="34" charset="0"/>
              </a:rPr>
              <a:t>position</a:t>
            </a:r>
            <a:endParaRPr lang="pt-PT" sz="1400" dirty="0">
              <a:latin typeface="Arial" panose="020B0604020202020204" pitchFamily="34" charset="0"/>
              <a:cs typeface="Arial" panose="020B0604020202020204" pitchFamily="34" charset="0"/>
            </a:endParaRPr>
          </a:p>
        </p:txBody>
      </p:sp>
      <p:sp>
        <p:nvSpPr>
          <p:cNvPr id="19" name="Marcador de Posição do Texto 2"/>
          <p:cNvSpPr>
            <a:spLocks noGrp="1"/>
          </p:cNvSpPr>
          <p:nvPr userDrawn="1">
            <p:ph type="body" sz="quarter" idx="12" hasCustomPrompt="1"/>
          </p:nvPr>
        </p:nvSpPr>
        <p:spPr>
          <a:xfrm>
            <a:off x="851062" y="6144448"/>
            <a:ext cx="5022850" cy="270174"/>
          </a:xfrm>
          <a:prstGeom prst="rect">
            <a:avLst/>
          </a:prstGeom>
        </p:spPr>
        <p:txBody>
          <a:bodyPr/>
          <a:lstStyle>
            <a:lvl1pPr marL="0" indent="0">
              <a:lnSpc>
                <a:spcPct val="100000"/>
              </a:lnSpc>
              <a:spcBef>
                <a:spcPts val="0"/>
              </a:spcBef>
              <a:buNone/>
              <a:defRPr sz="1400">
                <a:latin typeface="Poppins" pitchFamily="2" charset="77"/>
                <a:cs typeface="Poppins" pitchFamily="2" charset="77"/>
              </a:defRPr>
            </a:lvl1pPr>
            <a:lvl3pPr marL="914377" indent="0">
              <a:buFont typeface="Arial" panose="020B0604020202020204" pitchFamily="34" charset="0"/>
              <a:buNone/>
              <a:defRPr/>
            </a:lvl3pPr>
          </a:lstStyle>
          <a:p>
            <a:r>
              <a:rPr lang="pt-PT" sz="1400" dirty="0">
                <a:latin typeface="Arial" panose="020B0604020202020204" pitchFamily="34" charset="0"/>
                <a:cs typeface="Arial" panose="020B0604020202020204" pitchFamily="34" charset="0"/>
              </a:rPr>
              <a:t>Email</a:t>
            </a:r>
          </a:p>
        </p:txBody>
      </p:sp>
      <p:pic>
        <p:nvPicPr>
          <p:cNvPr id="5" name="Picture 4">
            <a:extLst>
              <a:ext uri="{FF2B5EF4-FFF2-40B4-BE49-F238E27FC236}">
                <a16:creationId xmlns:a16="http://schemas.microsoft.com/office/drawing/2014/main" id="{13661E3F-099F-CF44-AF20-0E213AAB05C5}"/>
              </a:ext>
            </a:extLst>
          </p:cNvPr>
          <p:cNvPicPr>
            <a:picLocks noChangeAspect="1"/>
          </p:cNvPicPr>
          <p:nvPr userDrawn="1"/>
        </p:nvPicPr>
        <p:blipFill>
          <a:blip r:embed="rId3"/>
          <a:stretch>
            <a:fillRect/>
          </a:stretch>
        </p:blipFill>
        <p:spPr>
          <a:xfrm>
            <a:off x="851062" y="2948735"/>
            <a:ext cx="622300" cy="596900"/>
          </a:xfrm>
          <a:prstGeom prst="rect">
            <a:avLst/>
          </a:prstGeom>
        </p:spPr>
      </p:pic>
      <p:sp>
        <p:nvSpPr>
          <p:cNvPr id="16" name="Marcador de Posição do Texto 20"/>
          <p:cNvSpPr>
            <a:spLocks noGrp="1"/>
          </p:cNvSpPr>
          <p:nvPr>
            <p:ph type="body" sz="quarter" idx="13" hasCustomPrompt="1"/>
          </p:nvPr>
        </p:nvSpPr>
        <p:spPr>
          <a:xfrm>
            <a:off x="1473362" y="2948735"/>
            <a:ext cx="10315221" cy="596900"/>
          </a:xfrm>
          <a:prstGeom prst="rect">
            <a:avLst/>
          </a:prstGeom>
          <a:noFill/>
        </p:spPr>
        <p:txBody>
          <a:bodyPr anchor="ctr"/>
          <a:lstStyle>
            <a:lvl1pPr marL="0" indent="0" algn="l">
              <a:lnSpc>
                <a:spcPct val="120000"/>
              </a:lnSpc>
              <a:buNone/>
              <a:defRPr sz="3200" b="1" baseline="0">
                <a:solidFill>
                  <a:srgbClr val="24A39C"/>
                </a:solidFill>
                <a:latin typeface="Poppins" pitchFamily="2" charset="77"/>
                <a:cs typeface="Arial" panose="020B0604020202020204" pitchFamily="34" charset="0"/>
              </a:defRPr>
            </a:lvl1pPr>
          </a:lstStyle>
          <a:p>
            <a:pPr lvl="0"/>
            <a:r>
              <a:rPr lang="pt-PT" dirty="0"/>
              <a:t>TITLE OF THE PRESENTATION</a:t>
            </a:r>
          </a:p>
        </p:txBody>
      </p:sp>
      <p:pic>
        <p:nvPicPr>
          <p:cNvPr id="12" name="Picture 11">
            <a:extLst>
              <a:ext uri="{FF2B5EF4-FFF2-40B4-BE49-F238E27FC236}">
                <a16:creationId xmlns:a16="http://schemas.microsoft.com/office/drawing/2014/main" id="{2A79E0BC-5F21-4F45-90D0-79683746B6F8}"/>
              </a:ext>
            </a:extLst>
          </p:cNvPr>
          <p:cNvPicPr>
            <a:picLocks noChangeAspect="1"/>
          </p:cNvPicPr>
          <p:nvPr userDrawn="1"/>
        </p:nvPicPr>
        <p:blipFill>
          <a:blip r:embed="rId4"/>
          <a:stretch>
            <a:fillRect/>
          </a:stretch>
        </p:blipFill>
        <p:spPr>
          <a:xfrm>
            <a:off x="851063" y="589639"/>
            <a:ext cx="3678538" cy="1915718"/>
          </a:xfrm>
          <a:prstGeom prst="rect">
            <a:avLst/>
          </a:prstGeom>
        </p:spPr>
      </p:pic>
    </p:spTree>
    <p:extLst>
      <p:ext uri="{BB962C8B-B14F-4D97-AF65-F5344CB8AC3E}">
        <p14:creationId xmlns:p14="http://schemas.microsoft.com/office/powerpoint/2010/main" val="391210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Em branco">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90D4358-BC62-A744-AFA3-6D6350BCF98A}"/>
              </a:ext>
            </a:extLst>
          </p:cNvPr>
          <p:cNvPicPr>
            <a:picLocks noChangeAspect="1"/>
          </p:cNvPicPr>
          <p:nvPr userDrawn="1"/>
        </p:nvPicPr>
        <p:blipFill>
          <a:blip r:embed="rId2">
            <a:alphaModFix amt="70000"/>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48EC2B4B-A2F3-5A46-86FD-4DA2F23F8639}"/>
              </a:ext>
            </a:extLst>
          </p:cNvPr>
          <p:cNvPicPr>
            <a:picLocks noChangeAspect="1"/>
          </p:cNvPicPr>
          <p:nvPr userDrawn="1"/>
        </p:nvPicPr>
        <p:blipFill>
          <a:blip r:embed="rId3"/>
          <a:stretch>
            <a:fillRect/>
          </a:stretch>
        </p:blipFill>
        <p:spPr>
          <a:xfrm>
            <a:off x="851063" y="589639"/>
            <a:ext cx="3678538" cy="1915718"/>
          </a:xfrm>
          <a:prstGeom prst="rect">
            <a:avLst/>
          </a:prstGeom>
        </p:spPr>
      </p:pic>
      <p:pic>
        <p:nvPicPr>
          <p:cNvPr id="4" name="Picture 3">
            <a:extLst>
              <a:ext uri="{FF2B5EF4-FFF2-40B4-BE49-F238E27FC236}">
                <a16:creationId xmlns:a16="http://schemas.microsoft.com/office/drawing/2014/main" id="{D3473C60-4CCE-0947-B9C9-DD2108D9F9E4}"/>
              </a:ext>
            </a:extLst>
          </p:cNvPr>
          <p:cNvPicPr>
            <a:picLocks noChangeAspect="1"/>
          </p:cNvPicPr>
          <p:nvPr userDrawn="1"/>
        </p:nvPicPr>
        <p:blipFill>
          <a:blip r:embed="rId4"/>
          <a:stretch>
            <a:fillRect/>
          </a:stretch>
        </p:blipFill>
        <p:spPr>
          <a:xfrm>
            <a:off x="851062" y="2948735"/>
            <a:ext cx="622300" cy="596900"/>
          </a:xfrm>
          <a:prstGeom prst="rect">
            <a:avLst/>
          </a:prstGeom>
        </p:spPr>
      </p:pic>
      <p:sp>
        <p:nvSpPr>
          <p:cNvPr id="5" name="Marcador de Posição do Texto 20">
            <a:extLst>
              <a:ext uri="{FF2B5EF4-FFF2-40B4-BE49-F238E27FC236}">
                <a16:creationId xmlns:a16="http://schemas.microsoft.com/office/drawing/2014/main" id="{57E427FB-08FB-0E49-9F5F-3D4D2995EAD9}"/>
              </a:ext>
            </a:extLst>
          </p:cNvPr>
          <p:cNvSpPr>
            <a:spLocks noGrp="1"/>
          </p:cNvSpPr>
          <p:nvPr>
            <p:ph type="body" sz="quarter" idx="13" hasCustomPrompt="1"/>
          </p:nvPr>
        </p:nvSpPr>
        <p:spPr>
          <a:xfrm>
            <a:off x="1473362" y="2948735"/>
            <a:ext cx="10315221" cy="596900"/>
          </a:xfrm>
          <a:prstGeom prst="rect">
            <a:avLst/>
          </a:prstGeom>
          <a:noFill/>
        </p:spPr>
        <p:txBody>
          <a:bodyPr anchor="ctr"/>
          <a:lstStyle>
            <a:lvl1pPr marL="0" indent="0" algn="l">
              <a:lnSpc>
                <a:spcPct val="120000"/>
              </a:lnSpc>
              <a:buNone/>
              <a:defRPr sz="3000" b="1" baseline="0">
                <a:solidFill>
                  <a:srgbClr val="24A39C"/>
                </a:solidFill>
                <a:latin typeface="Verdana" panose="020B0604030504040204" pitchFamily="34" charset="0"/>
                <a:ea typeface="Verdana" panose="020B0604030504040204" pitchFamily="34" charset="0"/>
                <a:cs typeface="Verdana" panose="020B0604030504040204" pitchFamily="34" charset="0"/>
              </a:defRPr>
            </a:lvl1pPr>
          </a:lstStyle>
          <a:p>
            <a:pPr lvl="0"/>
            <a:r>
              <a:rPr lang="pt-PT" dirty="0"/>
              <a:t>SUBTITLE OF PRESENTATION</a:t>
            </a:r>
          </a:p>
        </p:txBody>
      </p:sp>
    </p:spTree>
    <p:extLst>
      <p:ext uri="{BB962C8B-B14F-4D97-AF65-F5344CB8AC3E}">
        <p14:creationId xmlns:p14="http://schemas.microsoft.com/office/powerpoint/2010/main" val="1524422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exto com título">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4759447-85A0-864F-9D64-44D22098CDE3}"/>
              </a:ext>
            </a:extLst>
          </p:cNvPr>
          <p:cNvPicPr>
            <a:picLocks noChangeAspect="1"/>
          </p:cNvPicPr>
          <p:nvPr userDrawn="1"/>
        </p:nvPicPr>
        <p:blipFill>
          <a:blip r:embed="rId2"/>
          <a:stretch>
            <a:fillRect/>
          </a:stretch>
        </p:blipFill>
        <p:spPr>
          <a:xfrm>
            <a:off x="0" y="6172200"/>
            <a:ext cx="12192000" cy="685800"/>
          </a:xfrm>
          <a:prstGeom prst="rect">
            <a:avLst/>
          </a:prstGeom>
        </p:spPr>
      </p:pic>
      <p:pic>
        <p:nvPicPr>
          <p:cNvPr id="9" name="Picture 8">
            <a:extLst>
              <a:ext uri="{FF2B5EF4-FFF2-40B4-BE49-F238E27FC236}">
                <a16:creationId xmlns:a16="http://schemas.microsoft.com/office/drawing/2014/main" id="{CDFAB08B-D09B-D34B-A76B-938F53C36FBA}"/>
              </a:ext>
            </a:extLst>
          </p:cNvPr>
          <p:cNvPicPr>
            <a:picLocks noChangeAspect="1"/>
          </p:cNvPicPr>
          <p:nvPr userDrawn="1"/>
        </p:nvPicPr>
        <p:blipFill>
          <a:blip r:embed="rId3"/>
          <a:stretch>
            <a:fillRect/>
          </a:stretch>
        </p:blipFill>
        <p:spPr>
          <a:xfrm>
            <a:off x="150184" y="6422730"/>
            <a:ext cx="986466" cy="435270"/>
          </a:xfrm>
          <a:prstGeom prst="rect">
            <a:avLst/>
          </a:prstGeom>
        </p:spPr>
      </p:pic>
      <p:sp>
        <p:nvSpPr>
          <p:cNvPr id="13" name="Marcador de Posição do Texto 5"/>
          <p:cNvSpPr>
            <a:spLocks noGrp="1"/>
          </p:cNvSpPr>
          <p:nvPr>
            <p:ph type="body" sz="quarter" idx="13" hasCustomPrompt="1"/>
          </p:nvPr>
        </p:nvSpPr>
        <p:spPr>
          <a:xfrm>
            <a:off x="609600" y="272569"/>
            <a:ext cx="4690708" cy="572464"/>
          </a:xfrm>
          <a:prstGeom prst="rect">
            <a:avLst/>
          </a:prstGeom>
          <a:solidFill>
            <a:srgbClr val="24A39C"/>
          </a:solidFill>
          <a:ln>
            <a:solidFill>
              <a:schemeClr val="accent1"/>
            </a:solidFill>
          </a:ln>
        </p:spPr>
        <p:txBody>
          <a:bodyPr wrap="none" anchor="ctr">
            <a:spAutoFit/>
          </a:bodyPr>
          <a:lstStyle>
            <a:lvl1pPr marL="0" indent="0">
              <a:lnSpc>
                <a:spcPct val="120000"/>
              </a:lnSpc>
              <a:buNone/>
              <a:defRPr sz="2600" b="1"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pt-PT" dirty="0"/>
              <a:t>ADJUSTABLE TITLE BOX</a:t>
            </a:r>
          </a:p>
        </p:txBody>
      </p:sp>
      <p:sp>
        <p:nvSpPr>
          <p:cNvPr id="14" name="Marcador de Posição do Texto 17"/>
          <p:cNvSpPr>
            <a:spLocks noGrp="1"/>
          </p:cNvSpPr>
          <p:nvPr>
            <p:ph type="body" sz="quarter" idx="14" hasCustomPrompt="1"/>
          </p:nvPr>
        </p:nvSpPr>
        <p:spPr>
          <a:xfrm>
            <a:off x="609600" y="1270000"/>
            <a:ext cx="6032500" cy="4838700"/>
          </a:xfrm>
          <a:prstGeom prst="rect">
            <a:avLst/>
          </a:prstGeom>
        </p:spPr>
        <p:txBody>
          <a:bodyPr/>
          <a:lstStyle>
            <a:lvl1pPr marL="0" indent="0">
              <a:lnSpc>
                <a:spcPct val="200000"/>
              </a:lnSpc>
              <a:spcBef>
                <a:spcPts val="0"/>
              </a:spcBef>
              <a:buNone/>
              <a:defRPr sz="2400" baseline="0">
                <a:latin typeface="Verdana" panose="020B0604030504040204" pitchFamily="34" charset="0"/>
                <a:ea typeface="Verdana" panose="020B0604030504040204" pitchFamily="34" charset="0"/>
                <a:cs typeface="Verdana" panose="020B0604030504040204" pitchFamily="34" charset="0"/>
              </a:defRPr>
            </a:lvl1pPr>
          </a:lstStyle>
          <a:p>
            <a:pPr lvl="0"/>
            <a:r>
              <a:rPr lang="pt-PT" dirty="0" err="1"/>
              <a:t>Text</a:t>
            </a:r>
            <a:r>
              <a:rPr lang="pt-PT" dirty="0"/>
              <a:t> in </a:t>
            </a:r>
            <a:r>
              <a:rPr lang="pt-PT" dirty="0" err="1"/>
              <a:t>verdana</a:t>
            </a:r>
            <a:r>
              <a:rPr lang="pt-PT" dirty="0"/>
              <a:t> 24</a:t>
            </a:r>
          </a:p>
        </p:txBody>
      </p:sp>
      <p:sp>
        <p:nvSpPr>
          <p:cNvPr id="18" name="Marcador de Posição do Número do Diapositivo 5"/>
          <p:cNvSpPr txBox="1">
            <a:spLocks/>
          </p:cNvSpPr>
          <p:nvPr userDrawn="1"/>
        </p:nvSpPr>
        <p:spPr>
          <a:xfrm>
            <a:off x="57991" y="6425533"/>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09B8D2-72BA-4E1F-83B5-9E35A5BB1CA6}" type="slidenum">
              <a:rPr lang="pt-PT" sz="1400" smtClean="0"/>
              <a:t>‹N°›</a:t>
            </a:fld>
            <a:endParaRPr lang="pt-PT" sz="1400" dirty="0"/>
          </a:p>
        </p:txBody>
      </p:sp>
      <p:pic>
        <p:nvPicPr>
          <p:cNvPr id="5" name="Picture 4">
            <a:extLst>
              <a:ext uri="{FF2B5EF4-FFF2-40B4-BE49-F238E27FC236}">
                <a16:creationId xmlns:a16="http://schemas.microsoft.com/office/drawing/2014/main" id="{9643443E-BD6C-A748-915E-D8A33586EAC2}"/>
              </a:ext>
            </a:extLst>
          </p:cNvPr>
          <p:cNvPicPr>
            <a:picLocks noChangeAspect="1"/>
          </p:cNvPicPr>
          <p:nvPr userDrawn="1"/>
        </p:nvPicPr>
        <p:blipFill>
          <a:blip r:embed="rId4"/>
          <a:stretch>
            <a:fillRect/>
          </a:stretch>
        </p:blipFill>
        <p:spPr>
          <a:xfrm>
            <a:off x="327" y="304800"/>
            <a:ext cx="546100" cy="508000"/>
          </a:xfrm>
          <a:prstGeom prst="rect">
            <a:avLst/>
          </a:prstGeom>
        </p:spPr>
      </p:pic>
    </p:spTree>
    <p:extLst>
      <p:ext uri="{BB962C8B-B14F-4D97-AF65-F5344CB8AC3E}">
        <p14:creationId xmlns:p14="http://schemas.microsoft.com/office/powerpoint/2010/main" val="840924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exto ou objeto">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7577D6B-E3F2-F447-A6F4-578180B90CC3}"/>
              </a:ext>
            </a:extLst>
          </p:cNvPr>
          <p:cNvPicPr>
            <a:picLocks noChangeAspect="1"/>
          </p:cNvPicPr>
          <p:nvPr userDrawn="1"/>
        </p:nvPicPr>
        <p:blipFill>
          <a:blip r:embed="rId2"/>
          <a:stretch>
            <a:fillRect/>
          </a:stretch>
        </p:blipFill>
        <p:spPr>
          <a:xfrm>
            <a:off x="0" y="6172200"/>
            <a:ext cx="12192000" cy="685800"/>
          </a:xfrm>
          <a:prstGeom prst="rect">
            <a:avLst/>
          </a:prstGeom>
        </p:spPr>
      </p:pic>
      <p:pic>
        <p:nvPicPr>
          <p:cNvPr id="8" name="Picture 7">
            <a:extLst>
              <a:ext uri="{FF2B5EF4-FFF2-40B4-BE49-F238E27FC236}">
                <a16:creationId xmlns:a16="http://schemas.microsoft.com/office/drawing/2014/main" id="{A23AEBBB-6E6F-C445-86F7-9A5014F7C953}"/>
              </a:ext>
            </a:extLst>
          </p:cNvPr>
          <p:cNvPicPr>
            <a:picLocks noChangeAspect="1"/>
          </p:cNvPicPr>
          <p:nvPr userDrawn="1"/>
        </p:nvPicPr>
        <p:blipFill>
          <a:blip r:embed="rId3"/>
          <a:stretch>
            <a:fillRect/>
          </a:stretch>
        </p:blipFill>
        <p:spPr>
          <a:xfrm>
            <a:off x="150184" y="6422730"/>
            <a:ext cx="986466" cy="435270"/>
          </a:xfrm>
          <a:prstGeom prst="rect">
            <a:avLst/>
          </a:prstGeom>
        </p:spPr>
      </p:pic>
      <p:sp>
        <p:nvSpPr>
          <p:cNvPr id="14" name="Content Placeholder 2"/>
          <p:cNvSpPr>
            <a:spLocks noGrp="1"/>
          </p:cNvSpPr>
          <p:nvPr>
            <p:ph idx="1" hasCustomPrompt="1"/>
          </p:nvPr>
        </p:nvSpPr>
        <p:spPr>
          <a:xfrm>
            <a:off x="325215" y="1457739"/>
            <a:ext cx="11508975" cy="4491820"/>
          </a:xfrm>
          <a:prstGeom prst="rect">
            <a:avLst/>
          </a:prstGeom>
        </p:spPr>
        <p:txBody>
          <a:bodyPr/>
          <a:lstStyle>
            <a:lvl1pPr>
              <a:defRPr sz="2400" baseline="0">
                <a:latin typeface="Verdana" panose="020B0604030504040204" pitchFamily="34" charset="0"/>
                <a:ea typeface="Verdana" panose="020B0604030504040204" pitchFamily="34" charset="0"/>
                <a:cs typeface="Verdana" panose="020B0604030504040204" pitchFamily="34" charset="0"/>
              </a:defRPr>
            </a:lvl1pPr>
            <a:lvl2pPr>
              <a:defRPr sz="2400" baseline="0">
                <a:latin typeface="Verdana" panose="020B0604030504040204" pitchFamily="34" charset="0"/>
                <a:ea typeface="Verdana" panose="020B0604030504040204" pitchFamily="34" charset="0"/>
                <a:cs typeface="Verdana" panose="020B0604030504040204" pitchFamily="34" charset="0"/>
              </a:defRPr>
            </a:lvl2pPr>
            <a:lvl3pPr>
              <a:defRPr sz="2000" baseline="0">
                <a:latin typeface="Verdana" panose="020B0604030504040204" pitchFamily="34" charset="0"/>
                <a:ea typeface="Verdana" panose="020B0604030504040204" pitchFamily="34" charset="0"/>
                <a:cs typeface="Verdana" panose="020B0604030504040204" pitchFamily="34" charset="0"/>
              </a:defRPr>
            </a:lvl3pPr>
            <a:lvl4pPr>
              <a:defRPr sz="2000" baseline="0">
                <a:latin typeface="Verdana" panose="020B0604030504040204" pitchFamily="34" charset="0"/>
                <a:ea typeface="Verdana" panose="020B0604030504040204" pitchFamily="34" charset="0"/>
                <a:cs typeface="Verdana" panose="020B0604030504040204" pitchFamily="34" charset="0"/>
              </a:defRPr>
            </a:lvl4pPr>
            <a:lvl5pPr>
              <a:defRPr sz="2000" baseline="0">
                <a:latin typeface="Verdana" panose="020B0604030504040204" pitchFamily="34" charset="0"/>
                <a:ea typeface="Verdana" panose="020B0604030504040204" pitchFamily="34" charset="0"/>
                <a:cs typeface="Verdana" panose="020B0604030504040204" pitchFamily="34" charset="0"/>
              </a:defRPr>
            </a:lvl5pPr>
          </a:lstStyle>
          <a:p>
            <a:pPr lvl="0"/>
            <a:r>
              <a:rPr lang="pt-PT" dirty="0" err="1"/>
              <a:t>Click</a:t>
            </a:r>
            <a:r>
              <a:rPr lang="pt-PT" dirty="0"/>
              <a:t> to </a:t>
            </a:r>
            <a:r>
              <a:rPr lang="pt-PT" dirty="0" err="1"/>
              <a:t>edit</a:t>
            </a:r>
            <a:r>
              <a:rPr lang="pt-PT" dirty="0"/>
              <a:t> </a:t>
            </a:r>
            <a:r>
              <a:rPr lang="pt-PT" dirty="0" err="1"/>
              <a:t>styles</a:t>
            </a:r>
            <a:endParaRPr lang="pt-PT" dirty="0"/>
          </a:p>
          <a:p>
            <a:pPr lvl="1"/>
            <a:r>
              <a:rPr lang="pt-PT" dirty="0" err="1"/>
              <a:t>Second</a:t>
            </a:r>
            <a:r>
              <a:rPr lang="pt-PT" dirty="0"/>
              <a:t> </a:t>
            </a:r>
            <a:r>
              <a:rPr lang="pt-PT" dirty="0" err="1"/>
              <a:t>level</a:t>
            </a:r>
            <a:endParaRPr lang="pt-PT" dirty="0"/>
          </a:p>
          <a:p>
            <a:pPr lvl="2"/>
            <a:r>
              <a:rPr lang="pt-PT" dirty="0" err="1"/>
              <a:t>Third</a:t>
            </a:r>
            <a:r>
              <a:rPr lang="pt-PT" dirty="0"/>
              <a:t> </a:t>
            </a:r>
            <a:r>
              <a:rPr lang="pt-PT" dirty="0" err="1"/>
              <a:t>level</a:t>
            </a:r>
            <a:endParaRPr lang="pt-PT" dirty="0"/>
          </a:p>
          <a:p>
            <a:pPr lvl="3"/>
            <a:r>
              <a:rPr lang="pt-PT" dirty="0" err="1"/>
              <a:t>Fourth</a:t>
            </a:r>
            <a:r>
              <a:rPr lang="pt-PT" dirty="0"/>
              <a:t> </a:t>
            </a:r>
            <a:r>
              <a:rPr lang="pt-PT" dirty="0" err="1"/>
              <a:t>level</a:t>
            </a:r>
            <a:endParaRPr lang="pt-PT" dirty="0"/>
          </a:p>
          <a:p>
            <a:pPr lvl="4"/>
            <a:r>
              <a:rPr lang="pt-PT" dirty="0" err="1"/>
              <a:t>Fifth</a:t>
            </a:r>
            <a:r>
              <a:rPr lang="pt-PT" dirty="0"/>
              <a:t> </a:t>
            </a:r>
            <a:r>
              <a:rPr lang="pt-PT" dirty="0" err="1"/>
              <a:t>level</a:t>
            </a:r>
            <a:endParaRPr lang="en-US" dirty="0"/>
          </a:p>
        </p:txBody>
      </p:sp>
      <p:sp>
        <p:nvSpPr>
          <p:cNvPr id="19" name="Marcador de Posição do Número do Diapositivo 5"/>
          <p:cNvSpPr txBox="1">
            <a:spLocks/>
          </p:cNvSpPr>
          <p:nvPr userDrawn="1"/>
        </p:nvSpPr>
        <p:spPr>
          <a:xfrm>
            <a:off x="58783" y="6425533"/>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09B8D2-72BA-4E1F-83B5-9E35A5BB1CA6}" type="slidenum">
              <a:rPr lang="pt-PT" sz="1400" smtClean="0"/>
              <a:t>‹N°›</a:t>
            </a:fld>
            <a:endParaRPr lang="pt-PT" sz="1400" dirty="0"/>
          </a:p>
        </p:txBody>
      </p:sp>
      <p:sp>
        <p:nvSpPr>
          <p:cNvPr id="16" name="Marcador de Posição do Texto 5">
            <a:extLst>
              <a:ext uri="{FF2B5EF4-FFF2-40B4-BE49-F238E27FC236}">
                <a16:creationId xmlns:a16="http://schemas.microsoft.com/office/drawing/2014/main" id="{C37DD693-93D8-A14B-8DE0-D806B4480EE4}"/>
              </a:ext>
            </a:extLst>
          </p:cNvPr>
          <p:cNvSpPr>
            <a:spLocks noGrp="1"/>
          </p:cNvSpPr>
          <p:nvPr>
            <p:ph type="body" sz="quarter" idx="13" hasCustomPrompt="1"/>
          </p:nvPr>
        </p:nvSpPr>
        <p:spPr>
          <a:xfrm>
            <a:off x="609600" y="272569"/>
            <a:ext cx="4690708" cy="572464"/>
          </a:xfrm>
          <a:prstGeom prst="rect">
            <a:avLst/>
          </a:prstGeom>
          <a:solidFill>
            <a:srgbClr val="24A39C"/>
          </a:solidFill>
          <a:ln>
            <a:solidFill>
              <a:schemeClr val="accent1"/>
            </a:solidFill>
          </a:ln>
        </p:spPr>
        <p:txBody>
          <a:bodyPr wrap="none" anchor="ctr">
            <a:spAutoFit/>
          </a:bodyPr>
          <a:lstStyle>
            <a:lvl1pPr marL="0" indent="0">
              <a:lnSpc>
                <a:spcPct val="120000"/>
              </a:lnSpc>
              <a:buNone/>
              <a:defRPr sz="2600" b="1"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pt-PT" dirty="0"/>
              <a:t>ADJUSTABLE TITLE BOX</a:t>
            </a:r>
          </a:p>
        </p:txBody>
      </p:sp>
      <p:pic>
        <p:nvPicPr>
          <p:cNvPr id="20" name="Picture 19">
            <a:extLst>
              <a:ext uri="{FF2B5EF4-FFF2-40B4-BE49-F238E27FC236}">
                <a16:creationId xmlns:a16="http://schemas.microsoft.com/office/drawing/2014/main" id="{30B99A94-2646-A24A-B2DA-12995CFD366C}"/>
              </a:ext>
            </a:extLst>
          </p:cNvPr>
          <p:cNvPicPr>
            <a:picLocks noChangeAspect="1"/>
          </p:cNvPicPr>
          <p:nvPr userDrawn="1"/>
        </p:nvPicPr>
        <p:blipFill>
          <a:blip r:embed="rId4"/>
          <a:stretch>
            <a:fillRect/>
          </a:stretch>
        </p:blipFill>
        <p:spPr>
          <a:xfrm>
            <a:off x="327" y="304800"/>
            <a:ext cx="546100" cy="508000"/>
          </a:xfrm>
          <a:prstGeom prst="rect">
            <a:avLst/>
          </a:prstGeom>
        </p:spPr>
      </p:pic>
    </p:spTree>
    <p:extLst>
      <p:ext uri="{BB962C8B-B14F-4D97-AF65-F5344CB8AC3E}">
        <p14:creationId xmlns:p14="http://schemas.microsoft.com/office/powerpoint/2010/main" val="605816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Imagem">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1DEFD9B-B906-4342-BEEF-CC065675507A}"/>
              </a:ext>
            </a:extLst>
          </p:cNvPr>
          <p:cNvPicPr>
            <a:picLocks noChangeAspect="1"/>
          </p:cNvPicPr>
          <p:nvPr userDrawn="1"/>
        </p:nvPicPr>
        <p:blipFill>
          <a:blip r:embed="rId2"/>
          <a:stretch>
            <a:fillRect/>
          </a:stretch>
        </p:blipFill>
        <p:spPr>
          <a:xfrm>
            <a:off x="0" y="6172200"/>
            <a:ext cx="12192000" cy="685800"/>
          </a:xfrm>
          <a:prstGeom prst="rect">
            <a:avLst/>
          </a:prstGeom>
        </p:spPr>
      </p:pic>
      <p:pic>
        <p:nvPicPr>
          <p:cNvPr id="8" name="Picture 7">
            <a:extLst>
              <a:ext uri="{FF2B5EF4-FFF2-40B4-BE49-F238E27FC236}">
                <a16:creationId xmlns:a16="http://schemas.microsoft.com/office/drawing/2014/main" id="{E4536520-4173-F84A-B0EF-0511250A0355}"/>
              </a:ext>
            </a:extLst>
          </p:cNvPr>
          <p:cNvPicPr>
            <a:picLocks noChangeAspect="1"/>
          </p:cNvPicPr>
          <p:nvPr userDrawn="1"/>
        </p:nvPicPr>
        <p:blipFill>
          <a:blip r:embed="rId3"/>
          <a:stretch>
            <a:fillRect/>
          </a:stretch>
        </p:blipFill>
        <p:spPr>
          <a:xfrm>
            <a:off x="150184" y="6422730"/>
            <a:ext cx="986466" cy="435270"/>
          </a:xfrm>
          <a:prstGeom prst="rect">
            <a:avLst/>
          </a:prstGeom>
        </p:spPr>
      </p:pic>
      <p:sp>
        <p:nvSpPr>
          <p:cNvPr id="15" name="Marcador de Posição da Imagem 2"/>
          <p:cNvSpPr>
            <a:spLocks noGrp="1"/>
          </p:cNvSpPr>
          <p:nvPr>
            <p:ph type="pic" idx="1"/>
          </p:nvPr>
        </p:nvSpPr>
        <p:spPr>
          <a:xfrm>
            <a:off x="3353696" y="1827621"/>
            <a:ext cx="5486400" cy="4114800"/>
          </a:xfrm>
          <a:prstGeom prst="rect">
            <a:avLst/>
          </a:prstGeom>
        </p:spPr>
        <p:txBody>
          <a:bodyPr rtlCol="0">
            <a:normAutofit/>
          </a:bodyPr>
          <a:lstStyle>
            <a:lvl1pPr marL="0" indent="0">
              <a:buNone/>
              <a:defRPr sz="2400" baseline="0">
                <a:latin typeface="Verdana" panose="020B0604030504040204" pitchFamily="34" charset="0"/>
                <a:ea typeface="Verdana" panose="020B0604030504040204" pitchFamily="34" charset="0"/>
                <a:cs typeface="Verdana" panose="020B060403050404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PT" noProof="0" dirty="0"/>
          </a:p>
        </p:txBody>
      </p:sp>
      <p:sp>
        <p:nvSpPr>
          <p:cNvPr id="19" name="Marcador de Posição do Número do Diapositivo 5"/>
          <p:cNvSpPr txBox="1">
            <a:spLocks/>
          </p:cNvSpPr>
          <p:nvPr userDrawn="1"/>
        </p:nvSpPr>
        <p:spPr>
          <a:xfrm>
            <a:off x="58783" y="6425533"/>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09B8D2-72BA-4E1F-83B5-9E35A5BB1CA6}" type="slidenum">
              <a:rPr lang="pt-PT" sz="1400" smtClean="0"/>
              <a:t>‹N°›</a:t>
            </a:fld>
            <a:endParaRPr lang="pt-PT" sz="1400" dirty="0"/>
          </a:p>
        </p:txBody>
      </p:sp>
      <p:pic>
        <p:nvPicPr>
          <p:cNvPr id="14" name="Picture 13">
            <a:extLst>
              <a:ext uri="{FF2B5EF4-FFF2-40B4-BE49-F238E27FC236}">
                <a16:creationId xmlns:a16="http://schemas.microsoft.com/office/drawing/2014/main" id="{F5CE67B6-0BA7-F543-9D1F-458527AF57EF}"/>
              </a:ext>
            </a:extLst>
          </p:cNvPr>
          <p:cNvPicPr>
            <a:picLocks noChangeAspect="1"/>
          </p:cNvPicPr>
          <p:nvPr userDrawn="1"/>
        </p:nvPicPr>
        <p:blipFill>
          <a:blip r:embed="rId4"/>
          <a:stretch>
            <a:fillRect/>
          </a:stretch>
        </p:blipFill>
        <p:spPr>
          <a:xfrm>
            <a:off x="327" y="304800"/>
            <a:ext cx="546100" cy="508000"/>
          </a:xfrm>
          <a:prstGeom prst="rect">
            <a:avLst/>
          </a:prstGeom>
        </p:spPr>
      </p:pic>
      <p:sp>
        <p:nvSpPr>
          <p:cNvPr id="20" name="Marcador de Posição do Texto 5">
            <a:extLst>
              <a:ext uri="{FF2B5EF4-FFF2-40B4-BE49-F238E27FC236}">
                <a16:creationId xmlns:a16="http://schemas.microsoft.com/office/drawing/2014/main" id="{AF3B4364-21CB-974E-BD98-40DC185FFAE5}"/>
              </a:ext>
            </a:extLst>
          </p:cNvPr>
          <p:cNvSpPr>
            <a:spLocks noGrp="1"/>
          </p:cNvSpPr>
          <p:nvPr>
            <p:ph type="body" sz="quarter" idx="13" hasCustomPrompt="1"/>
          </p:nvPr>
        </p:nvSpPr>
        <p:spPr>
          <a:xfrm>
            <a:off x="609600" y="272569"/>
            <a:ext cx="4690708" cy="572464"/>
          </a:xfrm>
          <a:prstGeom prst="rect">
            <a:avLst/>
          </a:prstGeom>
          <a:solidFill>
            <a:srgbClr val="24A39C"/>
          </a:solidFill>
          <a:ln>
            <a:solidFill>
              <a:schemeClr val="accent1"/>
            </a:solidFill>
          </a:ln>
        </p:spPr>
        <p:txBody>
          <a:bodyPr wrap="none" anchor="ctr">
            <a:spAutoFit/>
          </a:bodyPr>
          <a:lstStyle>
            <a:lvl1pPr marL="0" indent="0">
              <a:lnSpc>
                <a:spcPct val="120000"/>
              </a:lnSpc>
              <a:buNone/>
              <a:defRPr sz="2600" b="1"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pt-PT" dirty="0"/>
              <a:t>ADJUSTABLE TITLE BOX</a:t>
            </a:r>
          </a:p>
        </p:txBody>
      </p:sp>
    </p:spTree>
    <p:extLst>
      <p:ext uri="{BB962C8B-B14F-4D97-AF65-F5344CB8AC3E}">
        <p14:creationId xmlns:p14="http://schemas.microsoft.com/office/powerpoint/2010/main" val="78828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exto 2 colunas">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E111F26-876E-7C4A-994B-E05AD3C76FF6}"/>
              </a:ext>
            </a:extLst>
          </p:cNvPr>
          <p:cNvPicPr>
            <a:picLocks noChangeAspect="1"/>
          </p:cNvPicPr>
          <p:nvPr userDrawn="1"/>
        </p:nvPicPr>
        <p:blipFill>
          <a:blip r:embed="rId2"/>
          <a:stretch>
            <a:fillRect/>
          </a:stretch>
        </p:blipFill>
        <p:spPr>
          <a:xfrm>
            <a:off x="0" y="6172200"/>
            <a:ext cx="12192000" cy="685800"/>
          </a:xfrm>
          <a:prstGeom prst="rect">
            <a:avLst/>
          </a:prstGeom>
        </p:spPr>
      </p:pic>
      <p:pic>
        <p:nvPicPr>
          <p:cNvPr id="11" name="Picture 10">
            <a:extLst>
              <a:ext uri="{FF2B5EF4-FFF2-40B4-BE49-F238E27FC236}">
                <a16:creationId xmlns:a16="http://schemas.microsoft.com/office/drawing/2014/main" id="{58402875-4C04-1540-9769-41AE39A310CA}"/>
              </a:ext>
            </a:extLst>
          </p:cNvPr>
          <p:cNvPicPr>
            <a:picLocks noChangeAspect="1"/>
          </p:cNvPicPr>
          <p:nvPr userDrawn="1"/>
        </p:nvPicPr>
        <p:blipFill>
          <a:blip r:embed="rId3"/>
          <a:stretch>
            <a:fillRect/>
          </a:stretch>
        </p:blipFill>
        <p:spPr>
          <a:xfrm>
            <a:off x="150184" y="6422730"/>
            <a:ext cx="986466" cy="435270"/>
          </a:xfrm>
          <a:prstGeom prst="rect">
            <a:avLst/>
          </a:prstGeom>
        </p:spPr>
      </p:pic>
      <p:sp>
        <p:nvSpPr>
          <p:cNvPr id="14" name="Marcador de Posição do Texto 2"/>
          <p:cNvSpPr>
            <a:spLocks noGrp="1"/>
          </p:cNvSpPr>
          <p:nvPr>
            <p:ph type="body" idx="1" hasCustomPrompt="1"/>
          </p:nvPr>
        </p:nvSpPr>
        <p:spPr>
          <a:xfrm>
            <a:off x="389922" y="1383196"/>
            <a:ext cx="5253231" cy="639762"/>
          </a:xfrm>
          <a:prstGeom prst="rect">
            <a:avLst/>
          </a:prstGeom>
        </p:spPr>
        <p:txBody>
          <a:bodyPr anchor="b"/>
          <a:lstStyle>
            <a:lvl1pPr marL="0" indent="0">
              <a:buNone/>
              <a:defRPr sz="2400" b="1" baseline="0">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dirty="0" err="1"/>
              <a:t>Click</a:t>
            </a:r>
            <a:r>
              <a:rPr lang="pt-PT" dirty="0"/>
              <a:t> to </a:t>
            </a:r>
            <a:r>
              <a:rPr lang="pt-PT" dirty="0" err="1"/>
              <a:t>edit</a:t>
            </a:r>
            <a:r>
              <a:rPr lang="pt-PT" dirty="0"/>
              <a:t> </a:t>
            </a:r>
            <a:r>
              <a:rPr lang="pt-PT" dirty="0" err="1"/>
              <a:t>styles</a:t>
            </a:r>
            <a:endParaRPr lang="pt-PT" dirty="0"/>
          </a:p>
        </p:txBody>
      </p:sp>
      <p:sp>
        <p:nvSpPr>
          <p:cNvPr id="15" name="Marcador de Posição de Conteúdo 3"/>
          <p:cNvSpPr>
            <a:spLocks noGrp="1"/>
          </p:cNvSpPr>
          <p:nvPr>
            <p:ph sz="half" idx="2" hasCustomPrompt="1"/>
          </p:nvPr>
        </p:nvSpPr>
        <p:spPr>
          <a:xfrm>
            <a:off x="389922" y="2022958"/>
            <a:ext cx="5253231" cy="3951288"/>
          </a:xfrm>
          <a:prstGeom prst="rect">
            <a:avLst/>
          </a:prstGeom>
        </p:spPr>
        <p:txBody>
          <a:bodyPr/>
          <a:lstStyle>
            <a:lvl1pPr>
              <a:defRPr sz="2400" baseline="0">
                <a:latin typeface="Poppins" pitchFamily="2" charset="77"/>
                <a:cs typeface="Arial" panose="020B0604020202020204" pitchFamily="34" charset="0"/>
              </a:defRPr>
            </a:lvl1pPr>
            <a:lvl2pPr>
              <a:defRPr sz="2400" baseline="0">
                <a:latin typeface="Poppins" pitchFamily="2" charset="77"/>
                <a:cs typeface="Arial" panose="020B0604020202020204" pitchFamily="34" charset="0"/>
              </a:defRPr>
            </a:lvl2pPr>
            <a:lvl3pPr>
              <a:defRPr sz="2000" baseline="0">
                <a:latin typeface="Poppins" pitchFamily="2" charset="77"/>
                <a:cs typeface="Arial" panose="020B0604020202020204" pitchFamily="34" charset="0"/>
              </a:defRPr>
            </a:lvl3pPr>
            <a:lvl4pPr>
              <a:defRPr sz="2000" baseline="0">
                <a:latin typeface="Poppins" pitchFamily="2" charset="77"/>
                <a:cs typeface="Arial" panose="020B0604020202020204" pitchFamily="34" charset="0"/>
              </a:defRPr>
            </a:lvl4pPr>
            <a:lvl5pPr>
              <a:defRPr sz="2000" baseline="0">
                <a:latin typeface="Poppins" pitchFamily="2" charset="77"/>
                <a:cs typeface="Arial" panose="020B0604020202020204" pitchFamily="34" charset="0"/>
              </a:defRPr>
            </a:lvl5pPr>
            <a:lvl6pPr>
              <a:defRPr sz="1600"/>
            </a:lvl6pPr>
            <a:lvl7pPr>
              <a:defRPr sz="1600"/>
            </a:lvl7pPr>
            <a:lvl8pPr>
              <a:defRPr sz="1600"/>
            </a:lvl8pPr>
            <a:lvl9pPr>
              <a:defRPr sz="1600"/>
            </a:lvl9pPr>
          </a:lstStyle>
          <a:p>
            <a:pPr lvl="0"/>
            <a:r>
              <a:rPr lang="pt-PT" dirty="0" err="1"/>
              <a:t>Click</a:t>
            </a:r>
            <a:r>
              <a:rPr lang="pt-PT" dirty="0"/>
              <a:t> to </a:t>
            </a:r>
            <a:r>
              <a:rPr lang="pt-PT" dirty="0" err="1"/>
              <a:t>edit</a:t>
            </a:r>
            <a:r>
              <a:rPr lang="pt-PT" dirty="0"/>
              <a:t> </a:t>
            </a:r>
            <a:r>
              <a:rPr lang="pt-PT" dirty="0" err="1"/>
              <a:t>styles</a:t>
            </a:r>
            <a:endParaRPr lang="pt-PT" dirty="0"/>
          </a:p>
          <a:p>
            <a:pPr lvl="1"/>
            <a:r>
              <a:rPr lang="pt-PT" dirty="0" err="1"/>
              <a:t>Second</a:t>
            </a:r>
            <a:r>
              <a:rPr lang="pt-PT" dirty="0"/>
              <a:t> </a:t>
            </a:r>
            <a:r>
              <a:rPr lang="pt-PT" dirty="0" err="1"/>
              <a:t>level</a:t>
            </a:r>
            <a:endParaRPr lang="pt-PT" dirty="0"/>
          </a:p>
          <a:p>
            <a:pPr lvl="2"/>
            <a:r>
              <a:rPr lang="pt-PT" dirty="0" err="1"/>
              <a:t>Third</a:t>
            </a:r>
            <a:r>
              <a:rPr lang="pt-PT" dirty="0"/>
              <a:t> </a:t>
            </a:r>
            <a:r>
              <a:rPr lang="pt-PT" dirty="0" err="1"/>
              <a:t>level</a:t>
            </a:r>
            <a:endParaRPr lang="pt-PT" dirty="0"/>
          </a:p>
          <a:p>
            <a:pPr lvl="3"/>
            <a:r>
              <a:rPr lang="pt-PT" dirty="0" err="1"/>
              <a:t>Fourth</a:t>
            </a:r>
            <a:r>
              <a:rPr lang="pt-PT" dirty="0"/>
              <a:t> </a:t>
            </a:r>
            <a:r>
              <a:rPr lang="pt-PT" dirty="0" err="1"/>
              <a:t>level</a:t>
            </a:r>
            <a:endParaRPr lang="pt-PT" dirty="0"/>
          </a:p>
          <a:p>
            <a:pPr lvl="4"/>
            <a:r>
              <a:rPr lang="pt-PT" dirty="0" err="1"/>
              <a:t>Fifth</a:t>
            </a:r>
            <a:r>
              <a:rPr lang="pt-PT" dirty="0"/>
              <a:t> </a:t>
            </a:r>
            <a:r>
              <a:rPr lang="pt-PT" dirty="0" err="1"/>
              <a:t>level</a:t>
            </a:r>
            <a:endParaRPr lang="pt-PT" dirty="0"/>
          </a:p>
        </p:txBody>
      </p:sp>
      <p:sp>
        <p:nvSpPr>
          <p:cNvPr id="18" name="Marcador de Posição do Texto 4"/>
          <p:cNvSpPr>
            <a:spLocks noGrp="1"/>
          </p:cNvSpPr>
          <p:nvPr>
            <p:ph type="body" sz="quarter" idx="3" hasCustomPrompt="1"/>
          </p:nvPr>
        </p:nvSpPr>
        <p:spPr>
          <a:xfrm>
            <a:off x="6385060" y="1381729"/>
            <a:ext cx="5266294" cy="639762"/>
          </a:xfrm>
          <a:prstGeom prst="rect">
            <a:avLst/>
          </a:prstGeom>
        </p:spPr>
        <p:txBody>
          <a:bodyPr anchor="b"/>
          <a:lstStyle>
            <a:lvl1pPr marL="0" indent="0">
              <a:buNone/>
              <a:defRPr sz="2400" b="1" baseline="0">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dirty="0" err="1"/>
              <a:t>Click</a:t>
            </a:r>
            <a:r>
              <a:rPr lang="pt-PT" dirty="0"/>
              <a:t> to </a:t>
            </a:r>
            <a:r>
              <a:rPr lang="pt-PT" dirty="0" err="1"/>
              <a:t>edit</a:t>
            </a:r>
            <a:r>
              <a:rPr lang="pt-PT" dirty="0"/>
              <a:t> </a:t>
            </a:r>
            <a:r>
              <a:rPr lang="pt-PT" dirty="0" err="1"/>
              <a:t>styles</a:t>
            </a:r>
            <a:endParaRPr lang="pt-PT" dirty="0"/>
          </a:p>
        </p:txBody>
      </p:sp>
      <p:sp>
        <p:nvSpPr>
          <p:cNvPr id="19" name="Marcador de Posição de Conteúdo 5"/>
          <p:cNvSpPr>
            <a:spLocks noGrp="1"/>
          </p:cNvSpPr>
          <p:nvPr>
            <p:ph sz="quarter" idx="4" hasCustomPrompt="1"/>
          </p:nvPr>
        </p:nvSpPr>
        <p:spPr>
          <a:xfrm>
            <a:off x="6385060" y="2021491"/>
            <a:ext cx="5266294" cy="3951288"/>
          </a:xfrm>
          <a:prstGeom prst="rect">
            <a:avLst/>
          </a:prstGeom>
        </p:spPr>
        <p:txBody>
          <a:bodyPr/>
          <a:lstStyle>
            <a:lvl1pPr>
              <a:defRPr sz="2400" baseline="0">
                <a:latin typeface="Poppins" pitchFamily="2" charset="77"/>
                <a:cs typeface="Arial" panose="020B0604020202020204" pitchFamily="34" charset="0"/>
              </a:defRPr>
            </a:lvl1pPr>
            <a:lvl2pPr>
              <a:defRPr sz="2400" baseline="0">
                <a:latin typeface="Poppins" pitchFamily="2" charset="77"/>
                <a:cs typeface="Arial" panose="020B0604020202020204" pitchFamily="34" charset="0"/>
              </a:defRPr>
            </a:lvl2pPr>
            <a:lvl3pPr>
              <a:defRPr sz="2000" baseline="0">
                <a:latin typeface="Poppins" pitchFamily="2" charset="77"/>
                <a:cs typeface="Arial" panose="020B0604020202020204" pitchFamily="34" charset="0"/>
              </a:defRPr>
            </a:lvl3pPr>
            <a:lvl4pPr>
              <a:defRPr sz="2000" baseline="0">
                <a:latin typeface="Poppins" pitchFamily="2" charset="77"/>
                <a:cs typeface="Arial" panose="020B0604020202020204" pitchFamily="34" charset="0"/>
              </a:defRPr>
            </a:lvl4pPr>
            <a:lvl5pPr>
              <a:defRPr sz="2000" baseline="0">
                <a:latin typeface="Poppins" pitchFamily="2" charset="77"/>
                <a:cs typeface="Arial" panose="020B0604020202020204" pitchFamily="34" charset="0"/>
              </a:defRPr>
            </a:lvl5pPr>
            <a:lvl6pPr>
              <a:defRPr sz="1600"/>
            </a:lvl6pPr>
            <a:lvl7pPr>
              <a:defRPr sz="1600"/>
            </a:lvl7pPr>
            <a:lvl8pPr>
              <a:defRPr sz="1600"/>
            </a:lvl8pPr>
            <a:lvl9pPr>
              <a:defRPr sz="1600"/>
            </a:lvl9pPr>
          </a:lstStyle>
          <a:p>
            <a:pPr lvl="0"/>
            <a:r>
              <a:rPr lang="pt-PT" dirty="0" err="1"/>
              <a:t>Click</a:t>
            </a:r>
            <a:r>
              <a:rPr lang="pt-PT" dirty="0"/>
              <a:t> to </a:t>
            </a:r>
            <a:r>
              <a:rPr lang="pt-PT" dirty="0" err="1"/>
              <a:t>edit</a:t>
            </a:r>
            <a:r>
              <a:rPr lang="pt-PT" dirty="0"/>
              <a:t> </a:t>
            </a:r>
            <a:r>
              <a:rPr lang="pt-PT" dirty="0" err="1"/>
              <a:t>styles</a:t>
            </a:r>
            <a:endParaRPr lang="pt-PT" dirty="0"/>
          </a:p>
          <a:p>
            <a:pPr lvl="1"/>
            <a:r>
              <a:rPr lang="pt-PT" dirty="0" err="1"/>
              <a:t>Second</a:t>
            </a:r>
            <a:r>
              <a:rPr lang="pt-PT" dirty="0"/>
              <a:t> </a:t>
            </a:r>
            <a:r>
              <a:rPr lang="pt-PT" dirty="0" err="1"/>
              <a:t>level</a:t>
            </a:r>
            <a:endParaRPr lang="pt-PT" dirty="0"/>
          </a:p>
          <a:p>
            <a:pPr lvl="2"/>
            <a:r>
              <a:rPr lang="pt-PT" dirty="0" err="1"/>
              <a:t>Third</a:t>
            </a:r>
            <a:r>
              <a:rPr lang="pt-PT" dirty="0"/>
              <a:t> </a:t>
            </a:r>
            <a:r>
              <a:rPr lang="pt-PT" dirty="0" err="1"/>
              <a:t>level</a:t>
            </a:r>
            <a:endParaRPr lang="pt-PT" dirty="0"/>
          </a:p>
          <a:p>
            <a:pPr lvl="3"/>
            <a:r>
              <a:rPr lang="pt-PT" dirty="0" err="1"/>
              <a:t>Fourth</a:t>
            </a:r>
            <a:r>
              <a:rPr lang="pt-PT" dirty="0"/>
              <a:t> </a:t>
            </a:r>
            <a:r>
              <a:rPr lang="pt-PT" dirty="0" err="1"/>
              <a:t>level</a:t>
            </a:r>
            <a:endParaRPr lang="pt-PT" dirty="0"/>
          </a:p>
          <a:p>
            <a:pPr lvl="4"/>
            <a:r>
              <a:rPr lang="pt-PT" dirty="0" err="1"/>
              <a:t>Fifth</a:t>
            </a:r>
            <a:r>
              <a:rPr lang="pt-PT" dirty="0"/>
              <a:t> </a:t>
            </a:r>
            <a:r>
              <a:rPr lang="pt-PT" dirty="0" err="1"/>
              <a:t>level</a:t>
            </a:r>
            <a:endParaRPr lang="pt-PT" dirty="0"/>
          </a:p>
        </p:txBody>
      </p:sp>
      <p:sp>
        <p:nvSpPr>
          <p:cNvPr id="22" name="Marcador de Posição do Número do Diapositivo 5"/>
          <p:cNvSpPr txBox="1">
            <a:spLocks/>
          </p:cNvSpPr>
          <p:nvPr userDrawn="1"/>
        </p:nvSpPr>
        <p:spPr>
          <a:xfrm>
            <a:off x="58783" y="6425533"/>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09B8D2-72BA-4E1F-83B5-9E35A5BB1CA6}" type="slidenum">
              <a:rPr lang="pt-PT" sz="1400" smtClean="0"/>
              <a:t>‹N°›</a:t>
            </a:fld>
            <a:endParaRPr lang="pt-PT" sz="1400" dirty="0"/>
          </a:p>
        </p:txBody>
      </p:sp>
      <p:pic>
        <p:nvPicPr>
          <p:cNvPr id="23" name="Picture 22">
            <a:extLst>
              <a:ext uri="{FF2B5EF4-FFF2-40B4-BE49-F238E27FC236}">
                <a16:creationId xmlns:a16="http://schemas.microsoft.com/office/drawing/2014/main" id="{2208FB89-3F29-B944-8E2B-63F2DB91E21C}"/>
              </a:ext>
            </a:extLst>
          </p:cNvPr>
          <p:cNvPicPr>
            <a:picLocks noChangeAspect="1"/>
          </p:cNvPicPr>
          <p:nvPr userDrawn="1"/>
        </p:nvPicPr>
        <p:blipFill>
          <a:blip r:embed="rId4"/>
          <a:stretch>
            <a:fillRect/>
          </a:stretch>
        </p:blipFill>
        <p:spPr>
          <a:xfrm>
            <a:off x="327" y="304800"/>
            <a:ext cx="546100" cy="508000"/>
          </a:xfrm>
          <a:prstGeom prst="rect">
            <a:avLst/>
          </a:prstGeom>
        </p:spPr>
      </p:pic>
      <p:sp>
        <p:nvSpPr>
          <p:cNvPr id="24" name="Marcador de Posição do Texto 5">
            <a:extLst>
              <a:ext uri="{FF2B5EF4-FFF2-40B4-BE49-F238E27FC236}">
                <a16:creationId xmlns:a16="http://schemas.microsoft.com/office/drawing/2014/main" id="{3DC0549E-0BD2-E343-A57B-3E390502531C}"/>
              </a:ext>
            </a:extLst>
          </p:cNvPr>
          <p:cNvSpPr>
            <a:spLocks noGrp="1"/>
          </p:cNvSpPr>
          <p:nvPr>
            <p:ph type="body" sz="quarter" idx="13" hasCustomPrompt="1"/>
          </p:nvPr>
        </p:nvSpPr>
        <p:spPr>
          <a:xfrm>
            <a:off x="609600" y="272569"/>
            <a:ext cx="4690708" cy="572464"/>
          </a:xfrm>
          <a:prstGeom prst="rect">
            <a:avLst/>
          </a:prstGeom>
          <a:solidFill>
            <a:srgbClr val="24A39C"/>
          </a:solidFill>
          <a:ln>
            <a:solidFill>
              <a:schemeClr val="accent1"/>
            </a:solidFill>
          </a:ln>
        </p:spPr>
        <p:txBody>
          <a:bodyPr wrap="none" anchor="ctr">
            <a:spAutoFit/>
          </a:bodyPr>
          <a:lstStyle>
            <a:lvl1pPr marL="0" indent="0">
              <a:lnSpc>
                <a:spcPct val="120000"/>
              </a:lnSpc>
              <a:buNone/>
              <a:defRPr sz="2600" b="1"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pt-PT" dirty="0"/>
              <a:t>ADJUSTABLE TITLE BOX</a:t>
            </a:r>
          </a:p>
        </p:txBody>
      </p:sp>
    </p:spTree>
    <p:extLst>
      <p:ext uri="{BB962C8B-B14F-4D97-AF65-F5344CB8AC3E}">
        <p14:creationId xmlns:p14="http://schemas.microsoft.com/office/powerpoint/2010/main" val="594412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Final da apresentação">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4EDBE2-01B4-4541-83B9-46B49C766DD1}"/>
              </a:ext>
            </a:extLst>
          </p:cNvPr>
          <p:cNvPicPr>
            <a:picLocks noChangeAspect="1"/>
          </p:cNvPicPr>
          <p:nvPr userDrawn="1"/>
        </p:nvPicPr>
        <p:blipFill>
          <a:blip r:embed="rId2"/>
          <a:stretch>
            <a:fillRect/>
          </a:stretch>
        </p:blipFill>
        <p:spPr>
          <a:xfrm>
            <a:off x="0" y="3568"/>
            <a:ext cx="12192000" cy="6850864"/>
          </a:xfrm>
          <a:prstGeom prst="rect">
            <a:avLst/>
          </a:prstGeom>
        </p:spPr>
      </p:pic>
      <p:sp>
        <p:nvSpPr>
          <p:cNvPr id="3" name="Marcador de Posição do Texto 5">
            <a:extLst>
              <a:ext uri="{FF2B5EF4-FFF2-40B4-BE49-F238E27FC236}">
                <a16:creationId xmlns:a16="http://schemas.microsoft.com/office/drawing/2014/main" id="{FD614547-9138-FC49-A4AD-8B8B9E23A720}"/>
              </a:ext>
            </a:extLst>
          </p:cNvPr>
          <p:cNvSpPr>
            <a:spLocks noGrp="1"/>
          </p:cNvSpPr>
          <p:nvPr>
            <p:ph type="body" sz="quarter" idx="13" hasCustomPrompt="1"/>
          </p:nvPr>
        </p:nvSpPr>
        <p:spPr>
          <a:xfrm>
            <a:off x="609600" y="265002"/>
            <a:ext cx="3198311" cy="587597"/>
          </a:xfrm>
          <a:prstGeom prst="rect">
            <a:avLst/>
          </a:prstGeom>
          <a:noFill/>
          <a:ln>
            <a:noFill/>
          </a:ln>
        </p:spPr>
        <p:txBody>
          <a:bodyPr wrap="none" anchor="ctr">
            <a:spAutoFit/>
          </a:bodyPr>
          <a:lstStyle>
            <a:lvl1pPr marL="0" indent="0">
              <a:lnSpc>
                <a:spcPct val="120000"/>
              </a:lnSpc>
              <a:buNone/>
              <a:defRPr sz="3000" b="1"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pt-PT" dirty="0"/>
              <a:t>SEPARATOR 1</a:t>
            </a:r>
          </a:p>
        </p:txBody>
      </p:sp>
      <p:pic>
        <p:nvPicPr>
          <p:cNvPr id="4" name="Picture 3">
            <a:extLst>
              <a:ext uri="{FF2B5EF4-FFF2-40B4-BE49-F238E27FC236}">
                <a16:creationId xmlns:a16="http://schemas.microsoft.com/office/drawing/2014/main" id="{CEC6B0BA-D0FF-BB47-9474-70BC985FBCF8}"/>
              </a:ext>
            </a:extLst>
          </p:cNvPr>
          <p:cNvPicPr>
            <a:picLocks noChangeAspect="1"/>
          </p:cNvPicPr>
          <p:nvPr userDrawn="1"/>
        </p:nvPicPr>
        <p:blipFill>
          <a:blip r:embed="rId3"/>
          <a:stretch>
            <a:fillRect/>
          </a:stretch>
        </p:blipFill>
        <p:spPr>
          <a:xfrm>
            <a:off x="-2223078" y="755650"/>
            <a:ext cx="4889500" cy="5346700"/>
          </a:xfrm>
          <a:prstGeom prst="rect">
            <a:avLst/>
          </a:prstGeom>
        </p:spPr>
      </p:pic>
    </p:spTree>
    <p:extLst>
      <p:ext uri="{BB962C8B-B14F-4D97-AF65-F5344CB8AC3E}">
        <p14:creationId xmlns:p14="http://schemas.microsoft.com/office/powerpoint/2010/main" val="922063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Final da apresentaçã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A85E3C-F1D9-3D4D-9812-0714E6A58806}"/>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EC10580A-3574-4447-9DDA-F9CE5B32CA22}"/>
              </a:ext>
            </a:extLst>
          </p:cNvPr>
          <p:cNvPicPr>
            <a:picLocks noChangeAspect="1"/>
          </p:cNvPicPr>
          <p:nvPr userDrawn="1"/>
        </p:nvPicPr>
        <p:blipFill>
          <a:blip r:embed="rId3"/>
          <a:stretch>
            <a:fillRect/>
          </a:stretch>
        </p:blipFill>
        <p:spPr>
          <a:xfrm>
            <a:off x="3930650" y="1276350"/>
            <a:ext cx="4330700" cy="4305300"/>
          </a:xfrm>
          <a:prstGeom prst="rect">
            <a:avLst/>
          </a:prstGeom>
        </p:spPr>
      </p:pic>
      <p:sp>
        <p:nvSpPr>
          <p:cNvPr id="3" name="Marcador de Posição do Texto 5">
            <a:extLst>
              <a:ext uri="{FF2B5EF4-FFF2-40B4-BE49-F238E27FC236}">
                <a16:creationId xmlns:a16="http://schemas.microsoft.com/office/drawing/2014/main" id="{FD614547-9138-FC49-A4AD-8B8B9E23A720}"/>
              </a:ext>
            </a:extLst>
          </p:cNvPr>
          <p:cNvSpPr>
            <a:spLocks noGrp="1"/>
          </p:cNvSpPr>
          <p:nvPr>
            <p:ph type="body" sz="quarter" idx="13" hasCustomPrompt="1"/>
          </p:nvPr>
        </p:nvSpPr>
        <p:spPr>
          <a:xfrm>
            <a:off x="609600" y="265002"/>
            <a:ext cx="3198311" cy="587597"/>
          </a:xfrm>
          <a:prstGeom prst="rect">
            <a:avLst/>
          </a:prstGeom>
          <a:noFill/>
          <a:ln>
            <a:noFill/>
          </a:ln>
        </p:spPr>
        <p:txBody>
          <a:bodyPr wrap="none" anchor="ctr">
            <a:spAutoFit/>
          </a:bodyPr>
          <a:lstStyle>
            <a:lvl1pPr marL="0" indent="0">
              <a:lnSpc>
                <a:spcPct val="120000"/>
              </a:lnSpc>
              <a:buNone/>
              <a:defRPr sz="3000" b="1"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pt-PT" dirty="0"/>
              <a:t>SEPARATOR 2</a:t>
            </a:r>
          </a:p>
        </p:txBody>
      </p:sp>
    </p:spTree>
    <p:extLst>
      <p:ext uri="{BB962C8B-B14F-4D97-AF65-F5344CB8AC3E}">
        <p14:creationId xmlns:p14="http://schemas.microsoft.com/office/powerpoint/2010/main" val="945671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Final da apresentaçã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5BA997-7C52-F047-8CCD-F4F183977EA2}"/>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D19CA88-DB93-6342-A098-B2DED8709A82}"/>
              </a:ext>
            </a:extLst>
          </p:cNvPr>
          <p:cNvPicPr>
            <a:picLocks noChangeAspect="1"/>
          </p:cNvPicPr>
          <p:nvPr userDrawn="1"/>
        </p:nvPicPr>
        <p:blipFill>
          <a:blip r:embed="rId3"/>
          <a:stretch>
            <a:fillRect/>
          </a:stretch>
        </p:blipFill>
        <p:spPr>
          <a:xfrm>
            <a:off x="9279082" y="736600"/>
            <a:ext cx="5105400" cy="5384800"/>
          </a:xfrm>
          <a:prstGeom prst="rect">
            <a:avLst/>
          </a:prstGeom>
        </p:spPr>
      </p:pic>
      <p:sp>
        <p:nvSpPr>
          <p:cNvPr id="3" name="Marcador de Posição do Texto 5">
            <a:extLst>
              <a:ext uri="{FF2B5EF4-FFF2-40B4-BE49-F238E27FC236}">
                <a16:creationId xmlns:a16="http://schemas.microsoft.com/office/drawing/2014/main" id="{FD614547-9138-FC49-A4AD-8B8B9E23A720}"/>
              </a:ext>
            </a:extLst>
          </p:cNvPr>
          <p:cNvSpPr>
            <a:spLocks noGrp="1"/>
          </p:cNvSpPr>
          <p:nvPr>
            <p:ph type="body" sz="quarter" idx="13" hasCustomPrompt="1"/>
          </p:nvPr>
        </p:nvSpPr>
        <p:spPr>
          <a:xfrm>
            <a:off x="609600" y="265002"/>
            <a:ext cx="3198311" cy="587597"/>
          </a:xfrm>
          <a:prstGeom prst="rect">
            <a:avLst/>
          </a:prstGeom>
          <a:noFill/>
          <a:ln>
            <a:noFill/>
          </a:ln>
        </p:spPr>
        <p:txBody>
          <a:bodyPr wrap="none" anchor="ctr">
            <a:spAutoFit/>
          </a:bodyPr>
          <a:lstStyle>
            <a:lvl1pPr marL="0" indent="0">
              <a:lnSpc>
                <a:spcPct val="120000"/>
              </a:lnSpc>
              <a:buNone/>
              <a:defRPr sz="3000" b="1"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pt-PT" dirty="0"/>
              <a:t>SEPARATOR 3</a:t>
            </a:r>
          </a:p>
        </p:txBody>
      </p:sp>
    </p:spTree>
    <p:extLst>
      <p:ext uri="{BB962C8B-B14F-4D97-AF65-F5344CB8AC3E}">
        <p14:creationId xmlns:p14="http://schemas.microsoft.com/office/powerpoint/2010/main" val="2310103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Final da apresentação">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BA6584B-7AD1-8042-9542-4035061769AB}"/>
              </a:ext>
            </a:extLst>
          </p:cNvPr>
          <p:cNvPicPr>
            <a:picLocks noChangeAspect="1"/>
          </p:cNvPicPr>
          <p:nvPr userDrawn="1"/>
        </p:nvPicPr>
        <p:blipFill>
          <a:blip r:embed="rId2"/>
          <a:stretch>
            <a:fillRect/>
          </a:stretch>
        </p:blipFill>
        <p:spPr>
          <a:xfrm>
            <a:off x="7775383" y="880330"/>
            <a:ext cx="4013200" cy="939800"/>
          </a:xfrm>
          <a:prstGeom prst="rect">
            <a:avLst/>
          </a:prstGeom>
        </p:spPr>
      </p:pic>
      <p:pic>
        <p:nvPicPr>
          <p:cNvPr id="4" name="Picture 3">
            <a:extLst>
              <a:ext uri="{FF2B5EF4-FFF2-40B4-BE49-F238E27FC236}">
                <a16:creationId xmlns:a16="http://schemas.microsoft.com/office/drawing/2014/main" id="{49E12CF6-6D30-9E46-B541-7E619A86891F}"/>
              </a:ext>
            </a:extLst>
          </p:cNvPr>
          <p:cNvPicPr>
            <a:picLocks noChangeAspect="1"/>
          </p:cNvPicPr>
          <p:nvPr userDrawn="1"/>
        </p:nvPicPr>
        <p:blipFill>
          <a:blip r:embed="rId3"/>
          <a:stretch>
            <a:fillRect/>
          </a:stretch>
        </p:blipFill>
        <p:spPr>
          <a:xfrm>
            <a:off x="403417" y="3344707"/>
            <a:ext cx="736600" cy="3111500"/>
          </a:xfrm>
          <a:prstGeom prst="rect">
            <a:avLst/>
          </a:prstGeom>
        </p:spPr>
      </p:pic>
      <p:pic>
        <p:nvPicPr>
          <p:cNvPr id="12" name="Picture 11">
            <a:extLst>
              <a:ext uri="{FF2B5EF4-FFF2-40B4-BE49-F238E27FC236}">
                <a16:creationId xmlns:a16="http://schemas.microsoft.com/office/drawing/2014/main" id="{96621F2A-316A-B048-85B0-36C1373A30CA}"/>
              </a:ext>
            </a:extLst>
          </p:cNvPr>
          <p:cNvPicPr>
            <a:picLocks noChangeAspect="1"/>
          </p:cNvPicPr>
          <p:nvPr userDrawn="1"/>
        </p:nvPicPr>
        <p:blipFill>
          <a:blip r:embed="rId4"/>
          <a:stretch>
            <a:fillRect/>
          </a:stretch>
        </p:blipFill>
        <p:spPr>
          <a:xfrm>
            <a:off x="851062" y="2948735"/>
            <a:ext cx="622300" cy="596900"/>
          </a:xfrm>
          <a:prstGeom prst="rect">
            <a:avLst/>
          </a:prstGeom>
        </p:spPr>
      </p:pic>
      <p:sp>
        <p:nvSpPr>
          <p:cNvPr id="15" name="Marcador de Posição do Texto 5">
            <a:extLst>
              <a:ext uri="{FF2B5EF4-FFF2-40B4-BE49-F238E27FC236}">
                <a16:creationId xmlns:a16="http://schemas.microsoft.com/office/drawing/2014/main" id="{7F3BACEE-7EEF-0A45-B866-277EA9B9BB9B}"/>
              </a:ext>
            </a:extLst>
          </p:cNvPr>
          <p:cNvSpPr>
            <a:spLocks noGrp="1"/>
          </p:cNvSpPr>
          <p:nvPr>
            <p:ph type="body" sz="quarter" idx="13" hasCustomPrompt="1"/>
          </p:nvPr>
        </p:nvSpPr>
        <p:spPr>
          <a:xfrm>
            <a:off x="7656080" y="3251904"/>
            <a:ext cx="2576346" cy="609398"/>
          </a:xfrm>
          <a:prstGeom prst="rect">
            <a:avLst/>
          </a:prstGeom>
          <a:noFill/>
          <a:ln>
            <a:noFill/>
          </a:ln>
        </p:spPr>
        <p:txBody>
          <a:bodyPr wrap="none" anchor="ctr">
            <a:spAutoFit/>
          </a:bodyPr>
          <a:lstStyle>
            <a:lvl1pPr marL="0" indent="0">
              <a:lnSpc>
                <a:spcPct val="120000"/>
              </a:lnSpc>
              <a:buNone/>
              <a:defRPr b="1" baseline="0">
                <a:solidFill>
                  <a:srgbClr val="24A39C"/>
                </a:solidFill>
                <a:latin typeface="Verdana" panose="020B0604030504040204" pitchFamily="34" charset="0"/>
                <a:ea typeface="Verdana" panose="020B0604030504040204" pitchFamily="34" charset="0"/>
                <a:cs typeface="Verdana" panose="020B0604030504040204" pitchFamily="34" charset="0"/>
              </a:defRPr>
            </a:lvl1pPr>
          </a:lstStyle>
          <a:p>
            <a:pPr lvl="0"/>
            <a:r>
              <a:rPr lang="pt-PT" dirty="0"/>
              <a:t>THANK YOU</a:t>
            </a:r>
          </a:p>
        </p:txBody>
      </p:sp>
      <p:pic>
        <p:nvPicPr>
          <p:cNvPr id="17" name="Picture 16">
            <a:extLst>
              <a:ext uri="{FF2B5EF4-FFF2-40B4-BE49-F238E27FC236}">
                <a16:creationId xmlns:a16="http://schemas.microsoft.com/office/drawing/2014/main" id="{AD49310C-541B-C147-A3AD-420BF02CDC52}"/>
              </a:ext>
            </a:extLst>
          </p:cNvPr>
          <p:cNvPicPr>
            <a:picLocks noChangeAspect="1"/>
          </p:cNvPicPr>
          <p:nvPr userDrawn="1"/>
        </p:nvPicPr>
        <p:blipFill>
          <a:blip r:embed="rId5"/>
          <a:stretch>
            <a:fillRect/>
          </a:stretch>
        </p:blipFill>
        <p:spPr>
          <a:xfrm>
            <a:off x="327" y="304800"/>
            <a:ext cx="546100" cy="508000"/>
          </a:xfrm>
          <a:prstGeom prst="rect">
            <a:avLst/>
          </a:prstGeom>
        </p:spPr>
      </p:pic>
      <p:pic>
        <p:nvPicPr>
          <p:cNvPr id="10" name="Picture 9">
            <a:extLst>
              <a:ext uri="{FF2B5EF4-FFF2-40B4-BE49-F238E27FC236}">
                <a16:creationId xmlns:a16="http://schemas.microsoft.com/office/drawing/2014/main" id="{0851B6E4-EB19-9B48-9C0F-943944DDE168}"/>
              </a:ext>
            </a:extLst>
          </p:cNvPr>
          <p:cNvPicPr>
            <a:picLocks noChangeAspect="1"/>
          </p:cNvPicPr>
          <p:nvPr userDrawn="1"/>
        </p:nvPicPr>
        <p:blipFill>
          <a:blip r:embed="rId6"/>
          <a:stretch>
            <a:fillRect/>
          </a:stretch>
        </p:blipFill>
        <p:spPr>
          <a:xfrm>
            <a:off x="5044732" y="1670904"/>
            <a:ext cx="2294218" cy="4086576"/>
          </a:xfrm>
          <a:prstGeom prst="rect">
            <a:avLst/>
          </a:prstGeom>
        </p:spPr>
      </p:pic>
      <p:pic>
        <p:nvPicPr>
          <p:cNvPr id="9" name="Imagem 8"/>
          <p:cNvPicPr>
            <a:picLocks noChangeAspect="1"/>
          </p:cNvPicPr>
          <p:nvPr userDrawn="1"/>
        </p:nvPicPr>
        <p:blipFill>
          <a:blip r:embed="rId7"/>
          <a:stretch>
            <a:fillRect/>
          </a:stretch>
        </p:blipFill>
        <p:spPr>
          <a:xfrm>
            <a:off x="7775383" y="3879058"/>
            <a:ext cx="1733060" cy="295148"/>
          </a:xfrm>
          <a:prstGeom prst="rect">
            <a:avLst/>
          </a:prstGeom>
        </p:spPr>
      </p:pic>
    </p:spTree>
    <p:extLst>
      <p:ext uri="{BB962C8B-B14F-4D97-AF65-F5344CB8AC3E}">
        <p14:creationId xmlns:p14="http://schemas.microsoft.com/office/powerpoint/2010/main" val="1446536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2871109"/>
      </p:ext>
    </p:extLst>
  </p:cSld>
  <p:clrMap bg1="lt1" tx1="dk1" bg2="lt2" tx2="dk2" accent1="accent1" accent2="accent2" accent3="accent3" accent4="accent4" accent5="accent5" accent6="accent6" hlink="hlink" folHlink="folHlink"/>
  <p:sldLayoutIdLst>
    <p:sldLayoutId id="2147483663" r:id="rId1"/>
    <p:sldLayoutId id="2147483667" r:id="rId2"/>
    <p:sldLayoutId id="2147483662" r:id="rId3"/>
    <p:sldLayoutId id="2147483664" r:id="rId4"/>
    <p:sldLayoutId id="2147483661" r:id="rId5"/>
    <p:sldLayoutId id="2147483665" r:id="rId6"/>
    <p:sldLayoutId id="2147483668" r:id="rId7"/>
    <p:sldLayoutId id="2147483669" r:id="rId8"/>
    <p:sldLayoutId id="2147483670" r:id="rId9"/>
    <p:sldLayoutId id="2147483666" r:id="rId10"/>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Posição do Texto 5"/>
          <p:cNvSpPr>
            <a:spLocks noGrp="1"/>
          </p:cNvSpPr>
          <p:nvPr>
            <p:ph type="body" sz="quarter" idx="10"/>
          </p:nvPr>
        </p:nvSpPr>
        <p:spPr/>
        <p:txBody>
          <a:bodyPr/>
          <a:lstStyle/>
          <a:p>
            <a:r>
              <a:rPr lang="pt-PT" dirty="0"/>
              <a:t>Mafalda Mota</a:t>
            </a:r>
          </a:p>
          <a:p>
            <a:endParaRPr lang="pt-PT" dirty="0">
              <a:latin typeface="Verdana" panose="020B0604030504040204" pitchFamily="34" charset="0"/>
              <a:ea typeface="Verdana" panose="020B0604030504040204" pitchFamily="34" charset="0"/>
              <a:cs typeface="Verdana" panose="020B0604030504040204" pitchFamily="34" charset="0"/>
            </a:endParaRPr>
          </a:p>
        </p:txBody>
      </p:sp>
      <p:sp>
        <p:nvSpPr>
          <p:cNvPr id="7" name="Marcador de Posição do Texto 6"/>
          <p:cNvSpPr>
            <a:spLocks noGrp="1"/>
          </p:cNvSpPr>
          <p:nvPr>
            <p:ph type="body" sz="quarter" idx="11"/>
          </p:nvPr>
        </p:nvSpPr>
        <p:spPr/>
        <p:txBody>
          <a:bodyPr/>
          <a:lstStyle/>
          <a:p>
            <a:r>
              <a:rPr lang="pt-PT" sz="1200" dirty="0"/>
              <a:t>DFEMR</a:t>
            </a:r>
          </a:p>
          <a:p>
            <a:endParaRPr lang="pt-PT" sz="1300" dirty="0">
              <a:latin typeface="Verdana" panose="020B0604030504040204" pitchFamily="34" charset="0"/>
              <a:ea typeface="Verdana" panose="020B0604030504040204" pitchFamily="34" charset="0"/>
              <a:cs typeface="Verdana" panose="020B0604030504040204" pitchFamily="34" charset="0"/>
            </a:endParaRPr>
          </a:p>
        </p:txBody>
      </p:sp>
      <p:sp>
        <p:nvSpPr>
          <p:cNvPr id="9" name="Marcador de Posição do Texto 8"/>
          <p:cNvSpPr>
            <a:spLocks noGrp="1"/>
          </p:cNvSpPr>
          <p:nvPr>
            <p:ph type="body" sz="quarter" idx="13"/>
          </p:nvPr>
        </p:nvSpPr>
        <p:spPr>
          <a:xfrm>
            <a:off x="1479425" y="2948733"/>
            <a:ext cx="10310793" cy="596900"/>
          </a:xfrm>
        </p:spPr>
        <p:txBody>
          <a:bodyPr/>
          <a:lstStyle/>
          <a:p>
            <a:endParaRPr lang="en-US" sz="2800" dirty="0"/>
          </a:p>
          <a:p>
            <a:endParaRPr lang="en-US" sz="2800" dirty="0"/>
          </a:p>
          <a:p>
            <a:r>
              <a:rPr lang="en-US" sz="2800" dirty="0"/>
              <a:t>Extended Producer Responsibility (EPR) for Fishing Gear in Portugal</a:t>
            </a:r>
            <a:endParaRPr lang="pt-PT" sz="1800" dirty="0">
              <a:latin typeface="Aptos" panose="020B0004020202020204" pitchFamily="34" charset="0"/>
            </a:endParaRPr>
          </a:p>
          <a:p>
            <a:r>
              <a:rPr lang="pt-PT" sz="1800" dirty="0">
                <a:latin typeface="Aptos" panose="020B0004020202020204" pitchFamily="34" charset="0"/>
              </a:rPr>
              <a:t>13/11/2025</a:t>
            </a:r>
            <a:endParaRPr lang="pt-PT" sz="2800" dirty="0"/>
          </a:p>
          <a:p>
            <a:endParaRPr lang="pt-PT"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39717840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Texto 1">
            <a:extLst>
              <a:ext uri="{FF2B5EF4-FFF2-40B4-BE49-F238E27FC236}">
                <a16:creationId xmlns:a16="http://schemas.microsoft.com/office/drawing/2014/main" id="{32B89808-31C9-518A-DF6A-2A7207725CF8}"/>
              </a:ext>
            </a:extLst>
          </p:cNvPr>
          <p:cNvSpPr>
            <a:spLocks noGrp="1"/>
          </p:cNvSpPr>
          <p:nvPr>
            <p:ph type="body" sz="quarter" idx="13"/>
          </p:nvPr>
        </p:nvSpPr>
        <p:spPr>
          <a:xfrm>
            <a:off x="609600" y="298024"/>
            <a:ext cx="11160000" cy="521553"/>
          </a:xfrm>
        </p:spPr>
        <p:txBody>
          <a:bodyPr/>
          <a:lstStyle/>
          <a:p>
            <a:r>
              <a:rPr lang="pt-PT" dirty="0" err="1"/>
              <a:t>Context</a:t>
            </a:r>
            <a:r>
              <a:rPr lang="pt-PT" dirty="0"/>
              <a:t> </a:t>
            </a:r>
            <a:r>
              <a:rPr lang="pt-PT" dirty="0" err="1"/>
              <a:t>and</a:t>
            </a:r>
            <a:r>
              <a:rPr lang="pt-PT" dirty="0"/>
              <a:t> </a:t>
            </a:r>
            <a:r>
              <a:rPr lang="pt-PT" dirty="0" err="1"/>
              <a:t>Legislative</a:t>
            </a:r>
            <a:r>
              <a:rPr lang="pt-PT" dirty="0"/>
              <a:t> Framework</a:t>
            </a:r>
          </a:p>
        </p:txBody>
      </p:sp>
      <p:sp>
        <p:nvSpPr>
          <p:cNvPr id="3" name="CaixaDeTexto 2">
            <a:extLst>
              <a:ext uri="{FF2B5EF4-FFF2-40B4-BE49-F238E27FC236}">
                <a16:creationId xmlns:a16="http://schemas.microsoft.com/office/drawing/2014/main" id="{E493EF5E-F947-90C4-09CE-F1095538ED66}"/>
              </a:ext>
            </a:extLst>
          </p:cNvPr>
          <p:cNvSpPr txBox="1"/>
          <p:nvPr/>
        </p:nvSpPr>
        <p:spPr>
          <a:xfrm>
            <a:off x="609600" y="899802"/>
            <a:ext cx="11160000" cy="2575449"/>
          </a:xfrm>
          <a:prstGeom prst="rect">
            <a:avLst/>
          </a:prstGeom>
          <a:noFill/>
        </p:spPr>
        <p:txBody>
          <a:bodyPr wrap="square">
            <a:spAutoFit/>
          </a:bodyPr>
          <a:lstStyle/>
          <a:p>
            <a:pPr lvl="0" eaLnBrk="0" fontAlgn="base" hangingPunct="0">
              <a:lnSpc>
                <a:spcPct val="150000"/>
              </a:lnSpc>
              <a:spcBef>
                <a:spcPts val="600"/>
              </a:spcBef>
              <a:spcAft>
                <a:spcPts val="600"/>
              </a:spcAft>
            </a:pPr>
            <a:r>
              <a:rPr lang="pt-PT" altLang="pt-PT" b="1" dirty="0">
                <a:latin typeface="Verdana" panose="020B0604030504040204" pitchFamily="34" charset="0"/>
                <a:ea typeface="Verdana" panose="020B0604030504040204" pitchFamily="34" charset="0"/>
              </a:rPr>
              <a:t>Marine </a:t>
            </a:r>
            <a:r>
              <a:rPr lang="pt-PT" altLang="pt-PT" b="1" dirty="0" err="1">
                <a:latin typeface="Verdana" panose="020B0604030504040204" pitchFamily="34" charset="0"/>
                <a:ea typeface="Verdana" panose="020B0604030504040204" pitchFamily="34" charset="0"/>
              </a:rPr>
              <a:t>litter</a:t>
            </a:r>
            <a:r>
              <a:rPr lang="pt-PT" altLang="pt-PT" dirty="0">
                <a:latin typeface="Verdana" panose="020B0604030504040204" pitchFamily="34" charset="0"/>
                <a:ea typeface="Verdana" panose="020B0604030504040204" pitchFamily="34" charset="0"/>
              </a:rPr>
              <a:t> </a:t>
            </a:r>
            <a:r>
              <a:rPr lang="pt-PT" altLang="pt-PT" dirty="0" err="1">
                <a:latin typeface="Verdana" panose="020B0604030504040204" pitchFamily="34" charset="0"/>
                <a:ea typeface="Verdana" panose="020B0604030504040204" pitchFamily="34" charset="0"/>
              </a:rPr>
              <a:t>from</a:t>
            </a:r>
            <a:r>
              <a:rPr lang="pt-PT" altLang="pt-PT" dirty="0">
                <a:latin typeface="Verdana" panose="020B0604030504040204" pitchFamily="34" charset="0"/>
                <a:ea typeface="Verdana" panose="020B0604030504040204" pitchFamily="34" charset="0"/>
              </a:rPr>
              <a:t> </a:t>
            </a:r>
            <a:r>
              <a:rPr lang="pt-PT" altLang="pt-PT" dirty="0" err="1">
                <a:latin typeface="Verdana" panose="020B0604030504040204" pitchFamily="34" charset="0"/>
                <a:ea typeface="Verdana" panose="020B0604030504040204" pitchFamily="34" charset="0"/>
              </a:rPr>
              <a:t>fishing</a:t>
            </a:r>
            <a:r>
              <a:rPr lang="pt-PT" altLang="pt-PT" dirty="0">
                <a:latin typeface="Verdana" panose="020B0604030504040204" pitchFamily="34" charset="0"/>
                <a:ea typeface="Verdana" panose="020B0604030504040204" pitchFamily="34" charset="0"/>
              </a:rPr>
              <a:t> gear </a:t>
            </a:r>
            <a:r>
              <a:rPr lang="pt-PT" altLang="pt-PT" dirty="0" err="1">
                <a:latin typeface="Verdana" panose="020B0604030504040204" pitchFamily="34" charset="0"/>
                <a:ea typeface="Verdana" panose="020B0604030504040204" pitchFamily="34" charset="0"/>
              </a:rPr>
              <a:t>is</a:t>
            </a:r>
            <a:r>
              <a:rPr lang="pt-PT" altLang="pt-PT" dirty="0">
                <a:latin typeface="Verdana" panose="020B0604030504040204" pitchFamily="34" charset="0"/>
                <a:ea typeface="Verdana" panose="020B0604030504040204" pitchFamily="34" charset="0"/>
              </a:rPr>
              <a:t> a </a:t>
            </a:r>
            <a:r>
              <a:rPr lang="pt-PT" altLang="pt-PT" dirty="0" err="1">
                <a:latin typeface="Verdana" panose="020B0604030504040204" pitchFamily="34" charset="0"/>
                <a:ea typeface="Verdana" panose="020B0604030504040204" pitchFamily="34" charset="0"/>
              </a:rPr>
              <a:t>key</a:t>
            </a:r>
            <a:r>
              <a:rPr lang="pt-PT" altLang="pt-PT" dirty="0">
                <a:latin typeface="Verdana" panose="020B0604030504040204" pitchFamily="34" charset="0"/>
                <a:ea typeface="Verdana" panose="020B0604030504040204" pitchFamily="34" charset="0"/>
              </a:rPr>
              <a:t> </a:t>
            </a:r>
            <a:r>
              <a:rPr lang="pt-PT" altLang="pt-PT" dirty="0" err="1">
                <a:latin typeface="Verdana" panose="020B0604030504040204" pitchFamily="34" charset="0"/>
                <a:ea typeface="Verdana" panose="020B0604030504040204" pitchFamily="34" charset="0"/>
              </a:rPr>
              <a:t>environmental</a:t>
            </a:r>
            <a:r>
              <a:rPr lang="pt-PT" altLang="pt-PT" dirty="0">
                <a:latin typeface="Verdana" panose="020B0604030504040204" pitchFamily="34" charset="0"/>
                <a:ea typeface="Verdana" panose="020B0604030504040204" pitchFamily="34" charset="0"/>
              </a:rPr>
              <a:t> </a:t>
            </a:r>
            <a:r>
              <a:rPr lang="pt-PT" altLang="pt-PT" dirty="0" err="1">
                <a:latin typeface="Verdana" panose="020B0604030504040204" pitchFamily="34" charset="0"/>
                <a:ea typeface="Verdana" panose="020B0604030504040204" pitchFamily="34" charset="0"/>
              </a:rPr>
              <a:t>issue</a:t>
            </a:r>
            <a:r>
              <a:rPr lang="pt-PT" altLang="pt-PT" dirty="0">
                <a:latin typeface="Verdana" panose="020B0604030504040204" pitchFamily="34" charset="0"/>
                <a:ea typeface="Verdana" panose="020B0604030504040204" pitchFamily="34" charset="0"/>
              </a:rPr>
              <a:t>.</a:t>
            </a:r>
          </a:p>
          <a:p>
            <a:pPr lvl="0" eaLnBrk="0" fontAlgn="base" hangingPunct="0">
              <a:lnSpc>
                <a:spcPct val="150000"/>
              </a:lnSpc>
              <a:spcBef>
                <a:spcPts val="600"/>
              </a:spcBef>
              <a:spcAft>
                <a:spcPts val="600"/>
              </a:spcAft>
            </a:pPr>
            <a:r>
              <a:rPr lang="pt-PT" altLang="pt-PT" dirty="0" err="1">
                <a:latin typeface="Verdana" panose="020B0604030504040204" pitchFamily="34" charset="0"/>
                <a:ea typeface="Verdana" panose="020B0604030504040204" pitchFamily="34" charset="0"/>
              </a:rPr>
              <a:t>The</a:t>
            </a:r>
            <a:r>
              <a:rPr lang="pt-PT" altLang="pt-PT" dirty="0">
                <a:latin typeface="Verdana" panose="020B0604030504040204" pitchFamily="34" charset="0"/>
                <a:ea typeface="Verdana" panose="020B0604030504040204" pitchFamily="34" charset="0"/>
              </a:rPr>
              <a:t> </a:t>
            </a:r>
            <a:r>
              <a:rPr lang="pt-PT" altLang="pt-PT" b="1" dirty="0">
                <a:latin typeface="Verdana" panose="020B0604030504040204" pitchFamily="34" charset="0"/>
                <a:ea typeface="Verdana" panose="020B0604030504040204" pitchFamily="34" charset="0"/>
              </a:rPr>
              <a:t>EU Single-Use Plastics </a:t>
            </a:r>
            <a:r>
              <a:rPr lang="pt-PT" altLang="pt-PT" b="1" dirty="0" err="1">
                <a:latin typeface="Verdana" panose="020B0604030504040204" pitchFamily="34" charset="0"/>
                <a:ea typeface="Verdana" panose="020B0604030504040204" pitchFamily="34" charset="0"/>
              </a:rPr>
              <a:t>Directive</a:t>
            </a:r>
            <a:r>
              <a:rPr lang="pt-PT" altLang="pt-PT" b="1" dirty="0">
                <a:latin typeface="Verdana" panose="020B0604030504040204" pitchFamily="34" charset="0"/>
                <a:ea typeface="Verdana" panose="020B0604030504040204" pitchFamily="34" charset="0"/>
              </a:rPr>
              <a:t> (EU) 2019/904</a:t>
            </a:r>
            <a:r>
              <a:rPr lang="pt-PT" altLang="pt-PT" dirty="0">
                <a:latin typeface="Verdana" panose="020B0604030504040204" pitchFamily="34" charset="0"/>
                <a:ea typeface="Verdana" panose="020B0604030504040204" pitchFamily="34" charset="0"/>
              </a:rPr>
              <a:t> </a:t>
            </a:r>
            <a:r>
              <a:rPr lang="pt-PT" altLang="pt-PT" dirty="0" err="1">
                <a:latin typeface="Verdana" panose="020B0604030504040204" pitchFamily="34" charset="0"/>
                <a:ea typeface="Verdana" panose="020B0604030504040204" pitchFamily="34" charset="0"/>
              </a:rPr>
              <a:t>establishes</a:t>
            </a:r>
            <a:r>
              <a:rPr lang="pt-PT" altLang="pt-PT" dirty="0">
                <a:latin typeface="Verdana" panose="020B0604030504040204" pitchFamily="34" charset="0"/>
                <a:ea typeface="Verdana" panose="020B0604030504040204" pitchFamily="34" charset="0"/>
              </a:rPr>
              <a:t> EPR for </a:t>
            </a:r>
            <a:r>
              <a:rPr lang="pt-PT" altLang="pt-PT" b="1" dirty="0" err="1">
                <a:latin typeface="Verdana" panose="020B0604030504040204" pitchFamily="34" charset="0"/>
                <a:ea typeface="Verdana" panose="020B0604030504040204" pitchFamily="34" charset="0"/>
              </a:rPr>
              <a:t>fishing</a:t>
            </a:r>
            <a:r>
              <a:rPr lang="pt-PT" altLang="pt-PT" b="1" dirty="0">
                <a:latin typeface="Verdana" panose="020B0604030504040204" pitchFamily="34" charset="0"/>
                <a:ea typeface="Verdana" panose="020B0604030504040204" pitchFamily="34" charset="0"/>
              </a:rPr>
              <a:t> gear </a:t>
            </a:r>
            <a:r>
              <a:rPr lang="pt-PT" altLang="pt-PT" b="1" dirty="0" err="1">
                <a:latin typeface="Verdana" panose="020B0604030504040204" pitchFamily="34" charset="0"/>
                <a:ea typeface="Verdana" panose="020B0604030504040204" pitchFamily="34" charset="0"/>
              </a:rPr>
              <a:t>containing</a:t>
            </a:r>
            <a:r>
              <a:rPr lang="pt-PT" altLang="pt-PT" b="1" dirty="0">
                <a:latin typeface="Verdana" panose="020B0604030504040204" pitchFamily="34" charset="0"/>
                <a:ea typeface="Verdana" panose="020B0604030504040204" pitchFamily="34" charset="0"/>
              </a:rPr>
              <a:t> </a:t>
            </a:r>
            <a:r>
              <a:rPr lang="pt-PT" altLang="pt-PT" b="1" dirty="0" err="1">
                <a:latin typeface="Verdana" panose="020B0604030504040204" pitchFamily="34" charset="0"/>
                <a:ea typeface="Verdana" panose="020B0604030504040204" pitchFamily="34" charset="0"/>
              </a:rPr>
              <a:t>plastic</a:t>
            </a:r>
            <a:r>
              <a:rPr lang="pt-PT" altLang="pt-PT" dirty="0">
                <a:latin typeface="Verdana" panose="020B0604030504040204" pitchFamily="34" charset="0"/>
                <a:ea typeface="Verdana" panose="020B0604030504040204" pitchFamily="34" charset="0"/>
              </a:rPr>
              <a:t>.</a:t>
            </a:r>
          </a:p>
          <a:p>
            <a:pPr lvl="0" eaLnBrk="0" fontAlgn="base" hangingPunct="0">
              <a:lnSpc>
                <a:spcPct val="150000"/>
              </a:lnSpc>
              <a:spcBef>
                <a:spcPts val="600"/>
              </a:spcBef>
              <a:spcAft>
                <a:spcPts val="600"/>
              </a:spcAft>
            </a:pPr>
            <a:r>
              <a:rPr lang="pt-PT" altLang="pt-PT" dirty="0" err="1">
                <a:latin typeface="Verdana" panose="020B0604030504040204" pitchFamily="34" charset="0"/>
                <a:ea typeface="Verdana" panose="020B0604030504040204" pitchFamily="34" charset="0"/>
              </a:rPr>
              <a:t>Transposed</a:t>
            </a:r>
            <a:r>
              <a:rPr lang="pt-PT" altLang="pt-PT" dirty="0">
                <a:latin typeface="Verdana" panose="020B0604030504040204" pitchFamily="34" charset="0"/>
                <a:ea typeface="Verdana" panose="020B0604030504040204" pitchFamily="34" charset="0"/>
              </a:rPr>
              <a:t> </a:t>
            </a:r>
            <a:r>
              <a:rPr lang="pt-PT" altLang="pt-PT" dirty="0" err="1">
                <a:latin typeface="Verdana" panose="020B0604030504040204" pitchFamily="34" charset="0"/>
                <a:ea typeface="Verdana" panose="020B0604030504040204" pitchFamily="34" charset="0"/>
              </a:rPr>
              <a:t>into</a:t>
            </a:r>
            <a:r>
              <a:rPr lang="pt-PT" altLang="pt-PT" dirty="0">
                <a:latin typeface="Verdana" panose="020B0604030504040204" pitchFamily="34" charset="0"/>
                <a:ea typeface="Verdana" panose="020B0604030504040204" pitchFamily="34" charset="0"/>
              </a:rPr>
              <a:t> Portuguese </a:t>
            </a:r>
            <a:r>
              <a:rPr lang="pt-PT" altLang="pt-PT" dirty="0" err="1">
                <a:latin typeface="Verdana" panose="020B0604030504040204" pitchFamily="34" charset="0"/>
                <a:ea typeface="Verdana" panose="020B0604030504040204" pitchFamily="34" charset="0"/>
              </a:rPr>
              <a:t>law</a:t>
            </a:r>
            <a:r>
              <a:rPr lang="pt-PT" altLang="pt-PT" dirty="0">
                <a:latin typeface="Verdana" panose="020B0604030504040204" pitchFamily="34" charset="0"/>
                <a:ea typeface="Verdana" panose="020B0604030504040204" pitchFamily="34" charset="0"/>
              </a:rPr>
              <a:t> </a:t>
            </a:r>
            <a:r>
              <a:rPr lang="pt-PT" altLang="pt-PT" dirty="0" err="1">
                <a:latin typeface="Verdana" panose="020B0604030504040204" pitchFamily="34" charset="0"/>
                <a:ea typeface="Verdana" panose="020B0604030504040204" pitchFamily="34" charset="0"/>
              </a:rPr>
              <a:t>by</a:t>
            </a:r>
            <a:r>
              <a:rPr lang="pt-PT" altLang="pt-PT" dirty="0">
                <a:latin typeface="Verdana" panose="020B0604030504040204" pitchFamily="34" charset="0"/>
                <a:ea typeface="Verdana" panose="020B0604030504040204" pitchFamily="34" charset="0"/>
              </a:rPr>
              <a:t> </a:t>
            </a:r>
            <a:r>
              <a:rPr lang="pt-PT" altLang="pt-PT" b="1" dirty="0" err="1">
                <a:latin typeface="Verdana" panose="020B0604030504040204" pitchFamily="34" charset="0"/>
                <a:ea typeface="Verdana" panose="020B0604030504040204" pitchFamily="34" charset="0"/>
              </a:rPr>
              <a:t>Decree-Law</a:t>
            </a:r>
            <a:r>
              <a:rPr lang="pt-PT" altLang="pt-PT" b="1" dirty="0">
                <a:latin typeface="Verdana" panose="020B0604030504040204" pitchFamily="34" charset="0"/>
                <a:ea typeface="Verdana" panose="020B0604030504040204" pitchFamily="34" charset="0"/>
              </a:rPr>
              <a:t> No. 78/2021</a:t>
            </a:r>
            <a:r>
              <a:rPr lang="pt-PT" altLang="pt-PT" dirty="0">
                <a:latin typeface="Verdana" panose="020B0604030504040204" pitchFamily="34" charset="0"/>
                <a:ea typeface="Verdana" panose="020B0604030504040204" pitchFamily="34" charset="0"/>
              </a:rPr>
              <a:t>.</a:t>
            </a:r>
          </a:p>
          <a:p>
            <a:pPr lvl="0" eaLnBrk="0" fontAlgn="base" hangingPunct="0">
              <a:lnSpc>
                <a:spcPct val="150000"/>
              </a:lnSpc>
              <a:spcBef>
                <a:spcPts val="600"/>
              </a:spcBef>
              <a:spcAft>
                <a:spcPts val="600"/>
              </a:spcAft>
            </a:pPr>
            <a:r>
              <a:rPr lang="pt-PT" altLang="pt-PT" dirty="0" err="1">
                <a:latin typeface="Verdana" panose="020B0604030504040204" pitchFamily="34" charset="0"/>
                <a:ea typeface="Verdana" panose="020B0604030504040204" pitchFamily="34" charset="0"/>
              </a:rPr>
              <a:t>Objective</a:t>
            </a:r>
            <a:r>
              <a:rPr lang="pt-PT" altLang="pt-PT" dirty="0">
                <a:latin typeface="Verdana" panose="020B0604030504040204" pitchFamily="34" charset="0"/>
                <a:ea typeface="Verdana" panose="020B0604030504040204" pitchFamily="34" charset="0"/>
              </a:rPr>
              <a:t>: </a:t>
            </a:r>
            <a:r>
              <a:rPr lang="pt-PT" altLang="pt-PT" dirty="0" err="1">
                <a:latin typeface="Verdana" panose="020B0604030504040204" pitchFamily="34" charset="0"/>
                <a:ea typeface="Verdana" panose="020B0604030504040204" pitchFamily="34" charset="0"/>
              </a:rPr>
              <a:t>ensure</a:t>
            </a:r>
            <a:r>
              <a:rPr lang="pt-PT" altLang="pt-PT" dirty="0">
                <a:latin typeface="Verdana" panose="020B0604030504040204" pitchFamily="34" charset="0"/>
                <a:ea typeface="Verdana" panose="020B0604030504040204" pitchFamily="34" charset="0"/>
              </a:rPr>
              <a:t> </a:t>
            </a:r>
            <a:r>
              <a:rPr lang="pt-PT" altLang="pt-PT" dirty="0" err="1">
                <a:latin typeface="Verdana" panose="020B0604030504040204" pitchFamily="34" charset="0"/>
                <a:ea typeface="Verdana" panose="020B0604030504040204" pitchFamily="34" charset="0"/>
              </a:rPr>
              <a:t>collection</a:t>
            </a:r>
            <a:r>
              <a:rPr lang="pt-PT" altLang="pt-PT" dirty="0">
                <a:latin typeface="Verdana" panose="020B0604030504040204" pitchFamily="34" charset="0"/>
                <a:ea typeface="Verdana" panose="020B0604030504040204" pitchFamily="34" charset="0"/>
              </a:rPr>
              <a:t>, </a:t>
            </a:r>
            <a:r>
              <a:rPr lang="pt-PT" altLang="pt-PT" dirty="0" err="1">
                <a:latin typeface="Verdana" panose="020B0604030504040204" pitchFamily="34" charset="0"/>
                <a:ea typeface="Verdana" panose="020B0604030504040204" pitchFamily="34" charset="0"/>
              </a:rPr>
              <a:t>treatment</a:t>
            </a:r>
            <a:r>
              <a:rPr lang="pt-PT" altLang="pt-PT" dirty="0">
                <a:latin typeface="Verdana" panose="020B0604030504040204" pitchFamily="34" charset="0"/>
                <a:ea typeface="Verdana" panose="020B0604030504040204" pitchFamily="34" charset="0"/>
              </a:rPr>
              <a:t>, </a:t>
            </a:r>
            <a:r>
              <a:rPr lang="pt-PT" altLang="pt-PT" dirty="0" err="1">
                <a:latin typeface="Verdana" panose="020B0604030504040204" pitchFamily="34" charset="0"/>
                <a:ea typeface="Verdana" panose="020B0604030504040204" pitchFamily="34" charset="0"/>
              </a:rPr>
              <a:t>and</a:t>
            </a:r>
            <a:r>
              <a:rPr lang="pt-PT" altLang="pt-PT" dirty="0">
                <a:latin typeface="Verdana" panose="020B0604030504040204" pitchFamily="34" charset="0"/>
                <a:ea typeface="Verdana" panose="020B0604030504040204" pitchFamily="34" charset="0"/>
              </a:rPr>
              <a:t> </a:t>
            </a:r>
            <a:r>
              <a:rPr lang="pt-PT" altLang="pt-PT" dirty="0" err="1">
                <a:latin typeface="Verdana" panose="020B0604030504040204" pitchFamily="34" charset="0"/>
                <a:ea typeface="Verdana" panose="020B0604030504040204" pitchFamily="34" charset="0"/>
              </a:rPr>
              <a:t>recycling</a:t>
            </a:r>
            <a:r>
              <a:rPr lang="pt-PT" altLang="pt-PT" dirty="0">
                <a:latin typeface="Verdana" panose="020B0604030504040204" pitchFamily="34" charset="0"/>
                <a:ea typeface="Verdana" panose="020B0604030504040204" pitchFamily="34" charset="0"/>
              </a:rPr>
              <a:t> </a:t>
            </a:r>
            <a:r>
              <a:rPr lang="pt-PT" altLang="pt-PT" dirty="0" err="1">
                <a:latin typeface="Verdana" panose="020B0604030504040204" pitchFamily="34" charset="0"/>
                <a:ea typeface="Verdana" panose="020B0604030504040204" pitchFamily="34" charset="0"/>
              </a:rPr>
              <a:t>of</a:t>
            </a:r>
            <a:r>
              <a:rPr lang="pt-PT" altLang="pt-PT" dirty="0">
                <a:latin typeface="Verdana" panose="020B0604030504040204" pitchFamily="34" charset="0"/>
                <a:ea typeface="Verdana" panose="020B0604030504040204" pitchFamily="34" charset="0"/>
              </a:rPr>
              <a:t> </a:t>
            </a:r>
            <a:r>
              <a:rPr lang="pt-PT" altLang="pt-PT" dirty="0" err="1">
                <a:latin typeface="Verdana" panose="020B0604030504040204" pitchFamily="34" charset="0"/>
                <a:ea typeface="Verdana" panose="020B0604030504040204" pitchFamily="34" charset="0"/>
              </a:rPr>
              <a:t>fishing</a:t>
            </a:r>
            <a:r>
              <a:rPr lang="pt-PT" altLang="pt-PT" dirty="0">
                <a:latin typeface="Verdana" panose="020B0604030504040204" pitchFamily="34" charset="0"/>
                <a:ea typeface="Verdana" panose="020B0604030504040204" pitchFamily="34" charset="0"/>
              </a:rPr>
              <a:t> gear </a:t>
            </a:r>
            <a:r>
              <a:rPr lang="pt-PT" altLang="pt-PT" dirty="0" err="1">
                <a:latin typeface="Verdana" panose="020B0604030504040204" pitchFamily="34" charset="0"/>
                <a:ea typeface="Verdana" panose="020B0604030504040204" pitchFamily="34" charset="0"/>
              </a:rPr>
              <a:t>waste</a:t>
            </a:r>
            <a:r>
              <a:rPr lang="pt-PT" altLang="pt-PT" dirty="0">
                <a:latin typeface="Verdana" panose="020B0604030504040204" pitchFamily="34" charset="0"/>
                <a:ea typeface="Verdana" panose="020B0604030504040204" pitchFamily="34" charset="0"/>
              </a:rPr>
              <a:t>.</a:t>
            </a:r>
          </a:p>
        </p:txBody>
      </p:sp>
      <p:pic>
        <p:nvPicPr>
          <p:cNvPr id="7" name="Imagem 6">
            <a:extLst>
              <a:ext uri="{FF2B5EF4-FFF2-40B4-BE49-F238E27FC236}">
                <a16:creationId xmlns:a16="http://schemas.microsoft.com/office/drawing/2014/main" id="{827FA4A9-F278-C7C0-D3B5-2E31813B0D6C}"/>
              </a:ext>
            </a:extLst>
          </p:cNvPr>
          <p:cNvPicPr>
            <a:picLocks noChangeAspect="1"/>
          </p:cNvPicPr>
          <p:nvPr/>
        </p:nvPicPr>
        <p:blipFill>
          <a:blip r:embed="rId2"/>
          <a:stretch>
            <a:fillRect/>
          </a:stretch>
        </p:blipFill>
        <p:spPr>
          <a:xfrm>
            <a:off x="742895" y="3501248"/>
            <a:ext cx="5353105" cy="2541861"/>
          </a:xfrm>
          <a:prstGeom prst="rect">
            <a:avLst/>
          </a:prstGeom>
        </p:spPr>
      </p:pic>
      <p:pic>
        <p:nvPicPr>
          <p:cNvPr id="9" name="Imagem 8">
            <a:extLst>
              <a:ext uri="{FF2B5EF4-FFF2-40B4-BE49-F238E27FC236}">
                <a16:creationId xmlns:a16="http://schemas.microsoft.com/office/drawing/2014/main" id="{AB750E94-5D04-FAA6-33C1-E79304FBC683}"/>
              </a:ext>
            </a:extLst>
          </p:cNvPr>
          <p:cNvPicPr>
            <a:picLocks noChangeAspect="1"/>
          </p:cNvPicPr>
          <p:nvPr/>
        </p:nvPicPr>
        <p:blipFill>
          <a:blip r:embed="rId3"/>
          <a:stretch>
            <a:fillRect/>
          </a:stretch>
        </p:blipFill>
        <p:spPr>
          <a:xfrm>
            <a:off x="6794091" y="3654264"/>
            <a:ext cx="4818142" cy="2235827"/>
          </a:xfrm>
          <a:prstGeom prst="rect">
            <a:avLst/>
          </a:prstGeom>
        </p:spPr>
      </p:pic>
    </p:spTree>
    <p:extLst>
      <p:ext uri="{BB962C8B-B14F-4D97-AF65-F5344CB8AC3E}">
        <p14:creationId xmlns:p14="http://schemas.microsoft.com/office/powerpoint/2010/main" val="255547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34B19-B4F2-4103-AC2E-6DE61BFC60F3}"/>
            </a:ext>
          </a:extLst>
        </p:cNvPr>
        <p:cNvGrpSpPr/>
        <p:nvPr/>
      </p:nvGrpSpPr>
      <p:grpSpPr>
        <a:xfrm>
          <a:off x="0" y="0"/>
          <a:ext cx="0" cy="0"/>
          <a:chOff x="0" y="0"/>
          <a:chExt cx="0" cy="0"/>
        </a:xfrm>
      </p:grpSpPr>
      <p:sp>
        <p:nvSpPr>
          <p:cNvPr id="4" name="Marcador de Posição do Texto 1">
            <a:extLst>
              <a:ext uri="{FF2B5EF4-FFF2-40B4-BE49-F238E27FC236}">
                <a16:creationId xmlns:a16="http://schemas.microsoft.com/office/drawing/2014/main" id="{F3A4CB93-522F-96D4-36F6-62A702384C47}"/>
              </a:ext>
            </a:extLst>
          </p:cNvPr>
          <p:cNvSpPr>
            <a:spLocks noGrp="1"/>
          </p:cNvSpPr>
          <p:nvPr>
            <p:ph type="body" sz="quarter" idx="13"/>
          </p:nvPr>
        </p:nvSpPr>
        <p:spPr>
          <a:xfrm>
            <a:off x="609599" y="298024"/>
            <a:ext cx="11160000" cy="521553"/>
          </a:xfrm>
        </p:spPr>
        <p:txBody>
          <a:bodyPr/>
          <a:lstStyle/>
          <a:p>
            <a:r>
              <a:rPr lang="pt-PT" dirty="0" err="1"/>
              <a:t>Key</a:t>
            </a:r>
            <a:r>
              <a:rPr lang="pt-PT" dirty="0"/>
              <a:t> </a:t>
            </a:r>
            <a:r>
              <a:rPr lang="pt-PT" dirty="0" err="1"/>
              <a:t>definitions</a:t>
            </a:r>
            <a:endParaRPr lang="pt-PT" dirty="0"/>
          </a:p>
        </p:txBody>
      </p:sp>
      <p:sp>
        <p:nvSpPr>
          <p:cNvPr id="2" name="TextBox 2">
            <a:extLst>
              <a:ext uri="{FF2B5EF4-FFF2-40B4-BE49-F238E27FC236}">
                <a16:creationId xmlns:a16="http://schemas.microsoft.com/office/drawing/2014/main" id="{4145F702-036A-D7DD-DBF4-D518ABEC19F7}"/>
              </a:ext>
            </a:extLst>
          </p:cNvPr>
          <p:cNvSpPr txBox="1"/>
          <p:nvPr/>
        </p:nvSpPr>
        <p:spPr>
          <a:xfrm>
            <a:off x="609599" y="1105638"/>
            <a:ext cx="7787148" cy="4646721"/>
          </a:xfrm>
          <a:prstGeom prst="rect">
            <a:avLst/>
          </a:prstGeom>
          <a:noFill/>
        </p:spPr>
        <p:txBody>
          <a:bodyPr wrap="square">
            <a:spAutoFit/>
          </a:bodyPr>
          <a:lstStyle/>
          <a:p>
            <a:pPr marL="342900" indent="-342900">
              <a:lnSpc>
                <a:spcPct val="150000"/>
              </a:lnSpc>
              <a:buClr>
                <a:srgbClr val="24A39C"/>
              </a:buClr>
              <a:buFont typeface="Arial" panose="020B0604020202020204" pitchFamily="34" charset="0"/>
              <a:buChar char="•"/>
              <a:defRPr sz="2000">
                <a:solidFill>
                  <a:srgbClr val="282828"/>
                </a:solidFill>
              </a:defRPr>
            </a:pPr>
            <a:r>
              <a:rPr b="1" dirty="0">
                <a:latin typeface="Verdana" panose="020B0604030504040204" pitchFamily="34" charset="0"/>
                <a:ea typeface="Verdana" panose="020B0604030504040204" pitchFamily="34" charset="0"/>
              </a:rPr>
              <a:t>Fishing gear containing plastic: </a:t>
            </a:r>
            <a:r>
              <a:rPr dirty="0">
                <a:latin typeface="Verdana" panose="020B0604030504040204" pitchFamily="34" charset="0"/>
                <a:ea typeface="Verdana" panose="020B0604030504040204" pitchFamily="34" charset="0"/>
              </a:rPr>
              <a:t>any product used for catching or farming fish that contains synthetic polymers.</a:t>
            </a:r>
            <a:endParaRPr lang="pt-PT" dirty="0">
              <a:latin typeface="Verdana" panose="020B0604030504040204" pitchFamily="34" charset="0"/>
              <a:ea typeface="Verdana" panose="020B0604030504040204" pitchFamily="34" charset="0"/>
            </a:endParaRPr>
          </a:p>
          <a:p>
            <a:pPr marL="342900" indent="-342900">
              <a:lnSpc>
                <a:spcPct val="150000"/>
              </a:lnSpc>
              <a:buClr>
                <a:srgbClr val="24A39C"/>
              </a:buClr>
              <a:buFont typeface="Arial" panose="020B0604020202020204" pitchFamily="34" charset="0"/>
              <a:buChar char="•"/>
              <a:defRPr sz="2000">
                <a:solidFill>
                  <a:srgbClr val="282828"/>
                </a:solidFill>
              </a:defRPr>
            </a:pPr>
            <a:r>
              <a:rPr b="1" dirty="0">
                <a:latin typeface="Verdana" panose="020B0604030504040204" pitchFamily="34" charset="0"/>
                <a:ea typeface="Verdana" panose="020B0604030504040204" pitchFamily="34" charset="0"/>
              </a:rPr>
              <a:t>Placing on the market: </a:t>
            </a:r>
            <a:r>
              <a:rPr dirty="0">
                <a:latin typeface="Verdana" panose="020B0604030504040204" pitchFamily="34" charset="0"/>
                <a:ea typeface="Verdana" panose="020B0604030504040204" pitchFamily="34" charset="0"/>
              </a:rPr>
              <a:t>first making a product available on the market of a Member State.</a:t>
            </a:r>
            <a:endParaRPr lang="pt-PT" dirty="0">
              <a:latin typeface="Verdana" panose="020B0604030504040204" pitchFamily="34" charset="0"/>
              <a:ea typeface="Verdana" panose="020B0604030504040204" pitchFamily="34" charset="0"/>
            </a:endParaRPr>
          </a:p>
          <a:p>
            <a:pPr marL="342900" indent="-342900">
              <a:lnSpc>
                <a:spcPct val="150000"/>
              </a:lnSpc>
              <a:buClr>
                <a:srgbClr val="24A39C"/>
              </a:buClr>
              <a:buFont typeface="Arial" panose="020B0604020202020204" pitchFamily="34" charset="0"/>
              <a:buChar char="•"/>
              <a:defRPr sz="2000">
                <a:solidFill>
                  <a:srgbClr val="282828"/>
                </a:solidFill>
              </a:defRPr>
            </a:pPr>
            <a:r>
              <a:rPr b="1" dirty="0">
                <a:latin typeface="Verdana" panose="020B0604030504040204" pitchFamily="34" charset="0"/>
                <a:ea typeface="Verdana" panose="020B0604030504040204" pitchFamily="34" charset="0"/>
              </a:rPr>
              <a:t>Making available on the market: </a:t>
            </a:r>
            <a:r>
              <a:rPr dirty="0">
                <a:latin typeface="Verdana" panose="020B0604030504040204" pitchFamily="34" charset="0"/>
                <a:ea typeface="Verdana" panose="020B0604030504040204" pitchFamily="34" charset="0"/>
              </a:rPr>
              <a:t>any supply for distribution, consumption or use in commercial activity.</a:t>
            </a:r>
            <a:endParaRPr lang="pt-PT" dirty="0">
              <a:latin typeface="Verdana" panose="020B0604030504040204" pitchFamily="34" charset="0"/>
              <a:ea typeface="Verdana" panose="020B0604030504040204" pitchFamily="34" charset="0"/>
            </a:endParaRPr>
          </a:p>
          <a:p>
            <a:pPr marL="342900" indent="-342900">
              <a:lnSpc>
                <a:spcPct val="150000"/>
              </a:lnSpc>
              <a:buClr>
                <a:srgbClr val="24A39C"/>
              </a:buClr>
              <a:buFont typeface="Arial" panose="020B0604020202020204" pitchFamily="34" charset="0"/>
              <a:buChar char="•"/>
              <a:defRPr sz="2000">
                <a:solidFill>
                  <a:srgbClr val="282828"/>
                </a:solidFill>
              </a:defRPr>
            </a:pPr>
            <a:r>
              <a:rPr lang="pt-PT" dirty="0">
                <a:latin typeface="Verdana" panose="020B0604030504040204" pitchFamily="34" charset="0"/>
                <a:ea typeface="Verdana" panose="020B0604030504040204" pitchFamily="34" charset="0"/>
              </a:rPr>
              <a:t>⚠️</a:t>
            </a:r>
            <a:r>
              <a:rPr dirty="0">
                <a:latin typeface="Verdana" panose="020B0604030504040204" pitchFamily="34" charset="0"/>
                <a:ea typeface="Verdana" panose="020B0604030504040204" pitchFamily="34" charset="0"/>
              </a:rPr>
              <a:t> </a:t>
            </a:r>
            <a:r>
              <a:rPr b="1" dirty="0">
                <a:latin typeface="Verdana" panose="020B0604030504040204" pitchFamily="34" charset="0"/>
                <a:ea typeface="Verdana" panose="020B0604030504040204" pitchFamily="34" charset="0"/>
              </a:rPr>
              <a:t>Loophole: </a:t>
            </a:r>
            <a:r>
              <a:rPr dirty="0">
                <a:latin typeface="Verdana" panose="020B0604030504040204" pitchFamily="34" charset="0"/>
                <a:ea typeface="Verdana" panose="020B0604030504040204" pitchFamily="34" charset="0"/>
              </a:rPr>
              <a:t>fishermen manufacturing or importing gear for their own use are not considered to place it on the market.</a:t>
            </a:r>
          </a:p>
        </p:txBody>
      </p:sp>
      <p:pic>
        <p:nvPicPr>
          <p:cNvPr id="3" name="Imagem 2">
            <a:extLst>
              <a:ext uri="{FF2B5EF4-FFF2-40B4-BE49-F238E27FC236}">
                <a16:creationId xmlns:a16="http://schemas.microsoft.com/office/drawing/2014/main" id="{32C9A573-5612-3377-5D24-6A256D8844FA}"/>
              </a:ext>
            </a:extLst>
          </p:cNvPr>
          <p:cNvPicPr>
            <a:picLocks noChangeAspect="1"/>
          </p:cNvPicPr>
          <p:nvPr/>
        </p:nvPicPr>
        <p:blipFill>
          <a:blip r:embed="rId2">
            <a:duotone>
              <a:schemeClr val="accent1">
                <a:shade val="45000"/>
                <a:satMod val="135000"/>
              </a:schemeClr>
              <a:prstClr val="white"/>
            </a:duotone>
          </a:blip>
          <a:stretch>
            <a:fillRect/>
          </a:stretch>
        </p:blipFill>
        <p:spPr>
          <a:xfrm>
            <a:off x="8972322" y="2030361"/>
            <a:ext cx="2797277" cy="2797277"/>
          </a:xfrm>
          <a:prstGeom prst="rect">
            <a:avLst/>
          </a:prstGeom>
        </p:spPr>
      </p:pic>
    </p:spTree>
    <p:extLst>
      <p:ext uri="{BB962C8B-B14F-4D97-AF65-F5344CB8AC3E}">
        <p14:creationId xmlns:p14="http://schemas.microsoft.com/office/powerpoint/2010/main" val="356520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34D10-B361-AEAB-884A-FD4A8EFE5120}"/>
            </a:ext>
          </a:extLst>
        </p:cNvPr>
        <p:cNvGrpSpPr/>
        <p:nvPr/>
      </p:nvGrpSpPr>
      <p:grpSpPr>
        <a:xfrm>
          <a:off x="0" y="0"/>
          <a:ext cx="0" cy="0"/>
          <a:chOff x="0" y="0"/>
          <a:chExt cx="0" cy="0"/>
        </a:xfrm>
      </p:grpSpPr>
      <p:sp>
        <p:nvSpPr>
          <p:cNvPr id="4" name="Marcador de Posição do Texto 1">
            <a:extLst>
              <a:ext uri="{FF2B5EF4-FFF2-40B4-BE49-F238E27FC236}">
                <a16:creationId xmlns:a16="http://schemas.microsoft.com/office/drawing/2014/main" id="{A9F524BD-08AE-1DF8-48D3-E0B6FDEAC7B5}"/>
              </a:ext>
            </a:extLst>
          </p:cNvPr>
          <p:cNvSpPr>
            <a:spLocks noGrp="1"/>
          </p:cNvSpPr>
          <p:nvPr>
            <p:ph type="body" sz="quarter" idx="13"/>
          </p:nvPr>
        </p:nvSpPr>
        <p:spPr>
          <a:xfrm>
            <a:off x="609599" y="298024"/>
            <a:ext cx="11160000" cy="521553"/>
          </a:xfrm>
        </p:spPr>
        <p:txBody>
          <a:bodyPr/>
          <a:lstStyle/>
          <a:p>
            <a:r>
              <a:rPr lang="pt-PT" dirty="0"/>
              <a:t>EPR </a:t>
            </a:r>
            <a:r>
              <a:rPr lang="pt-PT" dirty="0" err="1"/>
              <a:t>Obligations</a:t>
            </a:r>
            <a:r>
              <a:rPr lang="pt-PT" dirty="0"/>
              <a:t> in Portugal</a:t>
            </a:r>
          </a:p>
        </p:txBody>
      </p:sp>
      <p:sp>
        <p:nvSpPr>
          <p:cNvPr id="2" name="TextBox 2">
            <a:extLst>
              <a:ext uri="{FF2B5EF4-FFF2-40B4-BE49-F238E27FC236}">
                <a16:creationId xmlns:a16="http://schemas.microsoft.com/office/drawing/2014/main" id="{5953F37F-8DF7-6448-6B44-A8AF1D187426}"/>
              </a:ext>
            </a:extLst>
          </p:cNvPr>
          <p:cNvSpPr txBox="1"/>
          <p:nvPr/>
        </p:nvSpPr>
        <p:spPr>
          <a:xfrm>
            <a:off x="609599" y="980871"/>
            <a:ext cx="11160000" cy="2338397"/>
          </a:xfrm>
          <a:prstGeom prst="rect">
            <a:avLst/>
          </a:prstGeom>
          <a:noFill/>
        </p:spPr>
        <p:txBody>
          <a:bodyPr wrap="square">
            <a:spAutoFit/>
          </a:bodyPr>
          <a:lstStyle/>
          <a:p>
            <a:pPr>
              <a:lnSpc>
                <a:spcPct val="150000"/>
              </a:lnSpc>
              <a:buClr>
                <a:srgbClr val="24A39C"/>
              </a:buClr>
              <a:defRPr sz="2000">
                <a:solidFill>
                  <a:srgbClr val="282828"/>
                </a:solidFill>
              </a:defRPr>
            </a:pPr>
            <a:r>
              <a:rPr lang="en-US" dirty="0">
                <a:latin typeface="Verdana" panose="020B0604030504040204" pitchFamily="34" charset="0"/>
                <a:ea typeface="Verdana" panose="020B0604030504040204" pitchFamily="34" charset="0"/>
              </a:rPr>
              <a:t>Producers (manufacturers, importers, or distributors) must:</a:t>
            </a:r>
          </a:p>
          <a:p>
            <a:pPr marL="800100" lvl="1" indent="-342900">
              <a:lnSpc>
                <a:spcPct val="150000"/>
              </a:lnSpc>
              <a:buClr>
                <a:srgbClr val="24A39C"/>
              </a:buClr>
              <a:buFont typeface="Wingdings" panose="05000000000000000000" pitchFamily="2" charset="2"/>
              <a:buChar char="ü"/>
              <a:defRPr sz="2000">
                <a:solidFill>
                  <a:srgbClr val="282828"/>
                </a:solidFill>
              </a:defRPr>
            </a:pPr>
            <a:r>
              <a:rPr lang="en-US" b="1" dirty="0">
                <a:latin typeface="Verdana" panose="020B0604030504040204" pitchFamily="34" charset="0"/>
                <a:ea typeface="Verdana" panose="020B0604030504040204" pitchFamily="34" charset="0"/>
              </a:rPr>
              <a:t>Register</a:t>
            </a:r>
            <a:r>
              <a:rPr lang="en-US" dirty="0">
                <a:latin typeface="Verdana" panose="020B0604030504040204" pitchFamily="34" charset="0"/>
                <a:ea typeface="Verdana" panose="020B0604030504040204" pitchFamily="34" charset="0"/>
              </a:rPr>
              <a:t> in the national producer register (APA – SIRER platform).</a:t>
            </a:r>
          </a:p>
          <a:p>
            <a:pPr marL="800100" lvl="1" indent="-342900">
              <a:lnSpc>
                <a:spcPct val="150000"/>
              </a:lnSpc>
              <a:buClr>
                <a:srgbClr val="24A39C"/>
              </a:buClr>
              <a:buFont typeface="Wingdings" panose="05000000000000000000" pitchFamily="2" charset="2"/>
              <a:buChar char="ü"/>
              <a:defRPr sz="2000">
                <a:solidFill>
                  <a:srgbClr val="282828"/>
                </a:solidFill>
              </a:defRPr>
            </a:pPr>
            <a:r>
              <a:rPr lang="en-US" b="1" dirty="0">
                <a:latin typeface="Verdana" panose="020B0604030504040204" pitchFamily="34" charset="0"/>
                <a:ea typeface="Verdana" panose="020B0604030504040204" pitchFamily="34" charset="0"/>
              </a:rPr>
              <a:t>Finance</a:t>
            </a:r>
            <a:r>
              <a:rPr lang="en-US" dirty="0">
                <a:latin typeface="Verdana" panose="020B0604030504040204" pitchFamily="34" charset="0"/>
                <a:ea typeface="Verdana" panose="020B0604030504040204" pitchFamily="34" charset="0"/>
              </a:rPr>
              <a:t> collection, transport, and treatment of end-of-life fishing gear.</a:t>
            </a:r>
          </a:p>
          <a:p>
            <a:pPr marL="800100" lvl="1" indent="-342900">
              <a:lnSpc>
                <a:spcPct val="150000"/>
              </a:lnSpc>
              <a:buClr>
                <a:srgbClr val="24A39C"/>
              </a:buClr>
              <a:buFont typeface="Wingdings" panose="05000000000000000000" pitchFamily="2" charset="2"/>
              <a:buChar char="ü"/>
              <a:defRPr sz="2000">
                <a:solidFill>
                  <a:srgbClr val="282828"/>
                </a:solidFill>
              </a:defRPr>
            </a:pPr>
            <a:r>
              <a:rPr lang="en-US" b="1" dirty="0">
                <a:latin typeface="Verdana" panose="020B0604030504040204" pitchFamily="34" charset="0"/>
                <a:ea typeface="Verdana" panose="020B0604030504040204" pitchFamily="34" charset="0"/>
              </a:rPr>
              <a:t>Report</a:t>
            </a:r>
            <a:r>
              <a:rPr lang="en-US" dirty="0">
                <a:latin typeface="Verdana" panose="020B0604030504040204" pitchFamily="34" charset="0"/>
                <a:ea typeface="Verdana" panose="020B0604030504040204" pitchFamily="34" charset="0"/>
              </a:rPr>
              <a:t> annually on quantities placed on the market.</a:t>
            </a:r>
          </a:p>
          <a:p>
            <a:pPr marL="800100" lvl="1" indent="-342900">
              <a:lnSpc>
                <a:spcPct val="150000"/>
              </a:lnSpc>
              <a:buClr>
                <a:srgbClr val="24A39C"/>
              </a:buClr>
              <a:buFont typeface="Wingdings" panose="05000000000000000000" pitchFamily="2" charset="2"/>
              <a:buChar char="ü"/>
              <a:defRPr sz="2000">
                <a:solidFill>
                  <a:srgbClr val="282828"/>
                </a:solidFill>
              </a:defRPr>
            </a:pPr>
            <a:r>
              <a:rPr lang="en-US" b="1" dirty="0">
                <a:latin typeface="Verdana" panose="020B0604030504040204" pitchFamily="34" charset="0"/>
                <a:ea typeface="Verdana" panose="020B0604030504040204" pitchFamily="34" charset="0"/>
              </a:rPr>
              <a:t>Ensure awareness </a:t>
            </a:r>
            <a:r>
              <a:rPr lang="en-US" dirty="0">
                <a:latin typeface="Verdana" panose="020B0604030504040204" pitchFamily="34" charset="0"/>
                <a:ea typeface="Verdana" panose="020B0604030504040204" pitchFamily="34" charset="0"/>
              </a:rPr>
              <a:t>among users and cooperate with port authorities.</a:t>
            </a:r>
          </a:p>
        </p:txBody>
      </p:sp>
      <p:pic>
        <p:nvPicPr>
          <p:cNvPr id="5" name="Imagem 4">
            <a:extLst>
              <a:ext uri="{FF2B5EF4-FFF2-40B4-BE49-F238E27FC236}">
                <a16:creationId xmlns:a16="http://schemas.microsoft.com/office/drawing/2014/main" id="{C38B40DF-D9DA-F044-84B7-24F05C326858}"/>
              </a:ext>
            </a:extLst>
          </p:cNvPr>
          <p:cNvPicPr>
            <a:picLocks noChangeAspect="1"/>
          </p:cNvPicPr>
          <p:nvPr/>
        </p:nvPicPr>
        <p:blipFill>
          <a:blip r:embed="rId2"/>
          <a:stretch>
            <a:fillRect/>
          </a:stretch>
        </p:blipFill>
        <p:spPr>
          <a:xfrm>
            <a:off x="7763165" y="3319268"/>
            <a:ext cx="4428835" cy="3377437"/>
          </a:xfrm>
          <a:prstGeom prst="rect">
            <a:avLst/>
          </a:prstGeom>
        </p:spPr>
      </p:pic>
      <p:pic>
        <p:nvPicPr>
          <p:cNvPr id="7" name="Imagem 6">
            <a:extLst>
              <a:ext uri="{FF2B5EF4-FFF2-40B4-BE49-F238E27FC236}">
                <a16:creationId xmlns:a16="http://schemas.microsoft.com/office/drawing/2014/main" id="{0E46B662-A2CB-8B08-D338-73307DCD5010}"/>
              </a:ext>
            </a:extLst>
          </p:cNvPr>
          <p:cNvPicPr>
            <a:picLocks noChangeAspect="1"/>
          </p:cNvPicPr>
          <p:nvPr/>
        </p:nvPicPr>
        <p:blipFill>
          <a:blip r:embed="rId3"/>
          <a:stretch>
            <a:fillRect/>
          </a:stretch>
        </p:blipFill>
        <p:spPr>
          <a:xfrm>
            <a:off x="157317" y="3964113"/>
            <a:ext cx="8092440" cy="1363515"/>
          </a:xfrm>
          <a:prstGeom prst="rect">
            <a:avLst/>
          </a:prstGeom>
        </p:spPr>
      </p:pic>
    </p:spTree>
    <p:extLst>
      <p:ext uri="{BB962C8B-B14F-4D97-AF65-F5344CB8AC3E}">
        <p14:creationId xmlns:p14="http://schemas.microsoft.com/office/powerpoint/2010/main" val="2697109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F00A3-1940-AA6D-17C0-E52A0AB5331A}"/>
            </a:ext>
          </a:extLst>
        </p:cNvPr>
        <p:cNvGrpSpPr/>
        <p:nvPr/>
      </p:nvGrpSpPr>
      <p:grpSpPr>
        <a:xfrm>
          <a:off x="0" y="0"/>
          <a:ext cx="0" cy="0"/>
          <a:chOff x="0" y="0"/>
          <a:chExt cx="0" cy="0"/>
        </a:xfrm>
      </p:grpSpPr>
      <p:sp>
        <p:nvSpPr>
          <p:cNvPr id="4" name="Marcador de Posição do Texto 1">
            <a:extLst>
              <a:ext uri="{FF2B5EF4-FFF2-40B4-BE49-F238E27FC236}">
                <a16:creationId xmlns:a16="http://schemas.microsoft.com/office/drawing/2014/main" id="{C20F01FC-A043-DB0E-9058-D2698EE2EA7B}"/>
              </a:ext>
            </a:extLst>
          </p:cNvPr>
          <p:cNvSpPr>
            <a:spLocks noGrp="1"/>
          </p:cNvSpPr>
          <p:nvPr>
            <p:ph type="body" sz="quarter" idx="13"/>
          </p:nvPr>
        </p:nvSpPr>
        <p:spPr>
          <a:xfrm>
            <a:off x="609599" y="298024"/>
            <a:ext cx="11160000" cy="521553"/>
          </a:xfrm>
        </p:spPr>
        <p:txBody>
          <a:bodyPr/>
          <a:lstStyle/>
          <a:p>
            <a:r>
              <a:rPr lang="pt-PT" dirty="0"/>
              <a:t>EPR </a:t>
            </a:r>
            <a:r>
              <a:rPr lang="pt-PT" dirty="0" err="1"/>
              <a:t>Obligations</a:t>
            </a:r>
            <a:r>
              <a:rPr lang="pt-PT" dirty="0"/>
              <a:t> in Portugal</a:t>
            </a:r>
          </a:p>
        </p:txBody>
      </p:sp>
      <p:pic>
        <p:nvPicPr>
          <p:cNvPr id="6" name="Imagem 5">
            <a:extLst>
              <a:ext uri="{FF2B5EF4-FFF2-40B4-BE49-F238E27FC236}">
                <a16:creationId xmlns:a16="http://schemas.microsoft.com/office/drawing/2014/main" id="{5A734D01-5755-B426-2DD2-83B526AC5B77}"/>
              </a:ext>
            </a:extLst>
          </p:cNvPr>
          <p:cNvPicPr>
            <a:picLocks noChangeAspect="1"/>
          </p:cNvPicPr>
          <p:nvPr/>
        </p:nvPicPr>
        <p:blipFill>
          <a:blip r:embed="rId2"/>
          <a:stretch>
            <a:fillRect/>
          </a:stretch>
        </p:blipFill>
        <p:spPr>
          <a:xfrm>
            <a:off x="5197464" y="943809"/>
            <a:ext cx="6091337" cy="5616167"/>
          </a:xfrm>
          <a:prstGeom prst="rect">
            <a:avLst/>
          </a:prstGeom>
          <a:ln>
            <a:noFill/>
          </a:ln>
          <a:effectLst>
            <a:outerShdw blurRad="292100" dist="139700" dir="2700000" algn="tl" rotWithShape="0">
              <a:srgbClr val="333333">
                <a:alpha val="65000"/>
              </a:srgbClr>
            </a:outerShdw>
          </a:effectLst>
        </p:spPr>
      </p:pic>
      <p:sp>
        <p:nvSpPr>
          <p:cNvPr id="9" name="CaixaDeTexto 8">
            <a:extLst>
              <a:ext uri="{FF2B5EF4-FFF2-40B4-BE49-F238E27FC236}">
                <a16:creationId xmlns:a16="http://schemas.microsoft.com/office/drawing/2014/main" id="{64CDD8C0-1058-D5C7-7DCF-079A42BFB9EE}"/>
              </a:ext>
            </a:extLst>
          </p:cNvPr>
          <p:cNvSpPr txBox="1"/>
          <p:nvPr/>
        </p:nvSpPr>
        <p:spPr>
          <a:xfrm>
            <a:off x="609599" y="2490634"/>
            <a:ext cx="4336027" cy="1876732"/>
          </a:xfrm>
          <a:prstGeom prst="rect">
            <a:avLst/>
          </a:prstGeom>
          <a:noFill/>
        </p:spPr>
        <p:txBody>
          <a:bodyPr wrap="square">
            <a:spAutoFit/>
          </a:bodyPr>
          <a:lstStyle/>
          <a:p>
            <a:pPr algn="just" rtl="0">
              <a:lnSpc>
                <a:spcPct val="150000"/>
              </a:lnSpc>
              <a:buNone/>
            </a:pPr>
            <a:r>
              <a:rPr lang="en-US" sz="2000" b="0" i="0" dirty="0">
                <a:solidFill>
                  <a:srgbClr val="1F1F1F"/>
                </a:solidFill>
                <a:effectLst/>
                <a:latin typeface="Verdana" panose="020B0604030504040204" pitchFamily="34" charset="0"/>
                <a:ea typeface="Verdana" panose="020B0604030504040204" pitchFamily="34" charset="0"/>
              </a:rPr>
              <a:t>Regarding producer registration, we have several supporting documents published on our portal.</a:t>
            </a:r>
          </a:p>
        </p:txBody>
      </p:sp>
    </p:spTree>
    <p:extLst>
      <p:ext uri="{BB962C8B-B14F-4D97-AF65-F5344CB8AC3E}">
        <p14:creationId xmlns:p14="http://schemas.microsoft.com/office/powerpoint/2010/main" val="3719834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78200-CB87-2E63-8F2E-B4A47F5D323F}"/>
            </a:ext>
          </a:extLst>
        </p:cNvPr>
        <p:cNvGrpSpPr/>
        <p:nvPr/>
      </p:nvGrpSpPr>
      <p:grpSpPr>
        <a:xfrm>
          <a:off x="0" y="0"/>
          <a:ext cx="0" cy="0"/>
          <a:chOff x="0" y="0"/>
          <a:chExt cx="0" cy="0"/>
        </a:xfrm>
      </p:grpSpPr>
      <p:sp>
        <p:nvSpPr>
          <p:cNvPr id="4" name="Marcador de Posição do Texto 1">
            <a:extLst>
              <a:ext uri="{FF2B5EF4-FFF2-40B4-BE49-F238E27FC236}">
                <a16:creationId xmlns:a16="http://schemas.microsoft.com/office/drawing/2014/main" id="{91561F26-89BE-BA92-531D-BDD1437B5656}"/>
              </a:ext>
            </a:extLst>
          </p:cNvPr>
          <p:cNvSpPr>
            <a:spLocks noGrp="1"/>
          </p:cNvSpPr>
          <p:nvPr>
            <p:ph type="body" sz="quarter" idx="13"/>
          </p:nvPr>
        </p:nvSpPr>
        <p:spPr>
          <a:xfrm>
            <a:off x="609600" y="298024"/>
            <a:ext cx="11160000" cy="521553"/>
          </a:xfrm>
        </p:spPr>
        <p:txBody>
          <a:bodyPr/>
          <a:lstStyle/>
          <a:p>
            <a:r>
              <a:rPr lang="pt-PT" dirty="0" err="1"/>
              <a:t>System</a:t>
            </a:r>
            <a:r>
              <a:rPr lang="pt-PT" dirty="0"/>
              <a:t> </a:t>
            </a:r>
            <a:r>
              <a:rPr lang="pt-PT" dirty="0" err="1"/>
              <a:t>Implementation</a:t>
            </a:r>
            <a:endParaRPr lang="pt-PT" dirty="0"/>
          </a:p>
        </p:txBody>
      </p:sp>
      <p:sp>
        <p:nvSpPr>
          <p:cNvPr id="2" name="TextBox 2">
            <a:extLst>
              <a:ext uri="{FF2B5EF4-FFF2-40B4-BE49-F238E27FC236}">
                <a16:creationId xmlns:a16="http://schemas.microsoft.com/office/drawing/2014/main" id="{AC341169-C6E8-6FC0-DA36-55DA5B66318F}"/>
              </a:ext>
            </a:extLst>
          </p:cNvPr>
          <p:cNvSpPr txBox="1"/>
          <p:nvPr/>
        </p:nvSpPr>
        <p:spPr>
          <a:xfrm>
            <a:off x="609600" y="1335024"/>
            <a:ext cx="11160000" cy="4661276"/>
          </a:xfrm>
          <a:prstGeom prst="rect">
            <a:avLst/>
          </a:prstGeom>
          <a:noFill/>
        </p:spPr>
        <p:txBody>
          <a:bodyPr wrap="square">
            <a:spAutoFit/>
          </a:bodyPr>
          <a:lstStyle/>
          <a:p>
            <a:pPr>
              <a:lnSpc>
                <a:spcPct val="150000"/>
              </a:lnSpc>
              <a:defRPr sz="2000">
                <a:solidFill>
                  <a:srgbClr val="282828"/>
                </a:solidFill>
              </a:defRPr>
            </a:pPr>
            <a:r>
              <a:rPr dirty="0">
                <a:latin typeface="Verdana" panose="020B0604030504040204" pitchFamily="34" charset="0"/>
                <a:ea typeface="Verdana" panose="020B0604030504040204" pitchFamily="34" charset="0"/>
              </a:rPr>
              <a:t>EPR to be implemented through collective management systems (PROs) </a:t>
            </a:r>
            <a:r>
              <a:rPr lang="pt-PT" dirty="0">
                <a:latin typeface="Verdana" panose="020B0604030504040204" pitchFamily="34" charset="0"/>
                <a:ea typeface="Verdana" panose="020B0604030504040204" pitchFamily="34" charset="0"/>
              </a:rPr>
              <a:t>must </a:t>
            </a:r>
            <a:r>
              <a:rPr lang="pt-PT" dirty="0" err="1">
                <a:latin typeface="Verdana" panose="020B0604030504040204" pitchFamily="34" charset="0"/>
                <a:ea typeface="Verdana" panose="020B0604030504040204" pitchFamily="34" charset="0"/>
              </a:rPr>
              <a:t>be</a:t>
            </a:r>
            <a:r>
              <a:rPr lang="pt-PT" dirty="0">
                <a:latin typeface="Verdana" panose="020B0604030504040204" pitchFamily="34" charset="0"/>
                <a:ea typeface="Verdana" panose="020B0604030504040204" pitchFamily="34" charset="0"/>
              </a:rPr>
              <a:t> </a:t>
            </a:r>
            <a:r>
              <a:rPr dirty="0">
                <a:latin typeface="Verdana" panose="020B0604030504040204" pitchFamily="34" charset="0"/>
                <a:ea typeface="Verdana" panose="020B0604030504040204" pitchFamily="34" charset="0"/>
              </a:rPr>
              <a:t>approved by APA</a:t>
            </a:r>
            <a:r>
              <a:rPr lang="pt-PT" dirty="0">
                <a:latin typeface="Verdana" panose="020B0604030504040204" pitchFamily="34" charset="0"/>
                <a:ea typeface="Verdana" panose="020B0604030504040204" pitchFamily="34" charset="0"/>
              </a:rPr>
              <a:t>, DGAE e DGRM</a:t>
            </a:r>
            <a:r>
              <a:rPr dirty="0">
                <a:latin typeface="Verdana" panose="020B0604030504040204" pitchFamily="34" charset="0"/>
                <a:ea typeface="Verdana" panose="020B0604030504040204" pitchFamily="34" charset="0"/>
              </a:rPr>
              <a:t>.</a:t>
            </a:r>
            <a:endParaRPr lang="pt-PT" dirty="0">
              <a:latin typeface="Verdana" panose="020B0604030504040204" pitchFamily="34" charset="0"/>
              <a:ea typeface="Verdana" panose="020B0604030504040204" pitchFamily="34" charset="0"/>
            </a:endParaRPr>
          </a:p>
          <a:p>
            <a:pPr>
              <a:lnSpc>
                <a:spcPct val="150000"/>
              </a:lnSpc>
              <a:defRPr sz="2000">
                <a:solidFill>
                  <a:srgbClr val="282828"/>
                </a:solidFill>
              </a:defRPr>
            </a:pPr>
            <a:br>
              <a:rPr dirty="0">
                <a:latin typeface="Verdana" panose="020B0604030504040204" pitchFamily="34" charset="0"/>
                <a:ea typeface="Verdana" panose="020B0604030504040204" pitchFamily="34" charset="0"/>
              </a:rPr>
            </a:br>
            <a:r>
              <a:rPr dirty="0">
                <a:latin typeface="Verdana" panose="020B0604030504040204" pitchFamily="34" charset="0"/>
                <a:ea typeface="Verdana" panose="020B0604030504040204" pitchFamily="34" charset="0"/>
              </a:rPr>
              <a:t>Collaboration between:</a:t>
            </a:r>
            <a:endParaRPr lang="pt-PT" dirty="0">
              <a:latin typeface="Verdana" panose="020B0604030504040204" pitchFamily="34" charset="0"/>
              <a:ea typeface="Verdana" panose="020B0604030504040204" pitchFamily="34" charset="0"/>
            </a:endParaRPr>
          </a:p>
          <a:p>
            <a:pPr marL="342900" indent="-342900">
              <a:lnSpc>
                <a:spcPct val="150000"/>
              </a:lnSpc>
              <a:buFont typeface="Wingdings" panose="05000000000000000000" pitchFamily="2" charset="2"/>
              <a:buChar char="q"/>
              <a:defRPr sz="2000">
                <a:solidFill>
                  <a:srgbClr val="282828"/>
                </a:solidFill>
              </a:defRPr>
            </a:pPr>
            <a:r>
              <a:rPr sz="2000" dirty="0">
                <a:solidFill>
                  <a:srgbClr val="282828"/>
                </a:solidFill>
                <a:latin typeface="Verdana" panose="020B0604030504040204" pitchFamily="34" charset="0"/>
                <a:ea typeface="Verdana" panose="020B0604030504040204" pitchFamily="34" charset="0"/>
              </a:rPr>
              <a:t>APA</a:t>
            </a:r>
            <a:endParaRPr lang="pt-PT" sz="2000" dirty="0">
              <a:solidFill>
                <a:srgbClr val="282828"/>
              </a:solidFill>
              <a:latin typeface="Verdana" panose="020B0604030504040204" pitchFamily="34" charset="0"/>
              <a:ea typeface="Verdana" panose="020B0604030504040204" pitchFamily="34" charset="0"/>
            </a:endParaRPr>
          </a:p>
          <a:p>
            <a:pPr marL="342900" indent="-342900">
              <a:lnSpc>
                <a:spcPct val="150000"/>
              </a:lnSpc>
              <a:buFont typeface="Wingdings" panose="05000000000000000000" pitchFamily="2" charset="2"/>
              <a:buChar char="q"/>
              <a:defRPr sz="2000">
                <a:solidFill>
                  <a:srgbClr val="282828"/>
                </a:solidFill>
              </a:defRPr>
            </a:pPr>
            <a:r>
              <a:rPr lang="pt-PT" dirty="0">
                <a:latin typeface="Verdana" panose="020B0604030504040204" pitchFamily="34" charset="0"/>
                <a:ea typeface="Verdana" panose="020B0604030504040204" pitchFamily="34" charset="0"/>
              </a:rPr>
              <a:t>DGAE</a:t>
            </a:r>
          </a:p>
          <a:p>
            <a:pPr marL="342900" indent="-342900">
              <a:lnSpc>
                <a:spcPct val="150000"/>
              </a:lnSpc>
              <a:buFont typeface="Wingdings" panose="05000000000000000000" pitchFamily="2" charset="2"/>
              <a:buChar char="q"/>
              <a:defRPr sz="2000">
                <a:solidFill>
                  <a:srgbClr val="282828"/>
                </a:solidFill>
              </a:defRPr>
            </a:pPr>
            <a:r>
              <a:rPr dirty="0">
                <a:latin typeface="Verdana" panose="020B0604030504040204" pitchFamily="34" charset="0"/>
                <a:ea typeface="Verdana" panose="020B0604030504040204" pitchFamily="34" charset="0"/>
              </a:rPr>
              <a:t>DGRM</a:t>
            </a:r>
            <a:br>
              <a:rPr dirty="0">
                <a:latin typeface="Verdana" panose="020B0604030504040204" pitchFamily="34" charset="0"/>
                <a:ea typeface="Verdana" panose="020B0604030504040204" pitchFamily="34" charset="0"/>
              </a:rPr>
            </a:br>
            <a:r>
              <a:rPr dirty="0">
                <a:latin typeface="Verdana" panose="020B0604030504040204" pitchFamily="34" charset="0"/>
                <a:ea typeface="Verdana" panose="020B0604030504040204" pitchFamily="34" charset="0"/>
              </a:rPr>
              <a:t>  • Port authorities and waste operators – collection </a:t>
            </a:r>
            <a:endParaRPr lang="pt-PT" dirty="0">
              <a:latin typeface="Verdana" panose="020B0604030504040204" pitchFamily="34" charset="0"/>
              <a:ea typeface="Verdana" panose="020B0604030504040204" pitchFamily="34" charset="0"/>
            </a:endParaRPr>
          </a:p>
          <a:p>
            <a:pPr>
              <a:lnSpc>
                <a:spcPct val="150000"/>
              </a:lnSpc>
              <a:defRPr sz="2000">
                <a:solidFill>
                  <a:srgbClr val="282828"/>
                </a:solidFill>
              </a:defRPr>
            </a:pPr>
            <a:r>
              <a:rPr dirty="0">
                <a:latin typeface="Verdana" panose="020B0604030504040204" pitchFamily="34" charset="0"/>
                <a:ea typeface="Verdana" panose="020B0604030504040204" pitchFamily="34" charset="0"/>
              </a:rPr>
              <a:t>and logistics.</a:t>
            </a:r>
            <a:br>
              <a:rPr dirty="0"/>
            </a:br>
            <a:endParaRPr dirty="0"/>
          </a:p>
        </p:txBody>
      </p:sp>
      <p:pic>
        <p:nvPicPr>
          <p:cNvPr id="7" name="Imagem 6">
            <a:extLst>
              <a:ext uri="{FF2B5EF4-FFF2-40B4-BE49-F238E27FC236}">
                <a16:creationId xmlns:a16="http://schemas.microsoft.com/office/drawing/2014/main" id="{017630D2-D6E1-6698-F1D7-10DE2288A348}"/>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7556708" y="1927121"/>
            <a:ext cx="4212892" cy="3760839"/>
          </a:xfrm>
          <a:prstGeom prst="rect">
            <a:avLst/>
          </a:prstGeom>
        </p:spPr>
      </p:pic>
    </p:spTree>
    <p:extLst>
      <p:ext uri="{BB962C8B-B14F-4D97-AF65-F5344CB8AC3E}">
        <p14:creationId xmlns:p14="http://schemas.microsoft.com/office/powerpoint/2010/main" val="3648688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B1B2B-93D7-7F95-8621-FCE1C6FD0DD4}"/>
            </a:ext>
          </a:extLst>
        </p:cNvPr>
        <p:cNvGrpSpPr/>
        <p:nvPr/>
      </p:nvGrpSpPr>
      <p:grpSpPr>
        <a:xfrm>
          <a:off x="0" y="0"/>
          <a:ext cx="0" cy="0"/>
          <a:chOff x="0" y="0"/>
          <a:chExt cx="0" cy="0"/>
        </a:xfrm>
      </p:grpSpPr>
      <p:sp>
        <p:nvSpPr>
          <p:cNvPr id="4" name="Marcador de Posição do Texto 1">
            <a:extLst>
              <a:ext uri="{FF2B5EF4-FFF2-40B4-BE49-F238E27FC236}">
                <a16:creationId xmlns:a16="http://schemas.microsoft.com/office/drawing/2014/main" id="{1B7E8FB3-F59E-432C-4323-F143E1AB04E0}"/>
              </a:ext>
            </a:extLst>
          </p:cNvPr>
          <p:cNvSpPr>
            <a:spLocks noGrp="1"/>
          </p:cNvSpPr>
          <p:nvPr>
            <p:ph type="body" sz="quarter" idx="13"/>
          </p:nvPr>
        </p:nvSpPr>
        <p:spPr>
          <a:xfrm>
            <a:off x="609600" y="298024"/>
            <a:ext cx="11160000" cy="521553"/>
          </a:xfrm>
        </p:spPr>
        <p:txBody>
          <a:bodyPr/>
          <a:lstStyle/>
          <a:p>
            <a:r>
              <a:rPr lang="pt-PT" dirty="0" err="1"/>
              <a:t>System</a:t>
            </a:r>
            <a:r>
              <a:rPr lang="pt-PT" dirty="0"/>
              <a:t> </a:t>
            </a:r>
            <a:r>
              <a:rPr lang="pt-PT" dirty="0" err="1"/>
              <a:t>Implementation</a:t>
            </a:r>
            <a:endParaRPr lang="pt-PT" dirty="0"/>
          </a:p>
        </p:txBody>
      </p:sp>
      <p:sp>
        <p:nvSpPr>
          <p:cNvPr id="2" name="TextBox 2">
            <a:extLst>
              <a:ext uri="{FF2B5EF4-FFF2-40B4-BE49-F238E27FC236}">
                <a16:creationId xmlns:a16="http://schemas.microsoft.com/office/drawing/2014/main" id="{4F15EACC-EA50-98B7-4843-445A344F3A23}"/>
              </a:ext>
            </a:extLst>
          </p:cNvPr>
          <p:cNvSpPr txBox="1"/>
          <p:nvPr/>
        </p:nvSpPr>
        <p:spPr>
          <a:xfrm>
            <a:off x="609600" y="1335024"/>
            <a:ext cx="6066503" cy="4801314"/>
          </a:xfrm>
          <a:prstGeom prst="rect">
            <a:avLst/>
          </a:prstGeom>
          <a:noFill/>
        </p:spPr>
        <p:txBody>
          <a:bodyPr wrap="square">
            <a:spAutoFit/>
          </a:bodyPr>
          <a:lstStyle/>
          <a:p>
            <a:r>
              <a:rPr lang="en-US" b="1" dirty="0">
                <a:latin typeface="Verdana" panose="020B0604030504040204" pitchFamily="34" charset="0"/>
                <a:ea typeface="Verdana" panose="020B0604030504040204" pitchFamily="34" charset="0"/>
              </a:rPr>
              <a:t>Article 24</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Study to support extended producer responsibility schemes</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The Directorate-General for Natural Resources, Safety and Maritime Services (DGRM) is responsible for carrying out a study to support the definition of a minimum annual national rate for the collection of fishing gear waste containing plastic for recycling, with a view to its inclusion in an extended producer responsibility scheme for fishing gear containing plastic to be approved, with the study preferably financed by European funds, and the DGRM requesting the collaboration of the APA, I. P., whenever necessary.</a:t>
            </a:r>
          </a:p>
          <a:p>
            <a:endParaRPr lang="en-US" dirty="0">
              <a:latin typeface="Verdana" panose="020B0604030504040204" pitchFamily="34" charset="0"/>
              <a:ea typeface="Verdana" panose="020B0604030504040204" pitchFamily="34" charset="0"/>
            </a:endParaRPr>
          </a:p>
        </p:txBody>
      </p:sp>
      <p:sp>
        <p:nvSpPr>
          <p:cNvPr id="3" name="Chaveta à direita 2">
            <a:extLst>
              <a:ext uri="{FF2B5EF4-FFF2-40B4-BE49-F238E27FC236}">
                <a16:creationId xmlns:a16="http://schemas.microsoft.com/office/drawing/2014/main" id="{1E037519-F6A3-0762-A0CC-C6C7AAB07B63}"/>
              </a:ext>
            </a:extLst>
          </p:cNvPr>
          <p:cNvSpPr/>
          <p:nvPr/>
        </p:nvSpPr>
        <p:spPr>
          <a:xfrm>
            <a:off x="6823586" y="1028342"/>
            <a:ext cx="481217" cy="4801315"/>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pt-PT"/>
          </a:p>
        </p:txBody>
      </p:sp>
      <p:sp>
        <p:nvSpPr>
          <p:cNvPr id="6" name="CaixaDeTexto 5">
            <a:extLst>
              <a:ext uri="{FF2B5EF4-FFF2-40B4-BE49-F238E27FC236}">
                <a16:creationId xmlns:a16="http://schemas.microsoft.com/office/drawing/2014/main" id="{C58866A9-F6CC-37C6-13C5-88E3C1F5575D}"/>
              </a:ext>
            </a:extLst>
          </p:cNvPr>
          <p:cNvSpPr txBox="1"/>
          <p:nvPr/>
        </p:nvSpPr>
        <p:spPr>
          <a:xfrm>
            <a:off x="7304803" y="3244333"/>
            <a:ext cx="4404852" cy="369332"/>
          </a:xfrm>
          <a:prstGeom prst="rect">
            <a:avLst/>
          </a:prstGeom>
          <a:noFill/>
        </p:spPr>
        <p:txBody>
          <a:bodyPr wrap="square">
            <a:spAutoFit/>
          </a:bodyPr>
          <a:lstStyle/>
          <a:p>
            <a:pPr algn="ctr"/>
            <a:r>
              <a:rPr lang="en-US" b="1" dirty="0">
                <a:latin typeface="Verdana" panose="020B0604030504040204" pitchFamily="34" charset="0"/>
                <a:ea typeface="Verdana" panose="020B0604030504040204" pitchFamily="34" charset="0"/>
              </a:rPr>
              <a:t>This study is ongoing.</a:t>
            </a:r>
            <a:endParaRPr lang="en-US" dirty="0"/>
          </a:p>
        </p:txBody>
      </p:sp>
      <p:pic>
        <p:nvPicPr>
          <p:cNvPr id="8" name="Gráfico 7" descr="Livro fechado destaque">
            <a:extLst>
              <a:ext uri="{FF2B5EF4-FFF2-40B4-BE49-F238E27FC236}">
                <a16:creationId xmlns:a16="http://schemas.microsoft.com/office/drawing/2014/main" id="{E59289BE-987C-8661-2BAB-D46DFD0D8D2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55200" y="1221938"/>
            <a:ext cx="914400" cy="914400"/>
          </a:xfrm>
          <a:prstGeom prst="rect">
            <a:avLst/>
          </a:prstGeom>
        </p:spPr>
      </p:pic>
    </p:spTree>
    <p:extLst>
      <p:ext uri="{BB962C8B-B14F-4D97-AF65-F5344CB8AC3E}">
        <p14:creationId xmlns:p14="http://schemas.microsoft.com/office/powerpoint/2010/main" val="1652094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B08E8-9793-BAA2-F707-E6977701E6F6}"/>
            </a:ext>
          </a:extLst>
        </p:cNvPr>
        <p:cNvGrpSpPr/>
        <p:nvPr/>
      </p:nvGrpSpPr>
      <p:grpSpPr>
        <a:xfrm>
          <a:off x="0" y="0"/>
          <a:ext cx="0" cy="0"/>
          <a:chOff x="0" y="0"/>
          <a:chExt cx="0" cy="0"/>
        </a:xfrm>
      </p:grpSpPr>
      <p:sp>
        <p:nvSpPr>
          <p:cNvPr id="4" name="Marcador de Posição do Texto 1">
            <a:extLst>
              <a:ext uri="{FF2B5EF4-FFF2-40B4-BE49-F238E27FC236}">
                <a16:creationId xmlns:a16="http://schemas.microsoft.com/office/drawing/2014/main" id="{27ADCBC8-F766-5300-36C0-1C50CF8876BA}"/>
              </a:ext>
            </a:extLst>
          </p:cNvPr>
          <p:cNvSpPr>
            <a:spLocks noGrp="1"/>
          </p:cNvSpPr>
          <p:nvPr>
            <p:ph type="body" sz="quarter" idx="13"/>
          </p:nvPr>
        </p:nvSpPr>
        <p:spPr>
          <a:xfrm>
            <a:off x="609600" y="298024"/>
            <a:ext cx="11160000" cy="521553"/>
          </a:xfrm>
        </p:spPr>
        <p:txBody>
          <a:bodyPr/>
          <a:lstStyle/>
          <a:p>
            <a:r>
              <a:rPr lang="pt-PT" dirty="0" err="1"/>
              <a:t>Institutional</a:t>
            </a:r>
            <a:r>
              <a:rPr lang="pt-PT" dirty="0"/>
              <a:t> Framework in Portugal</a:t>
            </a:r>
          </a:p>
        </p:txBody>
      </p:sp>
      <p:sp>
        <p:nvSpPr>
          <p:cNvPr id="2" name="TextBox 2">
            <a:extLst>
              <a:ext uri="{FF2B5EF4-FFF2-40B4-BE49-F238E27FC236}">
                <a16:creationId xmlns:a16="http://schemas.microsoft.com/office/drawing/2014/main" id="{03B55EB8-14D6-6EDD-DAD3-AE15BDB24750}"/>
              </a:ext>
            </a:extLst>
          </p:cNvPr>
          <p:cNvSpPr txBox="1"/>
          <p:nvPr/>
        </p:nvSpPr>
        <p:spPr>
          <a:xfrm>
            <a:off x="609600" y="1020392"/>
            <a:ext cx="11160000" cy="5006883"/>
          </a:xfrm>
          <a:prstGeom prst="rect">
            <a:avLst/>
          </a:prstGeom>
          <a:noFill/>
        </p:spPr>
        <p:txBody>
          <a:bodyPr wrap="square">
            <a:spAutoFit/>
          </a:bodyPr>
          <a:lstStyle/>
          <a:p>
            <a:pPr>
              <a:spcBef>
                <a:spcPts val="600"/>
              </a:spcBef>
              <a:spcAft>
                <a:spcPts val="600"/>
              </a:spcAft>
            </a:pPr>
            <a:r>
              <a:rPr lang="en-US" b="1" dirty="0">
                <a:latin typeface="Verdana" panose="020B0604030504040204" pitchFamily="34" charset="0"/>
                <a:ea typeface="Verdana" panose="020B0604030504040204" pitchFamily="34" charset="0"/>
              </a:rPr>
              <a:t>APA – Portuguese Environment Agency</a:t>
            </a:r>
          </a:p>
          <a:p>
            <a:pPr>
              <a:spcBef>
                <a:spcPts val="600"/>
              </a:spcBef>
              <a:spcAft>
                <a:spcPts val="600"/>
              </a:spcAft>
            </a:pPr>
            <a:r>
              <a:rPr lang="en-US" b="1" dirty="0">
                <a:latin typeface="Verdana" panose="020B0604030504040204" pitchFamily="34" charset="0"/>
                <a:ea typeface="Verdana" panose="020B0604030504040204" pitchFamily="34" charset="0"/>
              </a:rPr>
              <a:t>National authority for environment and waste management</a:t>
            </a:r>
            <a:endParaRPr lang="en-US" dirty="0">
              <a:latin typeface="Verdana" panose="020B0604030504040204" pitchFamily="34" charset="0"/>
              <a:ea typeface="Verdana" panose="020B0604030504040204" pitchFamily="34" charset="0"/>
            </a:endParaRPr>
          </a:p>
          <a:p>
            <a:pPr>
              <a:spcBef>
                <a:spcPts val="600"/>
              </a:spcBef>
              <a:spcAft>
                <a:spcPts val="600"/>
              </a:spcAft>
            </a:pPr>
            <a:r>
              <a:rPr lang="en-US" dirty="0">
                <a:latin typeface="Verdana" panose="020B0604030504040204" pitchFamily="34" charset="0"/>
                <a:ea typeface="Verdana" panose="020B0604030504040204" pitchFamily="34" charset="0"/>
              </a:rPr>
              <a:t>Main responsibilities:</a:t>
            </a:r>
          </a:p>
          <a:p>
            <a:pPr marL="742950" lvl="1" indent="-285750">
              <a:spcBef>
                <a:spcPts val="600"/>
              </a:spcBef>
              <a:spcAft>
                <a:spcPts val="600"/>
              </a:spcAft>
              <a:buClr>
                <a:srgbClr val="24A39C"/>
              </a:buClr>
              <a:buFont typeface="Courier New" panose="02070309020205020404" pitchFamily="49" charset="0"/>
              <a:buChar char="o"/>
            </a:pPr>
            <a:r>
              <a:rPr lang="en-US" dirty="0">
                <a:latin typeface="Verdana" panose="020B0604030504040204" pitchFamily="34" charset="0"/>
                <a:ea typeface="Verdana" panose="020B0604030504040204" pitchFamily="34" charset="0"/>
              </a:rPr>
              <a:t>Implementing </a:t>
            </a:r>
            <a:r>
              <a:rPr lang="en-US" b="1" dirty="0">
                <a:latin typeface="Verdana" panose="020B0604030504040204" pitchFamily="34" charset="0"/>
                <a:ea typeface="Verdana" panose="020B0604030504040204" pitchFamily="34" charset="0"/>
              </a:rPr>
              <a:t>national waste and circular economy policy</a:t>
            </a:r>
            <a:r>
              <a:rPr lang="en-US" dirty="0">
                <a:latin typeface="Verdana" panose="020B0604030504040204" pitchFamily="34" charset="0"/>
                <a:ea typeface="Verdana" panose="020B0604030504040204" pitchFamily="34" charset="0"/>
              </a:rPr>
              <a:t>.</a:t>
            </a:r>
          </a:p>
          <a:p>
            <a:pPr marL="742950" lvl="1" indent="-285750">
              <a:spcBef>
                <a:spcPts val="600"/>
              </a:spcBef>
              <a:spcAft>
                <a:spcPts val="600"/>
              </a:spcAft>
              <a:buClr>
                <a:srgbClr val="24A39C"/>
              </a:buClr>
              <a:buFont typeface="Courier New" panose="02070309020205020404" pitchFamily="49" charset="0"/>
              <a:buChar char="o"/>
            </a:pPr>
            <a:r>
              <a:rPr lang="en-US" dirty="0">
                <a:latin typeface="Verdana" panose="020B0604030504040204" pitchFamily="34" charset="0"/>
                <a:ea typeface="Verdana" panose="020B0604030504040204" pitchFamily="34" charset="0"/>
              </a:rPr>
              <a:t>Managing the </a:t>
            </a:r>
            <a:r>
              <a:rPr lang="en-US" b="1" dirty="0">
                <a:latin typeface="Verdana" panose="020B0604030504040204" pitchFamily="34" charset="0"/>
                <a:ea typeface="Verdana" panose="020B0604030504040204" pitchFamily="34" charset="0"/>
              </a:rPr>
              <a:t>national producer register (SIRER platform)</a:t>
            </a:r>
            <a:r>
              <a:rPr lang="en-US" dirty="0">
                <a:latin typeface="Verdana" panose="020B0604030504040204" pitchFamily="34" charset="0"/>
                <a:ea typeface="Verdana" panose="020B0604030504040204" pitchFamily="34" charset="0"/>
              </a:rPr>
              <a:t>.</a:t>
            </a:r>
          </a:p>
          <a:p>
            <a:pPr marL="742950" lvl="1" indent="-285750">
              <a:spcBef>
                <a:spcPts val="600"/>
              </a:spcBef>
              <a:spcAft>
                <a:spcPts val="600"/>
              </a:spcAft>
              <a:buClr>
                <a:srgbClr val="24A39C"/>
              </a:buClr>
              <a:buFont typeface="Courier New" panose="02070309020205020404" pitchFamily="49" charset="0"/>
              <a:buChar char="o"/>
            </a:pPr>
            <a:r>
              <a:rPr lang="en-US" b="1" dirty="0">
                <a:latin typeface="Verdana" panose="020B0604030504040204" pitchFamily="34" charset="0"/>
                <a:ea typeface="Verdana" panose="020B0604030504040204" pitchFamily="34" charset="0"/>
              </a:rPr>
              <a:t>Licensing and supervising Producer Responsibility </a:t>
            </a:r>
            <a:r>
              <a:rPr lang="en-US" b="1" dirty="0" err="1">
                <a:latin typeface="Verdana" panose="020B0604030504040204" pitchFamily="34" charset="0"/>
                <a:ea typeface="Verdana" panose="020B0604030504040204" pitchFamily="34" charset="0"/>
              </a:rPr>
              <a:t>Organisations</a:t>
            </a:r>
            <a:r>
              <a:rPr lang="en-US" b="1" dirty="0">
                <a:latin typeface="Verdana" panose="020B0604030504040204" pitchFamily="34" charset="0"/>
                <a:ea typeface="Verdana" panose="020B0604030504040204" pitchFamily="34" charset="0"/>
              </a:rPr>
              <a:t> (PROs)</a:t>
            </a:r>
            <a:r>
              <a:rPr lang="en-US" dirty="0">
                <a:latin typeface="Verdana" panose="020B0604030504040204" pitchFamily="34" charset="0"/>
                <a:ea typeface="Verdana" panose="020B0604030504040204" pitchFamily="34" charset="0"/>
              </a:rPr>
              <a:t>.</a:t>
            </a:r>
          </a:p>
          <a:p>
            <a:pPr marL="742950" lvl="1" indent="-285750">
              <a:spcBef>
                <a:spcPts val="600"/>
              </a:spcBef>
              <a:spcAft>
                <a:spcPts val="600"/>
              </a:spcAft>
              <a:buClr>
                <a:srgbClr val="24A39C"/>
              </a:buClr>
              <a:buFont typeface="Courier New" panose="02070309020205020404" pitchFamily="49" charset="0"/>
              <a:buChar char="o"/>
            </a:pPr>
            <a:r>
              <a:rPr lang="en-US" dirty="0">
                <a:latin typeface="Verdana" panose="020B0604030504040204" pitchFamily="34" charset="0"/>
                <a:ea typeface="Verdana" panose="020B0604030504040204" pitchFamily="34" charset="0"/>
              </a:rPr>
              <a:t>Monitoring </a:t>
            </a:r>
            <a:r>
              <a:rPr lang="en-US" b="1" dirty="0">
                <a:latin typeface="Verdana" panose="020B0604030504040204" pitchFamily="34" charset="0"/>
                <a:ea typeface="Verdana" panose="020B0604030504040204" pitchFamily="34" charset="0"/>
              </a:rPr>
              <a:t>collection and recycling targets</a:t>
            </a:r>
            <a:r>
              <a:rPr lang="en-US" dirty="0">
                <a:latin typeface="Verdana" panose="020B0604030504040204" pitchFamily="34" charset="0"/>
                <a:ea typeface="Verdana" panose="020B0604030504040204" pitchFamily="34" charset="0"/>
              </a:rPr>
              <a:t>.</a:t>
            </a:r>
          </a:p>
          <a:p>
            <a:pPr marL="742950" lvl="1" indent="-285750">
              <a:spcBef>
                <a:spcPts val="600"/>
              </a:spcBef>
              <a:spcAft>
                <a:spcPts val="600"/>
              </a:spcAft>
              <a:buClr>
                <a:srgbClr val="24A39C"/>
              </a:buClr>
              <a:buFont typeface="Courier New" panose="02070309020205020404" pitchFamily="49" charset="0"/>
              <a:buChar char="o"/>
            </a:pPr>
            <a:r>
              <a:rPr lang="en-US" dirty="0">
                <a:latin typeface="Verdana" panose="020B0604030504040204" pitchFamily="34" charset="0"/>
                <a:ea typeface="Verdana" panose="020B0604030504040204" pitchFamily="34" charset="0"/>
              </a:rPr>
              <a:t>Coordinating the national implementation of the </a:t>
            </a:r>
            <a:r>
              <a:rPr lang="en-US" b="1" dirty="0">
                <a:latin typeface="Verdana" panose="020B0604030504040204" pitchFamily="34" charset="0"/>
                <a:ea typeface="Verdana" panose="020B0604030504040204" pitchFamily="34" charset="0"/>
              </a:rPr>
              <a:t>Single-Use Plastics Directive (EU) 2019/904</a:t>
            </a:r>
            <a:r>
              <a:rPr lang="en-US" dirty="0">
                <a:latin typeface="Verdana" panose="020B0604030504040204" pitchFamily="34" charset="0"/>
                <a:ea typeface="Verdana" panose="020B0604030504040204" pitchFamily="34" charset="0"/>
              </a:rPr>
              <a:t>.</a:t>
            </a:r>
          </a:p>
          <a:p>
            <a:pPr>
              <a:lnSpc>
                <a:spcPct val="150000"/>
              </a:lnSpc>
              <a:spcBef>
                <a:spcPts val="600"/>
              </a:spcBef>
              <a:spcAft>
                <a:spcPts val="600"/>
              </a:spcAft>
            </a:pPr>
            <a:r>
              <a:rPr lang="en-US" dirty="0">
                <a:latin typeface="Verdana" panose="020B0604030504040204" pitchFamily="34" charset="0"/>
                <a:ea typeface="Verdana" panose="020B0604030504040204" pitchFamily="34" charset="0"/>
              </a:rPr>
              <a:t>➡️ </a:t>
            </a:r>
            <a:r>
              <a:rPr lang="en-US" b="1" dirty="0">
                <a:latin typeface="Verdana" panose="020B0604030504040204" pitchFamily="34" charset="0"/>
                <a:ea typeface="Verdana" panose="020B0604030504040204" pitchFamily="34" charset="0"/>
              </a:rPr>
              <a:t>In the context of EPR for fishing gear:</a:t>
            </a:r>
            <a:br>
              <a:rPr lang="en-US" dirty="0">
                <a:latin typeface="Verdana" panose="020B0604030504040204" pitchFamily="34" charset="0"/>
                <a:ea typeface="Verdana" panose="020B0604030504040204" pitchFamily="34" charset="0"/>
              </a:rPr>
            </a:br>
            <a:r>
              <a:rPr lang="en-US" dirty="0">
                <a:latin typeface="Verdana" panose="020B0604030504040204" pitchFamily="34" charset="0"/>
                <a:ea typeface="Verdana" panose="020B0604030504040204" pitchFamily="34" charset="0"/>
              </a:rPr>
              <a:t>APA acts as the </a:t>
            </a:r>
            <a:r>
              <a:rPr lang="en-US" b="1" dirty="0">
                <a:latin typeface="Verdana" panose="020B0604030504040204" pitchFamily="34" charset="0"/>
                <a:ea typeface="Verdana" panose="020B0604030504040204" pitchFamily="34" charset="0"/>
              </a:rPr>
              <a:t>regulatory and environmental authority</a:t>
            </a:r>
            <a:r>
              <a:rPr lang="en-US" dirty="0">
                <a:latin typeface="Verdana" panose="020B0604030504040204" pitchFamily="34" charset="0"/>
                <a:ea typeface="Verdana" panose="020B0604030504040204" pitchFamily="34" charset="0"/>
              </a:rPr>
              <a:t>, responsible for the legal framework, producer registration, and oversight of the EPR system.</a:t>
            </a:r>
          </a:p>
        </p:txBody>
      </p:sp>
    </p:spTree>
    <p:extLst>
      <p:ext uri="{BB962C8B-B14F-4D97-AF65-F5344CB8AC3E}">
        <p14:creationId xmlns:p14="http://schemas.microsoft.com/office/powerpoint/2010/main" val="4287964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14D33-3A98-C3F0-BFDB-1E2501841658}"/>
            </a:ext>
          </a:extLst>
        </p:cNvPr>
        <p:cNvGrpSpPr/>
        <p:nvPr/>
      </p:nvGrpSpPr>
      <p:grpSpPr>
        <a:xfrm>
          <a:off x="0" y="0"/>
          <a:ext cx="0" cy="0"/>
          <a:chOff x="0" y="0"/>
          <a:chExt cx="0" cy="0"/>
        </a:xfrm>
      </p:grpSpPr>
      <p:sp>
        <p:nvSpPr>
          <p:cNvPr id="4" name="Marcador de Posição do Texto 1">
            <a:extLst>
              <a:ext uri="{FF2B5EF4-FFF2-40B4-BE49-F238E27FC236}">
                <a16:creationId xmlns:a16="http://schemas.microsoft.com/office/drawing/2014/main" id="{B93F17B2-974E-5503-A15F-660D88EAFD86}"/>
              </a:ext>
            </a:extLst>
          </p:cNvPr>
          <p:cNvSpPr>
            <a:spLocks noGrp="1"/>
          </p:cNvSpPr>
          <p:nvPr>
            <p:ph type="body" sz="quarter" idx="13"/>
          </p:nvPr>
        </p:nvSpPr>
        <p:spPr>
          <a:xfrm>
            <a:off x="609600" y="298024"/>
            <a:ext cx="11160000" cy="521553"/>
          </a:xfrm>
        </p:spPr>
        <p:txBody>
          <a:bodyPr/>
          <a:lstStyle/>
          <a:p>
            <a:r>
              <a:rPr lang="pt-PT" dirty="0" err="1"/>
              <a:t>Institutional</a:t>
            </a:r>
            <a:r>
              <a:rPr lang="pt-PT" dirty="0"/>
              <a:t> Framework in Portugal</a:t>
            </a:r>
          </a:p>
        </p:txBody>
      </p:sp>
      <p:sp>
        <p:nvSpPr>
          <p:cNvPr id="2" name="TextBox 2">
            <a:extLst>
              <a:ext uri="{FF2B5EF4-FFF2-40B4-BE49-F238E27FC236}">
                <a16:creationId xmlns:a16="http://schemas.microsoft.com/office/drawing/2014/main" id="{4CF8DB80-1A9B-B238-C856-97F519374428}"/>
              </a:ext>
            </a:extLst>
          </p:cNvPr>
          <p:cNvSpPr txBox="1"/>
          <p:nvPr/>
        </p:nvSpPr>
        <p:spPr>
          <a:xfrm>
            <a:off x="609600" y="1020392"/>
            <a:ext cx="11160000" cy="5006883"/>
          </a:xfrm>
          <a:prstGeom prst="rect">
            <a:avLst/>
          </a:prstGeom>
          <a:noFill/>
        </p:spPr>
        <p:txBody>
          <a:bodyPr wrap="square">
            <a:spAutoFit/>
          </a:bodyPr>
          <a:lstStyle/>
          <a:p>
            <a:pPr>
              <a:spcBef>
                <a:spcPts val="600"/>
              </a:spcBef>
              <a:spcAft>
                <a:spcPts val="600"/>
              </a:spcAft>
            </a:pPr>
            <a:r>
              <a:rPr lang="en-US" b="1" dirty="0">
                <a:latin typeface="Verdana" panose="020B0604030504040204" pitchFamily="34" charset="0"/>
                <a:ea typeface="Verdana" panose="020B0604030504040204" pitchFamily="34" charset="0"/>
              </a:rPr>
              <a:t>⚓ DGRM – Directorate-General for Natural Resources, Safety and Maritime Services</a:t>
            </a:r>
          </a:p>
          <a:p>
            <a:pPr>
              <a:spcBef>
                <a:spcPts val="600"/>
              </a:spcBef>
              <a:spcAft>
                <a:spcPts val="600"/>
              </a:spcAft>
            </a:pPr>
            <a:r>
              <a:rPr lang="en-US" b="1" dirty="0">
                <a:latin typeface="Verdana" panose="020B0604030504040204" pitchFamily="34" charset="0"/>
                <a:ea typeface="Verdana" panose="020B0604030504040204" pitchFamily="34" charset="0"/>
              </a:rPr>
              <a:t>National fisheries and maritime authority</a:t>
            </a:r>
            <a:endParaRPr lang="en-US" dirty="0">
              <a:latin typeface="Verdana" panose="020B0604030504040204" pitchFamily="34" charset="0"/>
              <a:ea typeface="Verdana" panose="020B0604030504040204" pitchFamily="34" charset="0"/>
            </a:endParaRPr>
          </a:p>
          <a:p>
            <a:pPr>
              <a:spcBef>
                <a:spcPts val="600"/>
              </a:spcBef>
              <a:spcAft>
                <a:spcPts val="600"/>
              </a:spcAft>
            </a:pPr>
            <a:r>
              <a:rPr lang="en-US" dirty="0">
                <a:latin typeface="Verdana" panose="020B0604030504040204" pitchFamily="34" charset="0"/>
                <a:ea typeface="Verdana" panose="020B0604030504040204" pitchFamily="34" charset="0"/>
              </a:rPr>
              <a:t>Main responsibilities:</a:t>
            </a:r>
          </a:p>
          <a:p>
            <a:pPr marL="742950" lvl="1" indent="-285750">
              <a:spcBef>
                <a:spcPts val="600"/>
              </a:spcBef>
              <a:spcAft>
                <a:spcPts val="600"/>
              </a:spcAft>
              <a:buClr>
                <a:srgbClr val="24A39C"/>
              </a:buClr>
              <a:buFont typeface="Courier New" panose="02070309020205020404" pitchFamily="49" charset="0"/>
              <a:buChar char="o"/>
            </a:pPr>
            <a:r>
              <a:rPr lang="en-US" dirty="0">
                <a:latin typeface="Verdana" panose="020B0604030504040204" pitchFamily="34" charset="0"/>
                <a:ea typeface="Verdana" panose="020B0604030504040204" pitchFamily="34" charset="0"/>
              </a:rPr>
              <a:t>Licensing </a:t>
            </a:r>
            <a:r>
              <a:rPr lang="en-US" b="1" dirty="0">
                <a:latin typeface="Verdana" panose="020B0604030504040204" pitchFamily="34" charset="0"/>
                <a:ea typeface="Verdana" panose="020B0604030504040204" pitchFamily="34" charset="0"/>
              </a:rPr>
              <a:t>fishing and aquaculture activities</a:t>
            </a:r>
            <a:r>
              <a:rPr lang="en-US" dirty="0">
                <a:latin typeface="Verdana" panose="020B0604030504040204" pitchFamily="34" charset="0"/>
                <a:ea typeface="Verdana" panose="020B0604030504040204" pitchFamily="34" charset="0"/>
              </a:rPr>
              <a:t>.</a:t>
            </a:r>
          </a:p>
          <a:p>
            <a:pPr marL="742950" lvl="1" indent="-285750">
              <a:spcBef>
                <a:spcPts val="600"/>
              </a:spcBef>
              <a:spcAft>
                <a:spcPts val="600"/>
              </a:spcAft>
              <a:buClr>
                <a:srgbClr val="24A39C"/>
              </a:buClr>
              <a:buFont typeface="Courier New" panose="02070309020205020404" pitchFamily="49" charset="0"/>
              <a:buChar char="o"/>
            </a:pPr>
            <a:r>
              <a:rPr lang="en-US" dirty="0">
                <a:latin typeface="Verdana" panose="020B0604030504040204" pitchFamily="34" charset="0"/>
                <a:ea typeface="Verdana" panose="020B0604030504040204" pitchFamily="34" charset="0"/>
              </a:rPr>
              <a:t>Managing </a:t>
            </a:r>
            <a:r>
              <a:rPr lang="en-US" b="1" dirty="0">
                <a:latin typeface="Verdana" panose="020B0604030504040204" pitchFamily="34" charset="0"/>
                <a:ea typeface="Verdana" panose="020B0604030504040204" pitchFamily="34" charset="0"/>
              </a:rPr>
              <a:t>fishing ports, auctions, and maritime logistics</a:t>
            </a:r>
            <a:r>
              <a:rPr lang="en-US" dirty="0">
                <a:latin typeface="Verdana" panose="020B0604030504040204" pitchFamily="34" charset="0"/>
                <a:ea typeface="Verdana" panose="020B0604030504040204" pitchFamily="34" charset="0"/>
              </a:rPr>
              <a:t>.</a:t>
            </a:r>
          </a:p>
          <a:p>
            <a:pPr marL="742950" lvl="1" indent="-285750">
              <a:spcBef>
                <a:spcPts val="600"/>
              </a:spcBef>
              <a:spcAft>
                <a:spcPts val="600"/>
              </a:spcAft>
              <a:buClr>
                <a:srgbClr val="24A39C"/>
              </a:buClr>
              <a:buFont typeface="Courier New" panose="02070309020205020404" pitchFamily="49" charset="0"/>
              <a:buChar char="o"/>
            </a:pPr>
            <a:r>
              <a:rPr lang="en-US" dirty="0">
                <a:latin typeface="Verdana" panose="020B0604030504040204" pitchFamily="34" charset="0"/>
                <a:ea typeface="Verdana" panose="020B0604030504040204" pitchFamily="34" charset="0"/>
              </a:rPr>
              <a:t>Overseeing </a:t>
            </a:r>
            <a:r>
              <a:rPr lang="en-US" b="1" dirty="0">
                <a:latin typeface="Verdana" panose="020B0604030504040204" pitchFamily="34" charset="0"/>
                <a:ea typeface="Verdana" panose="020B0604030504040204" pitchFamily="34" charset="0"/>
              </a:rPr>
              <a:t>collection, storage, and return operations</a:t>
            </a:r>
            <a:r>
              <a:rPr lang="en-US" dirty="0">
                <a:latin typeface="Verdana" panose="020B0604030504040204" pitchFamily="34" charset="0"/>
                <a:ea typeface="Verdana" panose="020B0604030504040204" pitchFamily="34" charset="0"/>
              </a:rPr>
              <a:t> for end-of-life fishing gear.</a:t>
            </a:r>
          </a:p>
          <a:p>
            <a:pPr marL="742950" lvl="1" indent="-285750">
              <a:spcBef>
                <a:spcPts val="600"/>
              </a:spcBef>
              <a:spcAft>
                <a:spcPts val="600"/>
              </a:spcAft>
              <a:buClr>
                <a:srgbClr val="24A39C"/>
              </a:buClr>
              <a:buFont typeface="Courier New" panose="02070309020205020404" pitchFamily="49" charset="0"/>
              <a:buChar char="o"/>
            </a:pPr>
            <a:r>
              <a:rPr lang="en-US" dirty="0">
                <a:latin typeface="Verdana" panose="020B0604030504040204" pitchFamily="34" charset="0"/>
                <a:ea typeface="Verdana" panose="020B0604030504040204" pitchFamily="34" charset="0"/>
              </a:rPr>
              <a:t>Coordinating with APA and DGAE on the </a:t>
            </a:r>
            <a:r>
              <a:rPr lang="en-US" b="1" dirty="0">
                <a:latin typeface="Verdana" panose="020B0604030504040204" pitchFamily="34" charset="0"/>
                <a:ea typeface="Verdana" panose="020B0604030504040204" pitchFamily="34" charset="0"/>
              </a:rPr>
              <a:t>implementation of EPR for fishing gear containing plastic</a:t>
            </a:r>
            <a:r>
              <a:rPr lang="en-US" dirty="0">
                <a:latin typeface="Verdana" panose="020B0604030504040204" pitchFamily="34" charset="0"/>
                <a:ea typeface="Verdana" panose="020B0604030504040204" pitchFamily="34" charset="0"/>
              </a:rPr>
              <a:t>.</a:t>
            </a:r>
          </a:p>
          <a:p>
            <a:pPr lvl="1">
              <a:spcBef>
                <a:spcPts val="600"/>
              </a:spcBef>
              <a:spcAft>
                <a:spcPts val="600"/>
              </a:spcAft>
            </a:pPr>
            <a:endParaRPr lang="en-US" dirty="0">
              <a:latin typeface="Verdana" panose="020B0604030504040204" pitchFamily="34" charset="0"/>
              <a:ea typeface="Verdana" panose="020B0604030504040204" pitchFamily="34" charset="0"/>
            </a:endParaRPr>
          </a:p>
          <a:p>
            <a:pPr>
              <a:lnSpc>
                <a:spcPct val="150000"/>
              </a:lnSpc>
              <a:spcBef>
                <a:spcPts val="600"/>
              </a:spcBef>
              <a:spcAft>
                <a:spcPts val="600"/>
              </a:spcAft>
            </a:pPr>
            <a:r>
              <a:rPr lang="en-US" dirty="0">
                <a:latin typeface="Verdana" panose="020B0604030504040204" pitchFamily="34" charset="0"/>
                <a:ea typeface="Verdana" panose="020B0604030504040204" pitchFamily="34" charset="0"/>
              </a:rPr>
              <a:t>➡️ </a:t>
            </a:r>
            <a:r>
              <a:rPr lang="en-US" b="1" dirty="0">
                <a:latin typeface="Verdana" panose="020B0604030504040204" pitchFamily="34" charset="0"/>
                <a:ea typeface="Verdana" panose="020B0604030504040204" pitchFamily="34" charset="0"/>
              </a:rPr>
              <a:t>In the EPR system:</a:t>
            </a:r>
            <a:br>
              <a:rPr lang="en-US" dirty="0">
                <a:latin typeface="Verdana" panose="020B0604030504040204" pitchFamily="34" charset="0"/>
                <a:ea typeface="Verdana" panose="020B0604030504040204" pitchFamily="34" charset="0"/>
              </a:rPr>
            </a:br>
            <a:r>
              <a:rPr lang="en-US" dirty="0">
                <a:latin typeface="Verdana" panose="020B0604030504040204" pitchFamily="34" charset="0"/>
                <a:ea typeface="Verdana" panose="020B0604030504040204" pitchFamily="34" charset="0"/>
              </a:rPr>
              <a:t>DGRM ensures </a:t>
            </a:r>
            <a:r>
              <a:rPr lang="en-US" b="1" dirty="0">
                <a:latin typeface="Verdana" panose="020B0604030504040204" pitchFamily="34" charset="0"/>
                <a:ea typeface="Verdana" panose="020B0604030504040204" pitchFamily="34" charset="0"/>
              </a:rPr>
              <a:t>operational coordination with the fisheries sector</a:t>
            </a:r>
            <a:r>
              <a:rPr lang="en-US" dirty="0">
                <a:latin typeface="Verdana" panose="020B0604030504040204" pitchFamily="34" charset="0"/>
                <a:ea typeface="Verdana" panose="020B0604030504040204" pitchFamily="34" charset="0"/>
              </a:rPr>
              <a:t>, linking ports, fishers, and waste operators in the collection and management of waste gear.</a:t>
            </a:r>
          </a:p>
        </p:txBody>
      </p:sp>
    </p:spTree>
    <p:extLst>
      <p:ext uri="{BB962C8B-B14F-4D97-AF65-F5344CB8AC3E}">
        <p14:creationId xmlns:p14="http://schemas.microsoft.com/office/powerpoint/2010/main" val="3427834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3DA81-48FF-538B-1FBB-04823BC078C8}"/>
            </a:ext>
          </a:extLst>
        </p:cNvPr>
        <p:cNvGrpSpPr/>
        <p:nvPr/>
      </p:nvGrpSpPr>
      <p:grpSpPr>
        <a:xfrm>
          <a:off x="0" y="0"/>
          <a:ext cx="0" cy="0"/>
          <a:chOff x="0" y="0"/>
          <a:chExt cx="0" cy="0"/>
        </a:xfrm>
      </p:grpSpPr>
      <p:sp>
        <p:nvSpPr>
          <p:cNvPr id="4" name="Marcador de Posição do Texto 1">
            <a:extLst>
              <a:ext uri="{FF2B5EF4-FFF2-40B4-BE49-F238E27FC236}">
                <a16:creationId xmlns:a16="http://schemas.microsoft.com/office/drawing/2014/main" id="{0818D544-D98F-1454-61B5-E8A3546DF7D7}"/>
              </a:ext>
            </a:extLst>
          </p:cNvPr>
          <p:cNvSpPr>
            <a:spLocks noGrp="1"/>
          </p:cNvSpPr>
          <p:nvPr>
            <p:ph type="body" sz="quarter" idx="13"/>
          </p:nvPr>
        </p:nvSpPr>
        <p:spPr>
          <a:xfrm>
            <a:off x="609600" y="298024"/>
            <a:ext cx="11160000" cy="521553"/>
          </a:xfrm>
        </p:spPr>
        <p:txBody>
          <a:bodyPr/>
          <a:lstStyle/>
          <a:p>
            <a:r>
              <a:rPr lang="pt-PT" dirty="0" err="1"/>
              <a:t>Institutional</a:t>
            </a:r>
            <a:r>
              <a:rPr lang="pt-PT" dirty="0"/>
              <a:t> Framework in Portugal</a:t>
            </a:r>
          </a:p>
        </p:txBody>
      </p:sp>
      <p:sp>
        <p:nvSpPr>
          <p:cNvPr id="2" name="TextBox 2">
            <a:extLst>
              <a:ext uri="{FF2B5EF4-FFF2-40B4-BE49-F238E27FC236}">
                <a16:creationId xmlns:a16="http://schemas.microsoft.com/office/drawing/2014/main" id="{6659B97C-52EC-2C49-182B-D51904A17F48}"/>
              </a:ext>
            </a:extLst>
          </p:cNvPr>
          <p:cNvSpPr txBox="1"/>
          <p:nvPr/>
        </p:nvSpPr>
        <p:spPr>
          <a:xfrm>
            <a:off x="609600" y="1236701"/>
            <a:ext cx="11160000" cy="4729885"/>
          </a:xfrm>
          <a:prstGeom prst="rect">
            <a:avLst/>
          </a:prstGeom>
          <a:noFill/>
        </p:spPr>
        <p:txBody>
          <a:bodyPr wrap="square">
            <a:spAutoFit/>
          </a:bodyPr>
          <a:lstStyle/>
          <a:p>
            <a:pPr>
              <a:spcBef>
                <a:spcPts val="600"/>
              </a:spcBef>
              <a:spcAft>
                <a:spcPts val="600"/>
              </a:spcAft>
            </a:pPr>
            <a:r>
              <a:rPr lang="en-US" b="1" dirty="0">
                <a:latin typeface="Verdana" panose="020B0604030504040204" pitchFamily="34" charset="0"/>
                <a:ea typeface="Verdana" panose="020B0604030504040204" pitchFamily="34" charset="0"/>
              </a:rPr>
              <a:t>⚙️ DGAE – Directorate-General for Economic Activities</a:t>
            </a:r>
          </a:p>
          <a:p>
            <a:pPr>
              <a:spcBef>
                <a:spcPts val="600"/>
              </a:spcBef>
              <a:spcAft>
                <a:spcPts val="600"/>
              </a:spcAft>
            </a:pPr>
            <a:r>
              <a:rPr lang="en-US" dirty="0">
                <a:latin typeface="Verdana" panose="020B0604030504040204" pitchFamily="34" charset="0"/>
                <a:ea typeface="Verdana" panose="020B0604030504040204" pitchFamily="34" charset="0"/>
              </a:rPr>
              <a:t>Public body under the </a:t>
            </a:r>
            <a:r>
              <a:rPr lang="en-US" b="1" dirty="0">
                <a:latin typeface="Verdana" panose="020B0604030504040204" pitchFamily="34" charset="0"/>
                <a:ea typeface="Verdana" panose="020B0604030504040204" pitchFamily="34" charset="0"/>
              </a:rPr>
              <a:t>Ministry of Economy</a:t>
            </a:r>
            <a:r>
              <a:rPr lang="en-US" dirty="0">
                <a:latin typeface="Verdana" panose="020B0604030504040204" pitchFamily="34" charset="0"/>
                <a:ea typeface="Verdana" panose="020B0604030504040204" pitchFamily="34" charset="0"/>
              </a:rPr>
              <a:t>.</a:t>
            </a:r>
          </a:p>
          <a:p>
            <a:pPr>
              <a:spcBef>
                <a:spcPts val="600"/>
              </a:spcBef>
              <a:spcAft>
                <a:spcPts val="600"/>
              </a:spcAft>
            </a:pPr>
            <a:r>
              <a:rPr lang="en-US" dirty="0">
                <a:latin typeface="Verdana" panose="020B0604030504040204" pitchFamily="34" charset="0"/>
                <a:ea typeface="Verdana" panose="020B0604030504040204" pitchFamily="34" charset="0"/>
              </a:rPr>
              <a:t>Focuses on </a:t>
            </a:r>
            <a:r>
              <a:rPr lang="en-US" b="1" dirty="0">
                <a:latin typeface="Verdana" panose="020B0604030504040204" pitchFamily="34" charset="0"/>
                <a:ea typeface="Verdana" panose="020B0604030504040204" pitchFamily="34" charset="0"/>
              </a:rPr>
              <a:t>industrial, commercial, and business policy</a:t>
            </a:r>
            <a:r>
              <a:rPr lang="en-US" dirty="0">
                <a:latin typeface="Verdana" panose="020B0604030504040204" pitchFamily="34" charset="0"/>
                <a:ea typeface="Verdana" panose="020B0604030504040204" pitchFamily="34" charset="0"/>
              </a:rPr>
              <a:t>.</a:t>
            </a:r>
          </a:p>
          <a:p>
            <a:pPr>
              <a:spcBef>
                <a:spcPts val="600"/>
              </a:spcBef>
              <a:spcAft>
                <a:spcPts val="600"/>
              </a:spcAft>
            </a:pPr>
            <a:r>
              <a:rPr lang="en-US" dirty="0">
                <a:latin typeface="Verdana" panose="020B0604030504040204" pitchFamily="34" charset="0"/>
                <a:ea typeface="Verdana" panose="020B0604030504040204" pitchFamily="34" charset="0"/>
              </a:rPr>
              <a:t>Main responsibilities:</a:t>
            </a:r>
          </a:p>
          <a:p>
            <a:pPr marL="742950" lvl="1" indent="-285750">
              <a:spcBef>
                <a:spcPts val="600"/>
              </a:spcBef>
              <a:spcAft>
                <a:spcPts val="600"/>
              </a:spcAft>
              <a:buClr>
                <a:srgbClr val="24A39C"/>
              </a:buClr>
              <a:buFont typeface="Courier New" panose="02070309020205020404" pitchFamily="49" charset="0"/>
              <a:buChar char="o"/>
            </a:pPr>
            <a:r>
              <a:rPr lang="en-US" dirty="0">
                <a:latin typeface="Verdana" panose="020B0604030504040204" pitchFamily="34" charset="0"/>
                <a:ea typeface="Verdana" panose="020B0604030504040204" pitchFamily="34" charset="0"/>
              </a:rPr>
              <a:t>Regulating and monitoring </a:t>
            </a:r>
            <a:r>
              <a:rPr lang="en-US" b="1" dirty="0">
                <a:latin typeface="Verdana" panose="020B0604030504040204" pitchFamily="34" charset="0"/>
                <a:ea typeface="Verdana" panose="020B0604030504040204" pitchFamily="34" charset="0"/>
              </a:rPr>
              <a:t>economic and industrial activities</a:t>
            </a:r>
            <a:r>
              <a:rPr lang="en-US" dirty="0">
                <a:latin typeface="Verdana" panose="020B0604030504040204" pitchFamily="34" charset="0"/>
                <a:ea typeface="Verdana" panose="020B0604030504040204" pitchFamily="34" charset="0"/>
              </a:rPr>
              <a:t>.</a:t>
            </a:r>
          </a:p>
          <a:p>
            <a:pPr marL="742950" lvl="1" indent="-285750">
              <a:spcBef>
                <a:spcPts val="600"/>
              </a:spcBef>
              <a:spcAft>
                <a:spcPts val="600"/>
              </a:spcAft>
              <a:buClr>
                <a:srgbClr val="24A39C"/>
              </a:buClr>
              <a:buFont typeface="Courier New" panose="02070309020205020404" pitchFamily="49" charset="0"/>
              <a:buChar char="o"/>
            </a:pPr>
            <a:r>
              <a:rPr lang="en-US" dirty="0">
                <a:latin typeface="Verdana" panose="020B0604030504040204" pitchFamily="34" charset="0"/>
                <a:ea typeface="Verdana" panose="020B0604030504040204" pitchFamily="34" charset="0"/>
              </a:rPr>
              <a:t>Supporting the </a:t>
            </a:r>
            <a:r>
              <a:rPr lang="en-US" b="1" dirty="0">
                <a:latin typeface="Verdana" panose="020B0604030504040204" pitchFamily="34" charset="0"/>
                <a:ea typeface="Verdana" panose="020B0604030504040204" pitchFamily="34" charset="0"/>
              </a:rPr>
              <a:t>registration and compliance</a:t>
            </a:r>
            <a:r>
              <a:rPr lang="en-US" dirty="0">
                <a:latin typeface="Verdana" panose="020B0604030504040204" pitchFamily="34" charset="0"/>
                <a:ea typeface="Verdana" panose="020B0604030504040204" pitchFamily="34" charset="0"/>
              </a:rPr>
              <a:t> of producers under EPR schemes.</a:t>
            </a:r>
          </a:p>
          <a:p>
            <a:pPr marL="742950" lvl="1" indent="-285750">
              <a:spcBef>
                <a:spcPts val="600"/>
              </a:spcBef>
              <a:spcAft>
                <a:spcPts val="600"/>
              </a:spcAft>
              <a:buClr>
                <a:srgbClr val="24A39C"/>
              </a:buClr>
              <a:buFont typeface="Courier New" panose="02070309020205020404" pitchFamily="49" charset="0"/>
              <a:buChar char="o"/>
            </a:pPr>
            <a:r>
              <a:rPr lang="en-US" dirty="0">
                <a:latin typeface="Verdana" panose="020B0604030504040204" pitchFamily="34" charset="0"/>
                <a:ea typeface="Verdana" panose="020B0604030504040204" pitchFamily="34" charset="0"/>
              </a:rPr>
              <a:t>Promoting cooperation with </a:t>
            </a:r>
            <a:r>
              <a:rPr lang="en-US" b="1" dirty="0">
                <a:latin typeface="Verdana" panose="020B0604030504040204" pitchFamily="34" charset="0"/>
                <a:ea typeface="Verdana" panose="020B0604030504040204" pitchFamily="34" charset="0"/>
              </a:rPr>
              <a:t>industry and producer associations</a:t>
            </a:r>
            <a:r>
              <a:rPr lang="en-US" dirty="0">
                <a:latin typeface="Verdana" panose="020B0604030504040204" pitchFamily="34" charset="0"/>
                <a:ea typeface="Verdana" panose="020B0604030504040204" pitchFamily="34" charset="0"/>
              </a:rPr>
              <a:t>.</a:t>
            </a:r>
          </a:p>
          <a:p>
            <a:pPr lvl="1">
              <a:spcBef>
                <a:spcPts val="600"/>
              </a:spcBef>
              <a:spcAft>
                <a:spcPts val="600"/>
              </a:spcAft>
            </a:pPr>
            <a:endParaRPr lang="en-US" dirty="0">
              <a:latin typeface="Verdana" panose="020B0604030504040204" pitchFamily="34" charset="0"/>
              <a:ea typeface="Verdana" panose="020B0604030504040204" pitchFamily="34" charset="0"/>
            </a:endParaRPr>
          </a:p>
          <a:p>
            <a:pPr>
              <a:lnSpc>
                <a:spcPct val="150000"/>
              </a:lnSpc>
              <a:spcBef>
                <a:spcPts val="600"/>
              </a:spcBef>
              <a:spcAft>
                <a:spcPts val="600"/>
              </a:spcAft>
            </a:pPr>
            <a:r>
              <a:rPr lang="en-US" dirty="0">
                <a:latin typeface="Verdana" panose="020B0604030504040204" pitchFamily="34" charset="0"/>
                <a:ea typeface="Verdana" panose="020B0604030504040204" pitchFamily="34" charset="0"/>
              </a:rPr>
              <a:t>➡️ </a:t>
            </a:r>
            <a:r>
              <a:rPr lang="en-US" b="1" dirty="0">
                <a:latin typeface="Verdana" panose="020B0604030504040204" pitchFamily="34" charset="0"/>
                <a:ea typeface="Verdana" panose="020B0604030504040204" pitchFamily="34" charset="0"/>
              </a:rPr>
              <a:t>In the context of EPR for fishing gear:</a:t>
            </a:r>
            <a:br>
              <a:rPr lang="en-US" dirty="0">
                <a:latin typeface="Verdana" panose="020B0604030504040204" pitchFamily="34" charset="0"/>
                <a:ea typeface="Verdana" panose="020B0604030504040204" pitchFamily="34" charset="0"/>
              </a:rPr>
            </a:br>
            <a:r>
              <a:rPr lang="en-US" dirty="0">
                <a:latin typeface="Verdana" panose="020B0604030504040204" pitchFamily="34" charset="0"/>
                <a:ea typeface="Verdana" panose="020B0604030504040204" pitchFamily="34" charset="0"/>
              </a:rPr>
              <a:t>DGAE contributes to </a:t>
            </a:r>
            <a:r>
              <a:rPr lang="en-US" b="1" dirty="0">
                <a:latin typeface="Verdana" panose="020B0604030504040204" pitchFamily="34" charset="0"/>
                <a:ea typeface="Verdana" panose="020B0604030504040204" pitchFamily="34" charset="0"/>
              </a:rPr>
              <a:t>inter-ministerial coordination</a:t>
            </a:r>
            <a:r>
              <a:rPr lang="en-US" dirty="0">
                <a:latin typeface="Verdana" panose="020B0604030504040204" pitchFamily="34" charset="0"/>
                <a:ea typeface="Verdana" panose="020B0604030504040204" pitchFamily="34" charset="0"/>
              </a:rPr>
              <a:t>, ensuring consistency with market rules, trade practices, and competitiveness for </a:t>
            </a:r>
            <a:r>
              <a:rPr lang="en-US" b="1" dirty="0">
                <a:latin typeface="Verdana" panose="020B0604030504040204" pitchFamily="34" charset="0"/>
                <a:ea typeface="Verdana" panose="020B0604030504040204" pitchFamily="34" charset="0"/>
              </a:rPr>
              <a:t>producers and importers</a:t>
            </a:r>
            <a:r>
              <a:rPr lang="en-US" dirty="0">
                <a:latin typeface="Verdana" panose="020B0604030504040204" pitchFamily="34" charset="0"/>
                <a:ea typeface="Verdana" panose="020B0604030504040204" pitchFamily="34" charset="0"/>
              </a:rPr>
              <a:t> of fishing gear.</a:t>
            </a:r>
          </a:p>
        </p:txBody>
      </p:sp>
    </p:spTree>
    <p:extLst>
      <p:ext uri="{BB962C8B-B14F-4D97-AF65-F5344CB8AC3E}">
        <p14:creationId xmlns:p14="http://schemas.microsoft.com/office/powerpoint/2010/main" val="792061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C4F6B-8173-2A7D-293D-3E4088B19CB8}"/>
            </a:ext>
          </a:extLst>
        </p:cNvPr>
        <p:cNvGrpSpPr/>
        <p:nvPr/>
      </p:nvGrpSpPr>
      <p:grpSpPr>
        <a:xfrm>
          <a:off x="0" y="0"/>
          <a:ext cx="0" cy="0"/>
          <a:chOff x="0" y="0"/>
          <a:chExt cx="0" cy="0"/>
        </a:xfrm>
      </p:grpSpPr>
      <p:sp>
        <p:nvSpPr>
          <p:cNvPr id="4" name="Marcador de Posição do Texto 1">
            <a:extLst>
              <a:ext uri="{FF2B5EF4-FFF2-40B4-BE49-F238E27FC236}">
                <a16:creationId xmlns:a16="http://schemas.microsoft.com/office/drawing/2014/main" id="{C5354326-34A6-D04E-67DD-3708F1B45A96}"/>
              </a:ext>
            </a:extLst>
          </p:cNvPr>
          <p:cNvSpPr>
            <a:spLocks noGrp="1"/>
          </p:cNvSpPr>
          <p:nvPr>
            <p:ph type="body" sz="quarter" idx="13"/>
          </p:nvPr>
        </p:nvSpPr>
        <p:spPr>
          <a:xfrm>
            <a:off x="609600" y="298024"/>
            <a:ext cx="11160000" cy="521553"/>
          </a:xfrm>
        </p:spPr>
        <p:txBody>
          <a:bodyPr/>
          <a:lstStyle/>
          <a:p>
            <a:r>
              <a:rPr lang="pt-PT" dirty="0" err="1"/>
              <a:t>Current</a:t>
            </a:r>
            <a:r>
              <a:rPr lang="pt-PT" dirty="0"/>
              <a:t> Status </a:t>
            </a:r>
            <a:r>
              <a:rPr lang="pt-PT" dirty="0" err="1"/>
              <a:t>and</a:t>
            </a:r>
            <a:r>
              <a:rPr lang="pt-PT" dirty="0"/>
              <a:t> </a:t>
            </a:r>
            <a:r>
              <a:rPr lang="pt-PT" dirty="0" err="1"/>
              <a:t>Challenges</a:t>
            </a:r>
            <a:endParaRPr lang="pt-PT" dirty="0"/>
          </a:p>
        </p:txBody>
      </p:sp>
      <p:sp>
        <p:nvSpPr>
          <p:cNvPr id="5" name="CaixaDeTexto 4">
            <a:extLst>
              <a:ext uri="{FF2B5EF4-FFF2-40B4-BE49-F238E27FC236}">
                <a16:creationId xmlns:a16="http://schemas.microsoft.com/office/drawing/2014/main" id="{3D7432B7-2699-E75B-46A9-740E5CD3CCEC}"/>
              </a:ext>
            </a:extLst>
          </p:cNvPr>
          <p:cNvSpPr txBox="1"/>
          <p:nvPr/>
        </p:nvSpPr>
        <p:spPr>
          <a:xfrm>
            <a:off x="609600" y="1052317"/>
            <a:ext cx="11160000" cy="4923720"/>
          </a:xfrm>
          <a:prstGeom prst="rect">
            <a:avLst/>
          </a:prstGeom>
          <a:noFill/>
        </p:spPr>
        <p:txBody>
          <a:bodyPr wrap="square">
            <a:spAutoFit/>
          </a:bodyPr>
          <a:lstStyle/>
          <a:p>
            <a:pPr marL="342900" indent="-342900">
              <a:lnSpc>
                <a:spcPct val="130000"/>
              </a:lnSpc>
              <a:spcBef>
                <a:spcPts val="600"/>
              </a:spcBef>
              <a:spcAft>
                <a:spcPts val="600"/>
              </a:spcAft>
              <a:buFontTx/>
              <a:buChar char="-"/>
              <a:defRPr sz="2000">
                <a:solidFill>
                  <a:srgbClr val="282828"/>
                </a:solidFill>
              </a:defRPr>
            </a:pPr>
            <a:r>
              <a:rPr lang="en-US" dirty="0">
                <a:latin typeface="Verdana" panose="020B0604030504040204" pitchFamily="34" charset="0"/>
                <a:ea typeface="Verdana" panose="020B0604030504040204" pitchFamily="34" charset="0"/>
              </a:rPr>
              <a:t>Legal framework established, but EPR system not yet fully operational.</a:t>
            </a:r>
          </a:p>
          <a:p>
            <a:pPr marL="342900" indent="-342900">
              <a:lnSpc>
                <a:spcPct val="130000"/>
              </a:lnSpc>
              <a:spcBef>
                <a:spcPts val="600"/>
              </a:spcBef>
              <a:spcAft>
                <a:spcPts val="600"/>
              </a:spcAft>
              <a:buFontTx/>
              <a:buChar char="-"/>
              <a:defRPr sz="2000">
                <a:solidFill>
                  <a:srgbClr val="282828"/>
                </a:solidFill>
              </a:defRPr>
            </a:pPr>
            <a:r>
              <a:rPr lang="en-US" sz="2000" dirty="0">
                <a:solidFill>
                  <a:srgbClr val="282828"/>
                </a:solidFill>
                <a:latin typeface="Verdana" panose="020B0604030504040204" pitchFamily="34" charset="0"/>
                <a:ea typeface="Verdana" panose="020B0604030504040204" pitchFamily="34" charset="0"/>
              </a:rPr>
              <a:t>There are expressions of interest in submitting specifications to obtain a license for the integrated system.</a:t>
            </a:r>
          </a:p>
          <a:p>
            <a:pPr>
              <a:lnSpc>
                <a:spcPct val="150000"/>
              </a:lnSpc>
              <a:spcBef>
                <a:spcPts val="600"/>
              </a:spcBef>
              <a:spcAft>
                <a:spcPts val="600"/>
              </a:spcAft>
              <a:defRPr sz="2000">
                <a:solidFill>
                  <a:srgbClr val="282828"/>
                </a:solidFill>
              </a:defRPr>
            </a:pPr>
            <a:br>
              <a:rPr lang="en-US" dirty="0">
                <a:latin typeface="Verdana" panose="020B0604030504040204" pitchFamily="34" charset="0"/>
                <a:ea typeface="Verdana" panose="020B0604030504040204" pitchFamily="34" charset="0"/>
              </a:rPr>
            </a:br>
            <a:r>
              <a:rPr lang="en-US" dirty="0">
                <a:latin typeface="Verdana" panose="020B0604030504040204" pitchFamily="34" charset="0"/>
                <a:ea typeface="Verdana" panose="020B0604030504040204" pitchFamily="34" charset="0"/>
              </a:rPr>
              <a:t>- Challenges:</a:t>
            </a:r>
          </a:p>
          <a:p>
            <a:pPr marL="342900" indent="-342900">
              <a:lnSpc>
                <a:spcPct val="150000"/>
              </a:lnSpc>
              <a:spcBef>
                <a:spcPts val="600"/>
              </a:spcBef>
              <a:spcAft>
                <a:spcPts val="600"/>
              </a:spcAft>
              <a:buClr>
                <a:srgbClr val="24A39C"/>
              </a:buClr>
              <a:buFont typeface="Wingdings" panose="05000000000000000000" pitchFamily="2" charset="2"/>
              <a:buChar char="v"/>
              <a:defRPr sz="2000">
                <a:solidFill>
                  <a:srgbClr val="282828"/>
                </a:solidFill>
              </a:defRPr>
            </a:pPr>
            <a:r>
              <a:rPr lang="en-US" dirty="0">
                <a:latin typeface="Verdana" panose="020B0604030504040204" pitchFamily="34" charset="0"/>
                <a:ea typeface="Verdana" panose="020B0604030504040204" pitchFamily="34" charset="0"/>
              </a:rPr>
              <a:t>Lack of traceability of gear placed on the market.  </a:t>
            </a:r>
          </a:p>
          <a:p>
            <a:pPr marL="342900" indent="-342900">
              <a:lnSpc>
                <a:spcPct val="150000"/>
              </a:lnSpc>
              <a:spcBef>
                <a:spcPts val="600"/>
              </a:spcBef>
              <a:spcAft>
                <a:spcPts val="600"/>
              </a:spcAft>
              <a:buClr>
                <a:srgbClr val="24A39C"/>
              </a:buClr>
              <a:buFont typeface="Wingdings" panose="05000000000000000000" pitchFamily="2" charset="2"/>
              <a:buChar char="v"/>
              <a:defRPr sz="2000">
                <a:solidFill>
                  <a:srgbClr val="282828"/>
                </a:solidFill>
              </a:defRPr>
            </a:pPr>
            <a:r>
              <a:rPr lang="en-US" dirty="0">
                <a:latin typeface="Verdana" panose="020B0604030504040204" pitchFamily="34" charset="0"/>
                <a:ea typeface="Verdana" panose="020B0604030504040204" pitchFamily="34" charset="0"/>
              </a:rPr>
              <a:t>Difficulty distinguishing 'for own use' cases.  </a:t>
            </a:r>
          </a:p>
          <a:p>
            <a:pPr marL="342900" indent="-342900">
              <a:lnSpc>
                <a:spcPct val="150000"/>
              </a:lnSpc>
              <a:spcBef>
                <a:spcPts val="600"/>
              </a:spcBef>
              <a:spcAft>
                <a:spcPts val="600"/>
              </a:spcAft>
              <a:buClr>
                <a:srgbClr val="24A39C"/>
              </a:buClr>
              <a:buFont typeface="Wingdings" panose="05000000000000000000" pitchFamily="2" charset="2"/>
              <a:buChar char="v"/>
              <a:defRPr sz="2000">
                <a:solidFill>
                  <a:srgbClr val="282828"/>
                </a:solidFill>
              </a:defRPr>
            </a:pPr>
            <a:r>
              <a:rPr lang="en-US" dirty="0">
                <a:latin typeface="Verdana" panose="020B0604030504040204" pitchFamily="34" charset="0"/>
                <a:ea typeface="Verdana" panose="020B0604030504040204" pitchFamily="34" charset="0"/>
              </a:rPr>
              <a:t>Limited recycling infrastructure for fishing gear materials.  </a:t>
            </a:r>
          </a:p>
          <a:p>
            <a:pPr marL="342900" indent="-342900">
              <a:lnSpc>
                <a:spcPct val="150000"/>
              </a:lnSpc>
              <a:spcBef>
                <a:spcPts val="600"/>
              </a:spcBef>
              <a:spcAft>
                <a:spcPts val="600"/>
              </a:spcAft>
              <a:buClr>
                <a:srgbClr val="24A39C"/>
              </a:buClr>
              <a:buFont typeface="Wingdings" panose="05000000000000000000" pitchFamily="2" charset="2"/>
              <a:buChar char="v"/>
              <a:defRPr sz="2000">
                <a:solidFill>
                  <a:srgbClr val="282828"/>
                </a:solidFill>
              </a:defRPr>
            </a:pPr>
            <a:r>
              <a:rPr lang="en-US" dirty="0">
                <a:latin typeface="Verdana" panose="020B0604030504040204" pitchFamily="34" charset="0"/>
                <a:ea typeface="Verdana" panose="020B0604030504040204" pitchFamily="34" charset="0"/>
              </a:rPr>
              <a:t>Need for coordination between fisheries and waste sectors.</a:t>
            </a:r>
          </a:p>
        </p:txBody>
      </p:sp>
    </p:spTree>
    <p:extLst>
      <p:ext uri="{BB962C8B-B14F-4D97-AF65-F5344CB8AC3E}">
        <p14:creationId xmlns:p14="http://schemas.microsoft.com/office/powerpoint/2010/main" val="319321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548D2-76A2-FBAE-A30A-5C50E8C1472A}"/>
            </a:ext>
          </a:extLst>
        </p:cNvPr>
        <p:cNvGrpSpPr/>
        <p:nvPr/>
      </p:nvGrpSpPr>
      <p:grpSpPr>
        <a:xfrm>
          <a:off x="0" y="0"/>
          <a:ext cx="0" cy="0"/>
          <a:chOff x="0" y="0"/>
          <a:chExt cx="0" cy="0"/>
        </a:xfrm>
      </p:grpSpPr>
      <p:sp>
        <p:nvSpPr>
          <p:cNvPr id="4" name="Marcador de Posição do Texto 1">
            <a:extLst>
              <a:ext uri="{FF2B5EF4-FFF2-40B4-BE49-F238E27FC236}">
                <a16:creationId xmlns:a16="http://schemas.microsoft.com/office/drawing/2014/main" id="{A47D8B49-27D6-224E-1DA0-65AA4D02DBEF}"/>
              </a:ext>
            </a:extLst>
          </p:cNvPr>
          <p:cNvSpPr>
            <a:spLocks noGrp="1"/>
          </p:cNvSpPr>
          <p:nvPr>
            <p:ph type="body" sz="quarter" idx="13"/>
          </p:nvPr>
        </p:nvSpPr>
        <p:spPr>
          <a:xfrm>
            <a:off x="609600" y="298024"/>
            <a:ext cx="11160000" cy="521553"/>
          </a:xfrm>
        </p:spPr>
        <p:txBody>
          <a:bodyPr/>
          <a:lstStyle/>
          <a:p>
            <a:r>
              <a:rPr lang="pt-PT" dirty="0" err="1"/>
              <a:t>Opportunities</a:t>
            </a:r>
            <a:r>
              <a:rPr lang="pt-PT" dirty="0"/>
              <a:t> </a:t>
            </a:r>
            <a:r>
              <a:rPr lang="pt-PT" dirty="0" err="1"/>
              <a:t>and</a:t>
            </a:r>
            <a:r>
              <a:rPr lang="pt-PT" dirty="0"/>
              <a:t> </a:t>
            </a:r>
            <a:r>
              <a:rPr lang="pt-PT" dirty="0" err="1"/>
              <a:t>Next</a:t>
            </a:r>
            <a:r>
              <a:rPr lang="pt-PT" dirty="0"/>
              <a:t> Steps</a:t>
            </a:r>
          </a:p>
        </p:txBody>
      </p:sp>
      <p:sp>
        <p:nvSpPr>
          <p:cNvPr id="3" name="CaixaDeTexto 2">
            <a:extLst>
              <a:ext uri="{FF2B5EF4-FFF2-40B4-BE49-F238E27FC236}">
                <a16:creationId xmlns:a16="http://schemas.microsoft.com/office/drawing/2014/main" id="{0928A121-14E8-2FA6-2ECD-0C033DFDDDDF}"/>
              </a:ext>
            </a:extLst>
          </p:cNvPr>
          <p:cNvSpPr txBox="1"/>
          <p:nvPr/>
        </p:nvSpPr>
        <p:spPr>
          <a:xfrm>
            <a:off x="609600" y="1363117"/>
            <a:ext cx="11160000" cy="4280339"/>
          </a:xfrm>
          <a:prstGeom prst="rect">
            <a:avLst/>
          </a:prstGeom>
          <a:noFill/>
        </p:spPr>
        <p:txBody>
          <a:bodyPr wrap="square">
            <a:spAutoFit/>
          </a:bodyPr>
          <a:lstStyle/>
          <a:p>
            <a:pPr>
              <a:lnSpc>
                <a:spcPct val="200000"/>
              </a:lnSpc>
              <a:spcBef>
                <a:spcPts val="600"/>
              </a:spcBef>
              <a:spcAft>
                <a:spcPts val="600"/>
              </a:spcAft>
              <a:buClr>
                <a:srgbClr val="24A39C"/>
              </a:buClr>
            </a:pPr>
            <a:r>
              <a:rPr lang="en-US" sz="2400" dirty="0">
                <a:latin typeface="Verdana" panose="020B0604030504040204" pitchFamily="34" charset="0"/>
                <a:ea typeface="Verdana" panose="020B0604030504040204" pitchFamily="34" charset="0"/>
              </a:rPr>
              <a:t>Development of gear marking and tracking systems.</a:t>
            </a:r>
          </a:p>
          <a:p>
            <a:pPr marL="342900" indent="-342900">
              <a:lnSpc>
                <a:spcPct val="200000"/>
              </a:lnSpc>
              <a:spcBef>
                <a:spcPts val="600"/>
              </a:spcBef>
              <a:spcAft>
                <a:spcPts val="600"/>
              </a:spcAft>
              <a:buClr>
                <a:srgbClr val="24A39C"/>
              </a:buClr>
              <a:buFont typeface="Wingdings" panose="05000000000000000000" pitchFamily="2" charset="2"/>
              <a:buChar char="§"/>
            </a:pPr>
            <a:r>
              <a:rPr lang="en-US" sz="2400" dirty="0">
                <a:latin typeface="Verdana" panose="020B0604030504040204" pitchFamily="34" charset="0"/>
                <a:ea typeface="Verdana" panose="020B0604030504040204" pitchFamily="34" charset="0"/>
              </a:rPr>
              <a:t>Integration with EU data reporting requirements.</a:t>
            </a:r>
          </a:p>
          <a:p>
            <a:pPr marL="342900" indent="-342900">
              <a:lnSpc>
                <a:spcPct val="200000"/>
              </a:lnSpc>
              <a:spcBef>
                <a:spcPts val="600"/>
              </a:spcBef>
              <a:spcAft>
                <a:spcPts val="600"/>
              </a:spcAft>
              <a:buClr>
                <a:srgbClr val="24A39C"/>
              </a:buClr>
              <a:buFont typeface="Wingdings" panose="05000000000000000000" pitchFamily="2" charset="2"/>
              <a:buChar char="§"/>
            </a:pPr>
            <a:r>
              <a:rPr lang="en-US" sz="2400" dirty="0">
                <a:latin typeface="Verdana" panose="020B0604030504040204" pitchFamily="34" charset="0"/>
                <a:ea typeface="Verdana" panose="020B0604030504040204" pitchFamily="34" charset="0"/>
              </a:rPr>
              <a:t>Innovation in recyclable and biodegradable materials.</a:t>
            </a:r>
          </a:p>
          <a:p>
            <a:pPr marL="342900" indent="-342900">
              <a:lnSpc>
                <a:spcPct val="200000"/>
              </a:lnSpc>
              <a:spcBef>
                <a:spcPts val="600"/>
              </a:spcBef>
              <a:spcAft>
                <a:spcPts val="600"/>
              </a:spcAft>
              <a:buClr>
                <a:srgbClr val="24A39C"/>
              </a:buClr>
              <a:buFont typeface="Wingdings" panose="05000000000000000000" pitchFamily="2" charset="2"/>
              <a:buChar char="§"/>
            </a:pPr>
            <a:r>
              <a:rPr lang="en-US" sz="2400" dirty="0">
                <a:latin typeface="Verdana" panose="020B0604030504040204" pitchFamily="34" charset="0"/>
                <a:ea typeface="Verdana" panose="020B0604030504040204" pitchFamily="34" charset="0"/>
              </a:rPr>
              <a:t>Strengthening collection points in fishing ports.</a:t>
            </a:r>
          </a:p>
          <a:p>
            <a:pPr marL="342900" indent="-342900">
              <a:lnSpc>
                <a:spcPct val="200000"/>
              </a:lnSpc>
              <a:spcBef>
                <a:spcPts val="600"/>
              </a:spcBef>
              <a:spcAft>
                <a:spcPts val="600"/>
              </a:spcAft>
              <a:buClr>
                <a:srgbClr val="24A39C"/>
              </a:buClr>
              <a:buFont typeface="Wingdings" panose="05000000000000000000" pitchFamily="2" charset="2"/>
              <a:buChar char="§"/>
            </a:pPr>
            <a:r>
              <a:rPr lang="en-US" sz="2400" dirty="0">
                <a:latin typeface="Verdana" panose="020B0604030504040204" pitchFamily="34" charset="0"/>
                <a:ea typeface="Verdana" panose="020B0604030504040204" pitchFamily="34" charset="0"/>
              </a:rPr>
              <a:t>Cross-sector collaboration under Circular Blue Economy initiatives.</a:t>
            </a:r>
            <a:endParaRPr lang="pt-PT" sz="24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291915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1F24C-205C-CD59-4E80-B2767F86C1C4}"/>
            </a:ext>
          </a:extLst>
        </p:cNvPr>
        <p:cNvGrpSpPr/>
        <p:nvPr/>
      </p:nvGrpSpPr>
      <p:grpSpPr>
        <a:xfrm>
          <a:off x="0" y="0"/>
          <a:ext cx="0" cy="0"/>
          <a:chOff x="0" y="0"/>
          <a:chExt cx="0" cy="0"/>
        </a:xfrm>
      </p:grpSpPr>
      <p:sp>
        <p:nvSpPr>
          <p:cNvPr id="4" name="Marcador de Posição do Texto 1">
            <a:extLst>
              <a:ext uri="{FF2B5EF4-FFF2-40B4-BE49-F238E27FC236}">
                <a16:creationId xmlns:a16="http://schemas.microsoft.com/office/drawing/2014/main" id="{883CAD81-46F5-6BD2-4F18-BA762BDBE951}"/>
              </a:ext>
            </a:extLst>
          </p:cNvPr>
          <p:cNvSpPr>
            <a:spLocks noGrp="1"/>
          </p:cNvSpPr>
          <p:nvPr>
            <p:ph type="body" sz="quarter" idx="13"/>
          </p:nvPr>
        </p:nvSpPr>
        <p:spPr>
          <a:xfrm>
            <a:off x="609600" y="298024"/>
            <a:ext cx="11160000" cy="521553"/>
          </a:xfrm>
        </p:spPr>
        <p:txBody>
          <a:bodyPr/>
          <a:lstStyle/>
          <a:p>
            <a:r>
              <a:rPr lang="pt-PT" dirty="0" err="1"/>
              <a:t>Conclusions</a:t>
            </a:r>
            <a:endParaRPr lang="pt-PT" dirty="0"/>
          </a:p>
        </p:txBody>
      </p:sp>
      <p:sp>
        <p:nvSpPr>
          <p:cNvPr id="3" name="CaixaDeTexto 2">
            <a:extLst>
              <a:ext uri="{FF2B5EF4-FFF2-40B4-BE49-F238E27FC236}">
                <a16:creationId xmlns:a16="http://schemas.microsoft.com/office/drawing/2014/main" id="{8DEEAB3A-9595-918C-B771-E6BEDCFB64C4}"/>
              </a:ext>
            </a:extLst>
          </p:cNvPr>
          <p:cNvSpPr txBox="1"/>
          <p:nvPr/>
        </p:nvSpPr>
        <p:spPr>
          <a:xfrm>
            <a:off x="609600" y="1204192"/>
            <a:ext cx="11076432" cy="4449616"/>
          </a:xfrm>
          <a:prstGeom prst="rect">
            <a:avLst/>
          </a:prstGeom>
          <a:noFill/>
        </p:spPr>
        <p:txBody>
          <a:bodyPr wrap="square">
            <a:spAutoFit/>
          </a:bodyPr>
          <a:lstStyle/>
          <a:p>
            <a:pPr marL="342900" indent="-342900">
              <a:lnSpc>
                <a:spcPct val="150000"/>
              </a:lnSpc>
              <a:buClr>
                <a:srgbClr val="24A39C"/>
              </a:buClr>
              <a:buFont typeface="Wingdings" panose="05000000000000000000" pitchFamily="2" charset="2"/>
              <a:buChar char="q"/>
              <a:defRPr sz="2000">
                <a:solidFill>
                  <a:srgbClr val="282828"/>
                </a:solidFill>
              </a:defRPr>
            </a:pPr>
            <a:r>
              <a:rPr lang="en-US" sz="2400" dirty="0">
                <a:latin typeface="Verdana" panose="020B0604030504040204" pitchFamily="34" charset="0"/>
                <a:ea typeface="Verdana" panose="020B0604030504040204" pitchFamily="34" charset="0"/>
              </a:rPr>
              <a:t>EPR for fishing gear is a key tool to reduce marine litter and promote circularity in fisheries.</a:t>
            </a:r>
          </a:p>
          <a:p>
            <a:pPr marL="342900" indent="-342900">
              <a:lnSpc>
                <a:spcPct val="150000"/>
              </a:lnSpc>
              <a:buClr>
                <a:srgbClr val="24A39C"/>
              </a:buClr>
              <a:buFont typeface="Wingdings" panose="05000000000000000000" pitchFamily="2" charset="2"/>
              <a:buChar char="q"/>
              <a:defRPr sz="2000">
                <a:solidFill>
                  <a:srgbClr val="282828"/>
                </a:solidFill>
              </a:defRPr>
            </a:pPr>
            <a:r>
              <a:rPr lang="en-US" sz="2400" dirty="0">
                <a:latin typeface="Verdana" panose="020B0604030504040204" pitchFamily="34" charset="0"/>
                <a:ea typeface="Verdana" panose="020B0604030504040204" pitchFamily="34" charset="0"/>
              </a:rPr>
              <a:t>Portugal is establishing a comprehensive system involving producers, fishers, and authorities.</a:t>
            </a:r>
          </a:p>
          <a:p>
            <a:pPr marL="342900" indent="-342900">
              <a:lnSpc>
                <a:spcPct val="150000"/>
              </a:lnSpc>
              <a:buClr>
                <a:srgbClr val="24A39C"/>
              </a:buClr>
              <a:buFont typeface="Wingdings" panose="05000000000000000000" pitchFamily="2" charset="2"/>
              <a:buChar char="q"/>
              <a:defRPr sz="2000">
                <a:solidFill>
                  <a:srgbClr val="282828"/>
                </a:solidFill>
              </a:defRPr>
            </a:pPr>
            <a:r>
              <a:rPr lang="en-US" sz="2400" dirty="0">
                <a:latin typeface="Verdana" panose="020B0604030504040204" pitchFamily="34" charset="0"/>
                <a:ea typeface="Verdana" panose="020B0604030504040204" pitchFamily="34" charset="0"/>
              </a:rPr>
              <a:t>Success depends on:</a:t>
            </a:r>
            <a:br>
              <a:rPr lang="en-US" sz="2400" dirty="0">
                <a:latin typeface="Verdana" panose="020B0604030504040204" pitchFamily="34" charset="0"/>
                <a:ea typeface="Verdana" panose="020B0604030504040204" pitchFamily="34" charset="0"/>
              </a:rPr>
            </a:br>
            <a:r>
              <a:rPr lang="en-US" sz="2400" dirty="0">
                <a:latin typeface="Verdana" panose="020B0604030504040204" pitchFamily="34" charset="0"/>
                <a:ea typeface="Verdana" panose="020B0604030504040204" pitchFamily="34" charset="0"/>
              </a:rPr>
              <a:t>  </a:t>
            </a:r>
            <a:r>
              <a:rPr lang="en-US" sz="2400" dirty="0">
                <a:solidFill>
                  <a:srgbClr val="24A39C"/>
                </a:solidFill>
                <a:latin typeface="Verdana" panose="020B0604030504040204" pitchFamily="34" charset="0"/>
                <a:ea typeface="Verdana" panose="020B0604030504040204" pitchFamily="34" charset="0"/>
              </a:rPr>
              <a:t>•</a:t>
            </a:r>
            <a:r>
              <a:rPr lang="en-US" sz="2400" dirty="0">
                <a:latin typeface="Verdana" panose="020B0604030504040204" pitchFamily="34" charset="0"/>
                <a:ea typeface="Verdana" panose="020B0604030504040204" pitchFamily="34" charset="0"/>
              </a:rPr>
              <a:t> Clear implementation rules.</a:t>
            </a:r>
            <a:br>
              <a:rPr lang="en-US" sz="2400" dirty="0">
                <a:latin typeface="Verdana" panose="020B0604030504040204" pitchFamily="34" charset="0"/>
                <a:ea typeface="Verdana" panose="020B0604030504040204" pitchFamily="34" charset="0"/>
              </a:rPr>
            </a:br>
            <a:r>
              <a:rPr lang="en-US" sz="2400" dirty="0">
                <a:latin typeface="Verdana" panose="020B0604030504040204" pitchFamily="34" charset="0"/>
                <a:ea typeface="Verdana" panose="020B0604030504040204" pitchFamily="34" charset="0"/>
              </a:rPr>
              <a:t>  </a:t>
            </a:r>
            <a:r>
              <a:rPr lang="en-US" sz="2400" dirty="0">
                <a:solidFill>
                  <a:srgbClr val="24A39C"/>
                </a:solidFill>
                <a:latin typeface="Verdana" panose="020B0604030504040204" pitchFamily="34" charset="0"/>
                <a:ea typeface="Verdana" panose="020B0604030504040204" pitchFamily="34" charset="0"/>
              </a:rPr>
              <a:t>•</a:t>
            </a:r>
            <a:r>
              <a:rPr lang="en-US" sz="2400" dirty="0">
                <a:latin typeface="Verdana" panose="020B0604030504040204" pitchFamily="34" charset="0"/>
                <a:ea typeface="Verdana" panose="020B0604030504040204" pitchFamily="34" charset="0"/>
              </a:rPr>
              <a:t> Effective data collection and monitoring.</a:t>
            </a:r>
            <a:br>
              <a:rPr lang="en-US" sz="2400" dirty="0">
                <a:latin typeface="Verdana" panose="020B0604030504040204" pitchFamily="34" charset="0"/>
                <a:ea typeface="Verdana" panose="020B0604030504040204" pitchFamily="34" charset="0"/>
              </a:rPr>
            </a:br>
            <a:r>
              <a:rPr lang="en-US" sz="2400" dirty="0">
                <a:latin typeface="Verdana" panose="020B0604030504040204" pitchFamily="34" charset="0"/>
                <a:ea typeface="Verdana" panose="020B0604030504040204" pitchFamily="34" charset="0"/>
              </a:rPr>
              <a:t>  </a:t>
            </a:r>
            <a:r>
              <a:rPr lang="en-US" sz="2400" dirty="0">
                <a:solidFill>
                  <a:srgbClr val="24A39C"/>
                </a:solidFill>
                <a:latin typeface="Verdana" panose="020B0604030504040204" pitchFamily="34" charset="0"/>
                <a:ea typeface="Verdana" panose="020B0604030504040204" pitchFamily="34" charset="0"/>
              </a:rPr>
              <a:t>•</a:t>
            </a:r>
            <a:r>
              <a:rPr lang="en-US" sz="2400" dirty="0">
                <a:latin typeface="Verdana" panose="020B0604030504040204" pitchFamily="34" charset="0"/>
                <a:ea typeface="Verdana" panose="020B0604030504040204" pitchFamily="34" charset="0"/>
              </a:rPr>
              <a:t> Strong stakeholder engagement.</a:t>
            </a:r>
          </a:p>
        </p:txBody>
      </p:sp>
    </p:spTree>
    <p:extLst>
      <p:ext uri="{BB962C8B-B14F-4D97-AF65-F5344CB8AC3E}">
        <p14:creationId xmlns:p14="http://schemas.microsoft.com/office/powerpoint/2010/main" val="672636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Texto 1">
            <a:extLst>
              <a:ext uri="{FF2B5EF4-FFF2-40B4-BE49-F238E27FC236}">
                <a16:creationId xmlns:a16="http://schemas.microsoft.com/office/drawing/2014/main" id="{A3E590E6-1D47-5845-ADEC-9D99569BCC3E}"/>
              </a:ext>
            </a:extLst>
          </p:cNvPr>
          <p:cNvSpPr>
            <a:spLocks noGrp="1"/>
          </p:cNvSpPr>
          <p:nvPr>
            <p:ph type="body" sz="quarter" idx="13"/>
          </p:nvPr>
        </p:nvSpPr>
        <p:spPr>
          <a:xfrm>
            <a:off x="7686848" y="3135073"/>
            <a:ext cx="2294218" cy="587853"/>
          </a:xfrm>
        </p:spPr>
        <p:txBody>
          <a:bodyPr/>
          <a:lstStyle/>
          <a:p>
            <a:r>
              <a:rPr lang="pt-PT" dirty="0"/>
              <a:t>THANK YOU</a:t>
            </a:r>
          </a:p>
        </p:txBody>
      </p:sp>
    </p:spTree>
    <p:extLst>
      <p:ext uri="{BB962C8B-B14F-4D97-AF65-F5344CB8AC3E}">
        <p14:creationId xmlns:p14="http://schemas.microsoft.com/office/powerpoint/2010/main" val="14765167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847</Words>
  <Application>Microsoft Office PowerPoint</Application>
  <PresentationFormat>Grand écran</PresentationFormat>
  <Paragraphs>87</Paragraphs>
  <Slides>14</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14</vt:i4>
      </vt:variant>
    </vt:vector>
  </HeadingPairs>
  <TitlesOfParts>
    <vt:vector size="22" baseType="lpstr">
      <vt:lpstr>Aptos</vt:lpstr>
      <vt:lpstr>Arial</vt:lpstr>
      <vt:lpstr>Calibri</vt:lpstr>
      <vt:lpstr>Courier New</vt:lpstr>
      <vt:lpstr>Poppins</vt:lpstr>
      <vt:lpstr>Verdana</vt:lpstr>
      <vt:lpstr>Wingdings</vt:lpstr>
      <vt:lpstr>1_Office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Kasun Imbulana</dc:creator>
  <cp:lastModifiedBy>Claire Allanos</cp:lastModifiedBy>
  <cp:revision>499</cp:revision>
  <dcterms:created xsi:type="dcterms:W3CDTF">2015-05-25T15:20:49Z</dcterms:created>
  <dcterms:modified xsi:type="dcterms:W3CDTF">2025-11-11T08:25:28Z</dcterms:modified>
</cp:coreProperties>
</file>