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57" r:id="rId2"/>
    <p:sldId id="887" r:id="rId3"/>
    <p:sldId id="889" r:id="rId4"/>
    <p:sldId id="884" r:id="rId5"/>
    <p:sldId id="901" r:id="rId6"/>
    <p:sldId id="890" r:id="rId7"/>
    <p:sldId id="885" r:id="rId8"/>
    <p:sldId id="903" r:id="rId9"/>
    <p:sldId id="902" r:id="rId10"/>
    <p:sldId id="897" r:id="rId11"/>
    <p:sldId id="904" r:id="rId12"/>
    <p:sldId id="905" r:id="rId13"/>
    <p:sldId id="896" r:id="rId14"/>
    <p:sldId id="89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1C4066-F082-4A95-8FAC-F5319088CF54}" v="27" dt="2025-11-08T17:13:04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cy Foster" userId="94f40504-ffaf-4b04-9293-02e8fc077d52" providerId="ADAL" clId="{5A2A627A-CFBE-47FA-8092-E04F59FEC1E7}"/>
    <pc:docChg chg="undo redo custSel addSld delSld modSld sldOrd delMainMaster">
      <pc:chgData name="Percy Foster" userId="94f40504-ffaf-4b04-9293-02e8fc077d52" providerId="ADAL" clId="{5A2A627A-CFBE-47FA-8092-E04F59FEC1E7}" dt="2025-11-09T09:53:52.583" v="6059" actId="20577"/>
      <pc:docMkLst>
        <pc:docMk/>
      </pc:docMkLst>
      <pc:sldChg chg="modSp mod">
        <pc:chgData name="Percy Foster" userId="94f40504-ffaf-4b04-9293-02e8fc077d52" providerId="ADAL" clId="{5A2A627A-CFBE-47FA-8092-E04F59FEC1E7}" dt="2025-11-08T17:08:09.346" v="5877" actId="20577"/>
        <pc:sldMkLst>
          <pc:docMk/>
          <pc:sldMk cId="1725574876" sldId="884"/>
        </pc:sldMkLst>
        <pc:spChg chg="mod">
          <ac:chgData name="Percy Foster" userId="94f40504-ffaf-4b04-9293-02e8fc077d52" providerId="ADAL" clId="{5A2A627A-CFBE-47FA-8092-E04F59FEC1E7}" dt="2025-11-06T11:49:15.241" v="3166" actId="20577"/>
          <ac:spMkLst>
            <pc:docMk/>
            <pc:sldMk cId="1725574876" sldId="884"/>
            <ac:spMk id="2" creationId="{830CD547-865C-6B7C-8D48-2B3839D2F475}"/>
          </ac:spMkLst>
        </pc:spChg>
        <pc:spChg chg="mod">
          <ac:chgData name="Percy Foster" userId="94f40504-ffaf-4b04-9293-02e8fc077d52" providerId="ADAL" clId="{5A2A627A-CFBE-47FA-8092-E04F59FEC1E7}" dt="2025-11-08T17:08:09.346" v="5877" actId="20577"/>
          <ac:spMkLst>
            <pc:docMk/>
            <pc:sldMk cId="1725574876" sldId="884"/>
            <ac:spMk id="3" creationId="{8611EF6D-8C15-C782-540B-91827F5A8339}"/>
          </ac:spMkLst>
        </pc:spChg>
      </pc:sldChg>
      <pc:sldChg chg="addSp delSp modSp mod ord">
        <pc:chgData name="Percy Foster" userId="94f40504-ffaf-4b04-9293-02e8fc077d52" providerId="ADAL" clId="{5A2A627A-CFBE-47FA-8092-E04F59FEC1E7}" dt="2025-11-08T17:19:18.714" v="5964" actId="20577"/>
        <pc:sldMkLst>
          <pc:docMk/>
          <pc:sldMk cId="3228141288" sldId="885"/>
        </pc:sldMkLst>
        <pc:spChg chg="mod">
          <ac:chgData name="Percy Foster" userId="94f40504-ffaf-4b04-9293-02e8fc077d52" providerId="ADAL" clId="{5A2A627A-CFBE-47FA-8092-E04F59FEC1E7}" dt="2025-11-08T16:31:02.988" v="5034" actId="1076"/>
          <ac:spMkLst>
            <pc:docMk/>
            <pc:sldMk cId="3228141288" sldId="885"/>
            <ac:spMk id="2" creationId="{ABCA39B0-8CD2-42D3-E10E-C340BF51FBD5}"/>
          </ac:spMkLst>
        </pc:spChg>
        <pc:spChg chg="mod">
          <ac:chgData name="Percy Foster" userId="94f40504-ffaf-4b04-9293-02e8fc077d52" providerId="ADAL" clId="{5A2A627A-CFBE-47FA-8092-E04F59FEC1E7}" dt="2025-11-08T17:19:18.714" v="5964" actId="20577"/>
          <ac:spMkLst>
            <pc:docMk/>
            <pc:sldMk cId="3228141288" sldId="885"/>
            <ac:spMk id="3" creationId="{50A7A949-9F16-723D-5040-DAB597669384}"/>
          </ac:spMkLst>
        </pc:spChg>
        <pc:spChg chg="add del mod">
          <ac:chgData name="Percy Foster" userId="94f40504-ffaf-4b04-9293-02e8fc077d52" providerId="ADAL" clId="{5A2A627A-CFBE-47FA-8092-E04F59FEC1E7}" dt="2025-11-08T16:49:03.219" v="5356" actId="478"/>
          <ac:spMkLst>
            <pc:docMk/>
            <pc:sldMk cId="3228141288" sldId="885"/>
            <ac:spMk id="4" creationId="{B4068B81-098F-4B82-E5F7-325D9B64256F}"/>
          </ac:spMkLst>
        </pc:spChg>
        <pc:picChg chg="mod modCrop">
          <ac:chgData name="Percy Foster" userId="94f40504-ffaf-4b04-9293-02e8fc077d52" providerId="ADAL" clId="{5A2A627A-CFBE-47FA-8092-E04F59FEC1E7}" dt="2025-11-08T16:24:50.725" v="4930" actId="1076"/>
          <ac:picMkLst>
            <pc:docMk/>
            <pc:sldMk cId="3228141288" sldId="885"/>
            <ac:picMk id="5" creationId="{9731C07D-D0CE-5121-9E1A-E560FCF1535B}"/>
          </ac:picMkLst>
        </pc:picChg>
      </pc:sldChg>
      <pc:sldChg chg="modSp mod">
        <pc:chgData name="Percy Foster" userId="94f40504-ffaf-4b04-9293-02e8fc077d52" providerId="ADAL" clId="{5A2A627A-CFBE-47FA-8092-E04F59FEC1E7}" dt="2025-11-08T17:21:06.652" v="6000" actId="20577"/>
        <pc:sldMkLst>
          <pc:docMk/>
          <pc:sldMk cId="2606922484" sldId="887"/>
        </pc:sldMkLst>
        <pc:spChg chg="mod">
          <ac:chgData name="Percy Foster" userId="94f40504-ffaf-4b04-9293-02e8fc077d52" providerId="ADAL" clId="{5A2A627A-CFBE-47FA-8092-E04F59FEC1E7}" dt="2025-11-08T16:41:40.001" v="5139" actId="1076"/>
          <ac:spMkLst>
            <pc:docMk/>
            <pc:sldMk cId="2606922484" sldId="887"/>
            <ac:spMk id="2" creationId="{9816602F-D5DE-6497-781F-04642369DC23}"/>
          </ac:spMkLst>
        </pc:spChg>
        <pc:spChg chg="mod">
          <ac:chgData name="Percy Foster" userId="94f40504-ffaf-4b04-9293-02e8fc077d52" providerId="ADAL" clId="{5A2A627A-CFBE-47FA-8092-E04F59FEC1E7}" dt="2025-11-08T17:21:06.652" v="6000" actId="20577"/>
          <ac:spMkLst>
            <pc:docMk/>
            <pc:sldMk cId="2606922484" sldId="887"/>
            <ac:spMk id="3" creationId="{B8BAB459-4FC7-791C-89E4-BE56DCF4E5AE}"/>
          </ac:spMkLst>
        </pc:spChg>
      </pc:sldChg>
      <pc:sldChg chg="modSp del mod">
        <pc:chgData name="Percy Foster" userId="94f40504-ffaf-4b04-9293-02e8fc077d52" providerId="ADAL" clId="{5A2A627A-CFBE-47FA-8092-E04F59FEC1E7}" dt="2025-11-08T16:17:37.920" v="4714" actId="47"/>
        <pc:sldMkLst>
          <pc:docMk/>
          <pc:sldMk cId="1477455160" sldId="888"/>
        </pc:sldMkLst>
      </pc:sldChg>
      <pc:sldChg chg="modSp mod">
        <pc:chgData name="Percy Foster" userId="94f40504-ffaf-4b04-9293-02e8fc077d52" providerId="ADAL" clId="{5A2A627A-CFBE-47FA-8092-E04F59FEC1E7}" dt="2025-11-08T17:18:05.030" v="5963" actId="20577"/>
        <pc:sldMkLst>
          <pc:docMk/>
          <pc:sldMk cId="2387174557" sldId="889"/>
        </pc:sldMkLst>
        <pc:spChg chg="mod">
          <ac:chgData name="Percy Foster" userId="94f40504-ffaf-4b04-9293-02e8fc077d52" providerId="ADAL" clId="{5A2A627A-CFBE-47FA-8092-E04F59FEC1E7}" dt="2025-11-08T16:30:55.734" v="5033" actId="1076"/>
          <ac:spMkLst>
            <pc:docMk/>
            <pc:sldMk cId="2387174557" sldId="889"/>
            <ac:spMk id="2" creationId="{667C0AD7-74A5-36E0-259F-B973DE765B23}"/>
          </ac:spMkLst>
        </pc:spChg>
        <pc:spChg chg="mod">
          <ac:chgData name="Percy Foster" userId="94f40504-ffaf-4b04-9293-02e8fc077d52" providerId="ADAL" clId="{5A2A627A-CFBE-47FA-8092-E04F59FEC1E7}" dt="2025-11-08T17:18:05.030" v="5963" actId="20577"/>
          <ac:spMkLst>
            <pc:docMk/>
            <pc:sldMk cId="2387174557" sldId="889"/>
            <ac:spMk id="3" creationId="{0F476CA1-0F9D-B987-C98E-093D7DCE3B51}"/>
          </ac:spMkLst>
        </pc:spChg>
      </pc:sldChg>
      <pc:sldChg chg="modSp mod modShow">
        <pc:chgData name="Percy Foster" userId="94f40504-ffaf-4b04-9293-02e8fc077d52" providerId="ADAL" clId="{5A2A627A-CFBE-47FA-8092-E04F59FEC1E7}" dt="2025-11-08T16:56:17.734" v="5614" actId="20577"/>
        <pc:sldMkLst>
          <pc:docMk/>
          <pc:sldMk cId="3807321675" sldId="890"/>
        </pc:sldMkLst>
        <pc:spChg chg="mod">
          <ac:chgData name="Percy Foster" userId="94f40504-ffaf-4b04-9293-02e8fc077d52" providerId="ADAL" clId="{5A2A627A-CFBE-47FA-8092-E04F59FEC1E7}" dt="2025-11-08T16:56:17.734" v="5614" actId="20577"/>
          <ac:spMkLst>
            <pc:docMk/>
            <pc:sldMk cId="3807321675" sldId="890"/>
            <ac:spMk id="3" creationId="{D9FE7F8E-2D7F-BD0B-628C-D8C24A99C56E}"/>
          </ac:spMkLst>
        </pc:spChg>
      </pc:sldChg>
      <pc:sldChg chg="modSp mod">
        <pc:chgData name="Percy Foster" userId="94f40504-ffaf-4b04-9293-02e8fc077d52" providerId="ADAL" clId="{5A2A627A-CFBE-47FA-8092-E04F59FEC1E7}" dt="2025-11-08T17:14:38.253" v="5898" actId="12"/>
        <pc:sldMkLst>
          <pc:docMk/>
          <pc:sldMk cId="4090181245" sldId="894"/>
        </pc:sldMkLst>
        <pc:spChg chg="mod">
          <ac:chgData name="Percy Foster" userId="94f40504-ffaf-4b04-9293-02e8fc077d52" providerId="ADAL" clId="{5A2A627A-CFBE-47FA-8092-E04F59FEC1E7}" dt="2025-11-08T17:14:38.253" v="5898" actId="12"/>
          <ac:spMkLst>
            <pc:docMk/>
            <pc:sldMk cId="4090181245" sldId="894"/>
            <ac:spMk id="3" creationId="{1C6ACAD0-120E-9B83-23CE-B0E33CC792D8}"/>
          </ac:spMkLst>
        </pc:spChg>
      </pc:sldChg>
      <pc:sldChg chg="modSp mod">
        <pc:chgData name="Percy Foster" userId="94f40504-ffaf-4b04-9293-02e8fc077d52" providerId="ADAL" clId="{5A2A627A-CFBE-47FA-8092-E04F59FEC1E7}" dt="2025-11-08T17:23:13.021" v="6034" actId="20577"/>
        <pc:sldMkLst>
          <pc:docMk/>
          <pc:sldMk cId="1344925895" sldId="896"/>
        </pc:sldMkLst>
        <pc:spChg chg="mod">
          <ac:chgData name="Percy Foster" userId="94f40504-ffaf-4b04-9293-02e8fc077d52" providerId="ADAL" clId="{5A2A627A-CFBE-47FA-8092-E04F59FEC1E7}" dt="2025-11-08T17:23:13.021" v="6034" actId="20577"/>
          <ac:spMkLst>
            <pc:docMk/>
            <pc:sldMk cId="1344925895" sldId="896"/>
            <ac:spMk id="6" creationId="{DD7B94FE-2D71-2EC6-206E-405769E5A3E2}"/>
          </ac:spMkLst>
        </pc:spChg>
      </pc:sldChg>
      <pc:sldChg chg="modSp mod">
        <pc:chgData name="Percy Foster" userId="94f40504-ffaf-4b04-9293-02e8fc077d52" providerId="ADAL" clId="{5A2A627A-CFBE-47FA-8092-E04F59FEC1E7}" dt="2025-11-08T20:58:24.943" v="6043" actId="6549"/>
        <pc:sldMkLst>
          <pc:docMk/>
          <pc:sldMk cId="593071775" sldId="897"/>
        </pc:sldMkLst>
        <pc:spChg chg="mod">
          <ac:chgData name="Percy Foster" userId="94f40504-ffaf-4b04-9293-02e8fc077d52" providerId="ADAL" clId="{5A2A627A-CFBE-47FA-8092-E04F59FEC1E7}" dt="2025-11-08T17:20:56.265" v="5991" actId="20577"/>
          <ac:spMkLst>
            <pc:docMk/>
            <pc:sldMk cId="593071775" sldId="897"/>
            <ac:spMk id="2" creationId="{1CD0E03F-461A-634E-5BE3-964780BEB1E8}"/>
          </ac:spMkLst>
        </pc:spChg>
        <pc:spChg chg="mod">
          <ac:chgData name="Percy Foster" userId="94f40504-ffaf-4b04-9293-02e8fc077d52" providerId="ADAL" clId="{5A2A627A-CFBE-47FA-8092-E04F59FEC1E7}" dt="2025-11-08T20:58:24.943" v="6043" actId="6549"/>
          <ac:spMkLst>
            <pc:docMk/>
            <pc:sldMk cId="593071775" sldId="897"/>
            <ac:spMk id="3" creationId="{AEC612D3-E4C8-631F-C138-EFE1B368B87C}"/>
          </ac:spMkLst>
        </pc:spChg>
      </pc:sldChg>
      <pc:sldChg chg="modSp mod">
        <pc:chgData name="Percy Foster" userId="94f40504-ffaf-4b04-9293-02e8fc077d52" providerId="ADAL" clId="{5A2A627A-CFBE-47FA-8092-E04F59FEC1E7}" dt="2025-11-08T21:00:00.279" v="6044" actId="1076"/>
        <pc:sldMkLst>
          <pc:docMk/>
          <pc:sldMk cId="800193866" sldId="901"/>
        </pc:sldMkLst>
        <pc:spChg chg="mod">
          <ac:chgData name="Percy Foster" userId="94f40504-ffaf-4b04-9293-02e8fc077d52" providerId="ADAL" clId="{5A2A627A-CFBE-47FA-8092-E04F59FEC1E7}" dt="2025-11-08T21:00:00.279" v="6044" actId="1076"/>
          <ac:spMkLst>
            <pc:docMk/>
            <pc:sldMk cId="800193866" sldId="901"/>
            <ac:spMk id="2" creationId="{5BD58F84-3B88-C04D-FB35-A7E909D4EBC6}"/>
          </ac:spMkLst>
        </pc:spChg>
        <pc:spChg chg="mod">
          <ac:chgData name="Percy Foster" userId="94f40504-ffaf-4b04-9293-02e8fc077d52" providerId="ADAL" clId="{5A2A627A-CFBE-47FA-8092-E04F59FEC1E7}" dt="2025-11-08T17:21:33.082" v="6007" actId="5793"/>
          <ac:spMkLst>
            <pc:docMk/>
            <pc:sldMk cId="800193866" sldId="901"/>
            <ac:spMk id="3" creationId="{39A09657-2893-787E-2670-45F0E73B2C88}"/>
          </ac:spMkLst>
        </pc:spChg>
      </pc:sldChg>
      <pc:sldChg chg="modSp add mod">
        <pc:chgData name="Percy Foster" userId="94f40504-ffaf-4b04-9293-02e8fc077d52" providerId="ADAL" clId="{5A2A627A-CFBE-47FA-8092-E04F59FEC1E7}" dt="2025-11-08T20:57:58.344" v="6041" actId="6549"/>
        <pc:sldMkLst>
          <pc:docMk/>
          <pc:sldMk cId="650133045" sldId="902"/>
        </pc:sldMkLst>
        <pc:spChg chg="mod">
          <ac:chgData name="Percy Foster" userId="94f40504-ffaf-4b04-9293-02e8fc077d52" providerId="ADAL" clId="{5A2A627A-CFBE-47FA-8092-E04F59FEC1E7}" dt="2025-11-08T16:59:24.122" v="5652" actId="20577"/>
          <ac:spMkLst>
            <pc:docMk/>
            <pc:sldMk cId="650133045" sldId="902"/>
            <ac:spMk id="2" creationId="{D2333628-D748-1EEB-1AFA-4F5AA809777E}"/>
          </ac:spMkLst>
        </pc:spChg>
        <pc:spChg chg="mod">
          <ac:chgData name="Percy Foster" userId="94f40504-ffaf-4b04-9293-02e8fc077d52" providerId="ADAL" clId="{5A2A627A-CFBE-47FA-8092-E04F59FEC1E7}" dt="2025-11-08T20:57:58.344" v="6041" actId="6549"/>
          <ac:spMkLst>
            <pc:docMk/>
            <pc:sldMk cId="650133045" sldId="902"/>
            <ac:spMk id="3" creationId="{3AC3E397-4F74-8992-3C00-4783DA995192}"/>
          </ac:spMkLst>
        </pc:spChg>
      </pc:sldChg>
      <pc:sldChg chg="addSp delSp modSp new mod ord">
        <pc:chgData name="Percy Foster" userId="94f40504-ffaf-4b04-9293-02e8fc077d52" providerId="ADAL" clId="{5A2A627A-CFBE-47FA-8092-E04F59FEC1E7}" dt="2025-11-09T09:53:52.583" v="6059" actId="20577"/>
        <pc:sldMkLst>
          <pc:docMk/>
          <pc:sldMk cId="2206258089" sldId="903"/>
        </pc:sldMkLst>
        <pc:spChg chg="mod">
          <ac:chgData name="Percy Foster" userId="94f40504-ffaf-4b04-9293-02e8fc077d52" providerId="ADAL" clId="{5A2A627A-CFBE-47FA-8092-E04F59FEC1E7}" dt="2025-11-08T16:59:03.125" v="5650" actId="20577"/>
          <ac:spMkLst>
            <pc:docMk/>
            <pc:sldMk cId="2206258089" sldId="903"/>
            <ac:spMk id="2" creationId="{0ACB31B1-91AF-83F7-84DD-54C73BAD61BD}"/>
          </ac:spMkLst>
        </pc:spChg>
        <pc:spChg chg="add del mod">
          <ac:chgData name="Percy Foster" userId="94f40504-ffaf-4b04-9293-02e8fc077d52" providerId="ADAL" clId="{5A2A627A-CFBE-47FA-8092-E04F59FEC1E7}" dt="2025-11-09T09:53:52.583" v="6059" actId="20577"/>
          <ac:spMkLst>
            <pc:docMk/>
            <pc:sldMk cId="2206258089" sldId="903"/>
            <ac:spMk id="3" creationId="{96DF5B18-7691-D872-AF87-D5C0B1EDE8D4}"/>
          </ac:spMkLst>
        </pc:spChg>
        <pc:picChg chg="add mod modCrop">
          <ac:chgData name="Percy Foster" userId="94f40504-ffaf-4b04-9293-02e8fc077d52" providerId="ADAL" clId="{5A2A627A-CFBE-47FA-8092-E04F59FEC1E7}" dt="2025-11-08T16:58:23.300" v="5626" actId="732"/>
          <ac:picMkLst>
            <pc:docMk/>
            <pc:sldMk cId="2206258089" sldId="903"/>
            <ac:picMk id="5" creationId="{2A4C2D5C-B440-B76E-C7BF-D3F46BAB03C8}"/>
          </ac:picMkLst>
        </pc:picChg>
        <pc:picChg chg="add mod modCrop">
          <ac:chgData name="Percy Foster" userId="94f40504-ffaf-4b04-9293-02e8fc077d52" providerId="ADAL" clId="{5A2A627A-CFBE-47FA-8092-E04F59FEC1E7}" dt="2025-11-06T13:21:31.800" v="4248" actId="1076"/>
          <ac:picMkLst>
            <pc:docMk/>
            <pc:sldMk cId="2206258089" sldId="903"/>
            <ac:picMk id="6" creationId="{A30B4E41-993D-263C-9D6B-4539C32CDCCB}"/>
          </ac:picMkLst>
        </pc:picChg>
      </pc:sldChg>
      <pc:sldChg chg="addSp modSp new mod">
        <pc:chgData name="Percy Foster" userId="94f40504-ffaf-4b04-9293-02e8fc077d52" providerId="ADAL" clId="{5A2A627A-CFBE-47FA-8092-E04F59FEC1E7}" dt="2025-11-08T21:01:06.932" v="6048" actId="1076"/>
        <pc:sldMkLst>
          <pc:docMk/>
          <pc:sldMk cId="4015211214" sldId="904"/>
        </pc:sldMkLst>
        <pc:spChg chg="mod">
          <ac:chgData name="Percy Foster" userId="94f40504-ffaf-4b04-9293-02e8fc077d52" providerId="ADAL" clId="{5A2A627A-CFBE-47FA-8092-E04F59FEC1E7}" dt="2025-11-08T21:00:12.242" v="6045" actId="1076"/>
          <ac:spMkLst>
            <pc:docMk/>
            <pc:sldMk cId="4015211214" sldId="904"/>
            <ac:spMk id="2" creationId="{DEC784B4-2A60-220A-CF04-DD15B1032540}"/>
          </ac:spMkLst>
        </pc:spChg>
        <pc:spChg chg="mod">
          <ac:chgData name="Percy Foster" userId="94f40504-ffaf-4b04-9293-02e8fc077d52" providerId="ADAL" clId="{5A2A627A-CFBE-47FA-8092-E04F59FEC1E7}" dt="2025-11-08T21:01:06.932" v="6048" actId="1076"/>
          <ac:spMkLst>
            <pc:docMk/>
            <pc:sldMk cId="4015211214" sldId="904"/>
            <ac:spMk id="3" creationId="{FB0C6433-13C1-8C98-7294-9C7337B42371}"/>
          </ac:spMkLst>
        </pc:spChg>
        <pc:spChg chg="add mod">
          <ac:chgData name="Percy Foster" userId="94f40504-ffaf-4b04-9293-02e8fc077d52" providerId="ADAL" clId="{5A2A627A-CFBE-47FA-8092-E04F59FEC1E7}" dt="2025-11-06T13:58:43.125" v="4363" actId="113"/>
          <ac:spMkLst>
            <pc:docMk/>
            <pc:sldMk cId="4015211214" sldId="904"/>
            <ac:spMk id="4" creationId="{25BDF04F-3B7F-2061-BF7B-DF58E0C85401}"/>
          </ac:spMkLst>
        </pc:spChg>
      </pc:sldChg>
      <pc:sldChg chg="modSp new mod">
        <pc:chgData name="Percy Foster" userId="94f40504-ffaf-4b04-9293-02e8fc077d52" providerId="ADAL" clId="{5A2A627A-CFBE-47FA-8092-E04F59FEC1E7}" dt="2025-11-09T09:51:38.121" v="6052" actId="6549"/>
        <pc:sldMkLst>
          <pc:docMk/>
          <pc:sldMk cId="410789269" sldId="905"/>
        </pc:sldMkLst>
        <pc:spChg chg="mod">
          <ac:chgData name="Percy Foster" userId="94f40504-ffaf-4b04-9293-02e8fc077d52" providerId="ADAL" clId="{5A2A627A-CFBE-47FA-8092-E04F59FEC1E7}" dt="2025-11-08T21:00:26.443" v="6046" actId="1076"/>
          <ac:spMkLst>
            <pc:docMk/>
            <pc:sldMk cId="410789269" sldId="905"/>
            <ac:spMk id="2" creationId="{3F751224-2BF9-5DFD-0CB1-8801B0DBA04F}"/>
          </ac:spMkLst>
        </pc:spChg>
        <pc:spChg chg="mod">
          <ac:chgData name="Percy Foster" userId="94f40504-ffaf-4b04-9293-02e8fc077d52" providerId="ADAL" clId="{5A2A627A-CFBE-47FA-8092-E04F59FEC1E7}" dt="2025-11-09T09:51:38.121" v="6052" actId="6549"/>
          <ac:spMkLst>
            <pc:docMk/>
            <pc:sldMk cId="410789269" sldId="905"/>
            <ac:spMk id="3" creationId="{950939EC-F4C0-C9C5-14EF-9A990CD6E05A}"/>
          </ac:spMkLst>
        </pc:spChg>
      </pc:sldChg>
      <pc:sldChg chg="modSp new del mod">
        <pc:chgData name="Percy Foster" userId="94f40504-ffaf-4b04-9293-02e8fc077d52" providerId="ADAL" clId="{5A2A627A-CFBE-47FA-8092-E04F59FEC1E7}" dt="2025-11-09T09:52:16.443" v="6053" actId="47"/>
        <pc:sldMkLst>
          <pc:docMk/>
          <pc:sldMk cId="3160945474" sldId="906"/>
        </pc:sldMkLst>
        <pc:spChg chg="mod">
          <ac:chgData name="Percy Foster" userId="94f40504-ffaf-4b04-9293-02e8fc077d52" providerId="ADAL" clId="{5A2A627A-CFBE-47FA-8092-E04F59FEC1E7}" dt="2025-11-08T21:01:16.850" v="6049" actId="1076"/>
          <ac:spMkLst>
            <pc:docMk/>
            <pc:sldMk cId="3160945474" sldId="906"/>
            <ac:spMk id="2" creationId="{CA9CCA70-95AC-AA5C-37DE-EBD4162977D3}"/>
          </ac:spMkLst>
        </pc:spChg>
        <pc:spChg chg="mod">
          <ac:chgData name="Percy Foster" userId="94f40504-ffaf-4b04-9293-02e8fc077d52" providerId="ADAL" clId="{5A2A627A-CFBE-47FA-8092-E04F59FEC1E7}" dt="2025-11-08T17:12:40.358" v="5887" actId="12"/>
          <ac:spMkLst>
            <pc:docMk/>
            <pc:sldMk cId="3160945474" sldId="906"/>
            <ac:spMk id="3" creationId="{ECE614D7-06F0-8B07-81DC-0A05FD27FB5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rotWithShape="1">
          <a:gsLst>
            <a:gs pos="11000">
              <a:srgbClr val="0FA7A0"/>
            </a:gs>
            <a:gs pos="50000">
              <a:srgbClr val="0FA7A0"/>
            </a:gs>
            <a:gs pos="100000">
              <a:srgbClr val="4DC4C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08760-B998-2747-9EF0-31746954A0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49595"/>
            <a:ext cx="9144000" cy="1655762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F5ADC-869C-E041-BEFB-AD7DCE2D4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5876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CC89A-CE73-A04C-BF2B-0AE4B1AA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35634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66EF78-CD30-F346-931B-58CEEAB389BF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8A2BB-1756-D245-84F3-CBCBD97F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95113" y="6356350"/>
            <a:ext cx="122582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 b="1" dirty="0">
                <a:latin typeface="arial" panose="020B0604020202020204" pitchFamily="34" charset="0"/>
              </a:rPr>
              <a:t>© </a:t>
            </a:r>
            <a:r>
              <a:rPr lang="en-US" dirty="0"/>
              <a:t>HIB 2025</a:t>
            </a:r>
          </a:p>
        </p:txBody>
      </p:sp>
      <p:pic>
        <p:nvPicPr>
          <p:cNvPr id="10" name="Picture 9" descr="A blue and white logo&#10;&#10;AI-generated content may be incorrect.">
            <a:extLst>
              <a:ext uri="{FF2B5EF4-FFF2-40B4-BE49-F238E27FC236}">
                <a16:creationId xmlns:a16="http://schemas.microsoft.com/office/drawing/2014/main" id="{E7F4C2D8-9B34-6E30-D67F-B1491BF0A4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994" t="20849" r="14168" b="24371"/>
          <a:stretch/>
        </p:blipFill>
        <p:spPr>
          <a:xfrm>
            <a:off x="3587468" y="446980"/>
            <a:ext cx="5017063" cy="20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29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3D8C6-F781-2645-B5D3-A0D6C769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167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FA7A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86BA9-3BC9-5743-B021-8BA51FF14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424"/>
            <a:ext cx="10515600" cy="4351338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5A20B299-99D0-20E2-C0E5-949D21BD01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734" t="19212" r="17585" b="26139"/>
          <a:stretch/>
        </p:blipFill>
        <p:spPr>
          <a:xfrm>
            <a:off x="9660605" y="111568"/>
            <a:ext cx="2350419" cy="99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7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3D8C6-F781-2645-B5D3-A0D6C769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167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FA7A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86BA9-3BC9-5743-B021-8BA51FF14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424"/>
            <a:ext cx="10515600" cy="4351338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2A9439A-583A-DE48-86F4-D9EEBAC5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35634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66EF78-CD30-F346-931B-58CEEAB389BF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AF76313-E249-0848-BCC4-2F61CE6E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95113" y="6356350"/>
            <a:ext cx="122582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 b="1" dirty="0">
                <a:latin typeface="arial" panose="020B0604020202020204" pitchFamily="34" charset="0"/>
              </a:rPr>
              <a:t>© </a:t>
            </a:r>
            <a:r>
              <a:rPr lang="en-US" dirty="0"/>
              <a:t>TPPFG 2023</a:t>
            </a:r>
          </a:p>
        </p:txBody>
      </p:sp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2904B01B-0680-F296-473C-8E2D7A4526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469" t="19725" r="16130" b="27422"/>
          <a:stretch/>
        </p:blipFill>
        <p:spPr>
          <a:xfrm>
            <a:off x="9753599" y="136525"/>
            <a:ext cx="2438401" cy="97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3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gradFill>
          <a:gsLst>
            <a:gs pos="11000">
              <a:srgbClr val="0FA7A0"/>
            </a:gs>
            <a:gs pos="50000">
              <a:srgbClr val="0FA7A0"/>
            </a:gs>
            <a:gs pos="100000">
              <a:srgbClr val="4DC4C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08760-B998-2747-9EF0-31746954A0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49595"/>
            <a:ext cx="9144000" cy="1655762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Divider 1 Text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F5ADC-869C-E041-BEFB-AD7DCE2D4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5876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CC89A-CE73-A04C-BF2B-0AE4B1AA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35634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66EF78-CD30-F346-931B-58CEEAB389BF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8A2BB-1756-D245-84F3-CBCBD97F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95113" y="6356350"/>
            <a:ext cx="122582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 b="1" dirty="0">
                <a:latin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</a:rPr>
              <a:t>HIB</a:t>
            </a:r>
            <a:r>
              <a:rPr lang="en-US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81620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E0DDE4-3B9B-D540-9C32-9186B4BC4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20C50-46BE-9745-B815-B4E182366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3DD1B-584C-B34C-B327-902949CD5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6EF78-CD30-F346-931B-58CEEAB389BF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B8BB0-0D69-5947-88CF-0CBAB8D58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54149-7289-664B-B61E-938362AC5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BFC90-6328-5645-866F-C70AC578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0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jp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3EDF6-F8CB-C872-81A2-449D737EB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20102"/>
            <a:ext cx="9144000" cy="1655762"/>
          </a:xfrm>
        </p:spPr>
        <p:txBody>
          <a:bodyPr>
            <a:noAutofit/>
          </a:bodyPr>
          <a:lstStyle/>
          <a:p>
            <a:br>
              <a:rPr lang="en-IE" sz="5400" dirty="0"/>
            </a:br>
            <a:r>
              <a:rPr lang="en-IE" sz="5400" dirty="0"/>
              <a:t>Fishing Gear Containing Plastic EPR Scheme for Ireland</a:t>
            </a:r>
            <a:br>
              <a:rPr lang="en-IE" sz="4400" dirty="0"/>
            </a:br>
            <a:endParaRPr lang="en-IE" sz="44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F7AC14-6BCF-76C1-329E-BE78F532E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75864"/>
            <a:ext cx="9144000" cy="1655762"/>
          </a:xfrm>
        </p:spPr>
        <p:txBody>
          <a:bodyPr/>
          <a:lstStyle/>
          <a:p>
            <a:r>
              <a:rPr lang="en-IE" dirty="0"/>
              <a:t>Percy Foster, General Manager</a:t>
            </a:r>
          </a:p>
        </p:txBody>
      </p:sp>
    </p:spTree>
    <p:extLst>
      <p:ext uri="{BB962C8B-B14F-4D97-AF65-F5344CB8AC3E}">
        <p14:creationId xmlns:p14="http://schemas.microsoft.com/office/powerpoint/2010/main" val="333430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602F-D5DE-6497-781F-04642369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70" y="78658"/>
            <a:ext cx="10515600" cy="1325563"/>
          </a:xfrm>
        </p:spPr>
        <p:txBody>
          <a:bodyPr/>
          <a:lstStyle/>
          <a:p>
            <a:r>
              <a:rPr lang="en-IE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AB459-4FC7-791C-89E4-BE56DCF4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7" y="118397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E" dirty="0"/>
          </a:p>
          <a:p>
            <a:pPr>
              <a:buClr>
                <a:srgbClr val="00B3B0"/>
              </a:buClr>
            </a:pPr>
            <a:r>
              <a:rPr lang="en-IE" dirty="0"/>
              <a:t>Background to HIB</a:t>
            </a:r>
          </a:p>
          <a:p>
            <a:pPr>
              <a:buClr>
                <a:srgbClr val="00B3B0"/>
              </a:buClr>
            </a:pPr>
            <a:endParaRPr lang="en-IE" dirty="0"/>
          </a:p>
          <a:p>
            <a:pPr>
              <a:buClr>
                <a:srgbClr val="00B3B0"/>
              </a:buClr>
            </a:pPr>
            <a:r>
              <a:rPr lang="en-IE" dirty="0"/>
              <a:t>Temporary Approval</a:t>
            </a:r>
          </a:p>
          <a:p>
            <a:pPr>
              <a:buClr>
                <a:srgbClr val="00B3B0"/>
              </a:buClr>
            </a:pPr>
            <a:endParaRPr lang="en-IE" dirty="0"/>
          </a:p>
          <a:p>
            <a:pPr>
              <a:buClr>
                <a:srgbClr val="00B3B0"/>
              </a:buClr>
            </a:pPr>
            <a:r>
              <a:rPr lang="en-IE" dirty="0"/>
              <a:t>Pilot Legacy Fishing Gear Programme</a:t>
            </a:r>
          </a:p>
          <a:p>
            <a:pPr>
              <a:buClr>
                <a:srgbClr val="00B3B0"/>
              </a:buClr>
            </a:pPr>
            <a:endParaRPr lang="en-IE" dirty="0"/>
          </a:p>
          <a:p>
            <a:pPr>
              <a:buClr>
                <a:srgbClr val="00B3B0"/>
              </a:buClr>
            </a:pPr>
            <a:r>
              <a:rPr lang="en-IE" dirty="0"/>
              <a:t>Our Vision for Permanent PRO</a:t>
            </a:r>
          </a:p>
        </p:txBody>
      </p:sp>
    </p:spTree>
    <p:extLst>
      <p:ext uri="{BB962C8B-B14F-4D97-AF65-F5344CB8AC3E}">
        <p14:creationId xmlns:p14="http://schemas.microsoft.com/office/powerpoint/2010/main" val="2606922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3FE0E-110E-C95A-C076-78786DD38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C0AD7-74A5-36E0-259F-B973DE765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65" y="103373"/>
            <a:ext cx="10515600" cy="1325563"/>
          </a:xfrm>
        </p:spPr>
        <p:txBody>
          <a:bodyPr/>
          <a:lstStyle/>
          <a:p>
            <a:r>
              <a:rPr lang="en-IE" dirty="0"/>
              <a:t>Haul It 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76CA1-0F9D-B987-C98E-093D7DCE3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5" y="1428936"/>
            <a:ext cx="11867535" cy="4853034"/>
          </a:xfrm>
        </p:spPr>
        <p:txBody>
          <a:bodyPr>
            <a:normAutofit/>
          </a:bodyPr>
          <a:lstStyle/>
          <a:p>
            <a:pPr>
              <a:buClr>
                <a:srgbClr val="00B3B0"/>
              </a:buClr>
            </a:pPr>
            <a:r>
              <a:rPr lang="en-I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Haul It Back Company Limited by Guarantee (non profit)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 up </a:t>
            </a:r>
            <a:r>
              <a:rPr lang="en-I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April 2025   </a:t>
            </a:r>
          </a:p>
          <a:p>
            <a:pPr>
              <a:buClr>
                <a:srgbClr val="00B3B0"/>
              </a:buClr>
            </a:pPr>
            <a:endParaRPr lang="en-IE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B3B0"/>
              </a:buClr>
            </a:pPr>
            <a:r>
              <a:rPr lang="en-I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Directors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 producers &amp; (2) </a:t>
            </a:r>
            <a:r>
              <a:rPr lang="en-I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</a:t>
            </a:r>
          </a:p>
          <a:p>
            <a:pPr>
              <a:buClr>
                <a:srgbClr val="00B3B0"/>
              </a:buClr>
            </a:pP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B3B0"/>
              </a:buClr>
            </a:pPr>
            <a:r>
              <a:rPr lang="en-I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Foster Environmental is providing management services</a:t>
            </a:r>
          </a:p>
          <a:p>
            <a:pPr>
              <a:buClr>
                <a:srgbClr val="00B3B0"/>
              </a:buClr>
            </a:pP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B3B0"/>
              </a:buClr>
            </a:pPr>
            <a:r>
              <a:rPr lang="en-I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www.haulitback.ie</a:t>
            </a:r>
          </a:p>
          <a:p>
            <a:pPr marL="0" indent="0">
              <a:buNone/>
            </a:pPr>
            <a:endParaRPr lang="en-IE" sz="2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8717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CD547-865C-6B7C-8D48-2B3839D2F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41" y="19665"/>
            <a:ext cx="10515600" cy="1325563"/>
          </a:xfrm>
        </p:spPr>
        <p:txBody>
          <a:bodyPr/>
          <a:lstStyle/>
          <a:p>
            <a:r>
              <a:rPr lang="en-IE" dirty="0"/>
              <a:t>April to August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1EF6D-8C15-C782-540B-91827F5A8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41" y="1533833"/>
            <a:ext cx="11737259" cy="4935793"/>
          </a:xfrm>
        </p:spPr>
        <p:txBody>
          <a:bodyPr>
            <a:normAutofit/>
          </a:bodyPr>
          <a:lstStyle/>
          <a:p>
            <a:pPr>
              <a:buClr>
                <a:srgbClr val="00B3B0"/>
              </a:buClr>
            </a:pPr>
            <a:r>
              <a:rPr lang="en-IE" dirty="0"/>
              <a:t>Prepared Application to Department of Climate, Energy &amp; Environment for approval as interim body until 30 December 2025</a:t>
            </a:r>
          </a:p>
          <a:p>
            <a:pPr>
              <a:buClr>
                <a:srgbClr val="00B3B0"/>
              </a:buClr>
            </a:pPr>
            <a:endParaRPr lang="en-IE" dirty="0"/>
          </a:p>
          <a:p>
            <a:pPr>
              <a:buClr>
                <a:srgbClr val="00B3B0"/>
              </a:buClr>
            </a:pPr>
            <a:r>
              <a:rPr lang="en-IE" dirty="0"/>
              <a:t>Engaged with DCEE, Environmental Protection Agency &amp; BIM (Seafood Development Agency)</a:t>
            </a:r>
          </a:p>
          <a:p>
            <a:pPr>
              <a:buClr>
                <a:srgbClr val="00B3B0"/>
              </a:buClr>
            </a:pPr>
            <a:endParaRPr lang="en-IE" dirty="0"/>
          </a:p>
          <a:p>
            <a:pPr>
              <a:buClr>
                <a:srgbClr val="00B3B0"/>
              </a:buClr>
            </a:pPr>
            <a:r>
              <a:rPr lang="en-IE" dirty="0"/>
              <a:t>Assisted EPA in preparing data for EU reporting requirements for SUP</a:t>
            </a:r>
          </a:p>
          <a:p>
            <a:pPr>
              <a:buClr>
                <a:srgbClr val="00B3B0"/>
              </a:buClr>
            </a:pPr>
            <a:endParaRPr lang="en-IE" dirty="0"/>
          </a:p>
          <a:p>
            <a:pPr>
              <a:buClr>
                <a:srgbClr val="00B3B0"/>
              </a:buClr>
            </a:pPr>
            <a:r>
              <a:rPr lang="en-IE" dirty="0"/>
              <a:t>Factfinding: visited some stakeholders – producers, coastal groups, Local Authorities, recyclers, harbour masters and waste sector</a:t>
            </a:r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5574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8F84-3B88-C04D-FB35-A7E909D4E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23" y="-72765"/>
            <a:ext cx="10515600" cy="1325563"/>
          </a:xfrm>
        </p:spPr>
        <p:txBody>
          <a:bodyPr/>
          <a:lstStyle/>
          <a:p>
            <a:r>
              <a:rPr lang="en-IE" dirty="0"/>
              <a:t>Interim Approval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09657-2893-787E-2670-45F0E73B2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3" y="1419945"/>
            <a:ext cx="10950677" cy="5354481"/>
          </a:xfrm>
        </p:spPr>
        <p:txBody>
          <a:bodyPr>
            <a:normAutofit/>
          </a:bodyPr>
          <a:lstStyle/>
          <a:p>
            <a:pPr>
              <a:buClr>
                <a:srgbClr val="00B0B3"/>
              </a:buClr>
            </a:pPr>
            <a:r>
              <a:rPr lang="en-IE" dirty="0"/>
              <a:t>From 1</a:t>
            </a:r>
            <a:r>
              <a:rPr lang="en-IE" baseline="30000" dirty="0"/>
              <a:t>st</a:t>
            </a:r>
            <a:r>
              <a:rPr lang="en-IE" dirty="0"/>
              <a:t> September to 31 December 2025</a:t>
            </a:r>
          </a:p>
          <a:p>
            <a:pPr>
              <a:buClr>
                <a:srgbClr val="00B0B3"/>
              </a:buClr>
            </a:pPr>
            <a:endParaRPr lang="en-IE" sz="1800" dirty="0"/>
          </a:p>
          <a:p>
            <a:pPr lvl="0">
              <a:buClr>
                <a:srgbClr val="00B0B3"/>
              </a:buClr>
            </a:pPr>
            <a:r>
              <a:rPr lang="en-IE" dirty="0"/>
              <a:t>Provide a membership service for fishing gear producers </a:t>
            </a:r>
          </a:p>
          <a:p>
            <a:pPr lvl="0">
              <a:buClr>
                <a:srgbClr val="00B0B3"/>
              </a:buClr>
            </a:pPr>
            <a:endParaRPr lang="en-IE" sz="1800" dirty="0"/>
          </a:p>
          <a:p>
            <a:pPr lvl="0">
              <a:buClr>
                <a:srgbClr val="00B0B3"/>
              </a:buClr>
            </a:pPr>
            <a:r>
              <a:rPr lang="en-IE" dirty="0"/>
              <a:t>Collect data on the volume of fishing gear placed on the market each year to meet mandatory reporting obligations under the </a:t>
            </a:r>
            <a:r>
              <a:rPr lang="en-IE" i="1" dirty="0"/>
              <a:t>Single-Use Plastics Directive</a:t>
            </a:r>
            <a:r>
              <a:rPr lang="en-IE" dirty="0"/>
              <a:t>.</a:t>
            </a:r>
          </a:p>
          <a:p>
            <a:pPr lvl="0">
              <a:buClr>
                <a:srgbClr val="00B0B3"/>
              </a:buClr>
            </a:pPr>
            <a:endParaRPr lang="en-IE" sz="1600" dirty="0"/>
          </a:p>
          <a:p>
            <a:pPr lvl="0">
              <a:buClr>
                <a:srgbClr val="00B0B3"/>
              </a:buClr>
            </a:pPr>
            <a:r>
              <a:rPr lang="en-IE" dirty="0"/>
              <a:t>Consult with members on the design of a five-year plan to operate as the permanent PRO</a:t>
            </a:r>
          </a:p>
          <a:p>
            <a:pPr marL="0" lvl="0" indent="0">
              <a:buClr>
                <a:srgbClr val="00B0B3"/>
              </a:buClr>
              <a:buNone/>
            </a:pPr>
            <a:endParaRPr lang="en-IE" sz="1800" dirty="0"/>
          </a:p>
          <a:p>
            <a:pPr lvl="0">
              <a:buClr>
                <a:srgbClr val="00B0B3"/>
              </a:buClr>
            </a:pPr>
            <a:r>
              <a:rPr lang="en-IE" dirty="0"/>
              <a:t>Submit 5 year plan to Department of Environment for approval</a:t>
            </a:r>
          </a:p>
          <a:p>
            <a:pPr>
              <a:buClr>
                <a:srgbClr val="00B3B0"/>
              </a:buClr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00193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2833-04C8-C3D3-8D3E-404E04D93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7" y="-47370"/>
            <a:ext cx="10515600" cy="1325563"/>
          </a:xfrm>
        </p:spPr>
        <p:txBody>
          <a:bodyPr/>
          <a:lstStyle/>
          <a:p>
            <a:r>
              <a:rPr lang="en-IE" dirty="0"/>
              <a:t>Key Functions of HIB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E7F8E-2D7F-BD0B-628C-D8C24A99C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7" y="1278193"/>
            <a:ext cx="11307097" cy="5860025"/>
          </a:xfrm>
        </p:spPr>
        <p:txBody>
          <a:bodyPr>
            <a:normAutofit/>
          </a:bodyPr>
          <a:lstStyle/>
          <a:p>
            <a:pPr lvl="0">
              <a:buClr>
                <a:srgbClr val="00B0B3"/>
              </a:buClr>
            </a:pPr>
            <a:r>
              <a:rPr lang="en-IE" dirty="0"/>
              <a:t>Provide a membership service for fishing gear producers to ensure compliance with S.I. No. 612 of 2022.</a:t>
            </a:r>
          </a:p>
          <a:p>
            <a:pPr lvl="0">
              <a:buClr>
                <a:srgbClr val="00B0B3"/>
              </a:buClr>
            </a:pPr>
            <a:endParaRPr lang="en-IE" sz="1050" dirty="0"/>
          </a:p>
          <a:p>
            <a:pPr lvl="0">
              <a:buClr>
                <a:srgbClr val="00B0B3"/>
              </a:buClr>
            </a:pPr>
            <a:r>
              <a:rPr lang="en-IE" dirty="0"/>
              <a:t>Collect data on the volume of fishing gear placed on the market each year to meet mandatory reporting obligations under the </a:t>
            </a:r>
            <a:r>
              <a:rPr lang="en-IE" i="1" dirty="0"/>
              <a:t>Single-Use Plastics Directive</a:t>
            </a:r>
            <a:r>
              <a:rPr lang="en-IE" dirty="0"/>
              <a:t>.</a:t>
            </a:r>
            <a:endParaRPr lang="en-IE" sz="1050" dirty="0"/>
          </a:p>
          <a:p>
            <a:pPr lvl="0">
              <a:buClr>
                <a:srgbClr val="00B0B3"/>
              </a:buClr>
            </a:pPr>
            <a:endParaRPr lang="en-IE" sz="1050" dirty="0"/>
          </a:p>
          <a:p>
            <a:pPr lvl="0">
              <a:buClr>
                <a:srgbClr val="00B0B3"/>
              </a:buClr>
            </a:pPr>
            <a:r>
              <a:rPr lang="en-IE" dirty="0"/>
              <a:t>Consult with members on the design of a five-year plan to operate as the designated EPR scheme for fishing gear containing plastic from 1 January 2026. </a:t>
            </a:r>
          </a:p>
        </p:txBody>
      </p:sp>
    </p:spTree>
    <p:extLst>
      <p:ext uri="{BB962C8B-B14F-4D97-AF65-F5344CB8AC3E}">
        <p14:creationId xmlns:p14="http://schemas.microsoft.com/office/powerpoint/2010/main" val="3807321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39B0-8CD2-42D3-E10E-C340BF51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6" y="0"/>
            <a:ext cx="10515600" cy="1325563"/>
          </a:xfrm>
        </p:spPr>
        <p:txBody>
          <a:bodyPr/>
          <a:lstStyle/>
          <a:p>
            <a:r>
              <a:rPr lang="en-IE" dirty="0"/>
              <a:t>Collaboration Agreed with European PROs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7A949-9F16-723D-5040-DAB597669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6" y="1022555"/>
            <a:ext cx="6331975" cy="5663379"/>
          </a:xfrm>
        </p:spPr>
        <p:txBody>
          <a:bodyPr>
            <a:normAutofit/>
          </a:bodyPr>
          <a:lstStyle/>
          <a:p>
            <a:pPr>
              <a:buClr>
                <a:srgbClr val="00B0B3"/>
              </a:buClr>
            </a:pPr>
            <a:r>
              <a:rPr lang="en-IE" dirty="0"/>
              <a:t>Met in Dublin in May</a:t>
            </a:r>
          </a:p>
          <a:p>
            <a:pPr>
              <a:buClr>
                <a:srgbClr val="00B0B3"/>
              </a:buClr>
            </a:pPr>
            <a:r>
              <a:rPr lang="en-IE" dirty="0">
                <a:solidFill>
                  <a:schemeClr val="bg1">
                    <a:lumMod val="50000"/>
                  </a:schemeClr>
                </a:solidFill>
              </a:rPr>
              <a:t>Formed a discussion group and meet up every 6 months (next January 2026)</a:t>
            </a:r>
          </a:p>
          <a:p>
            <a:pPr>
              <a:buClr>
                <a:srgbClr val="00B0B3"/>
              </a:buClr>
            </a:pPr>
            <a:r>
              <a:rPr lang="en-IE" dirty="0">
                <a:solidFill>
                  <a:schemeClr val="bg1">
                    <a:lumMod val="50000"/>
                  </a:schemeClr>
                </a:solidFill>
              </a:rPr>
              <a:t>Welcome any other new PRO to join us</a:t>
            </a:r>
          </a:p>
          <a:p>
            <a:pPr>
              <a:buClr>
                <a:srgbClr val="00B0B3"/>
              </a:buClr>
            </a:pPr>
            <a:endParaRPr lang="en-IE" sz="7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00B0B3"/>
              </a:buClr>
            </a:pPr>
            <a:endParaRPr lang="en-IE" sz="700" dirty="0"/>
          </a:p>
          <a:p>
            <a:pPr>
              <a:buClr>
                <a:srgbClr val="00B0B3"/>
              </a:buClr>
            </a:pPr>
            <a:r>
              <a:rPr lang="en-IE" sz="2400" dirty="0"/>
              <a:t>Ireland- Haul It Back</a:t>
            </a:r>
          </a:p>
          <a:p>
            <a:pPr>
              <a:buClr>
                <a:srgbClr val="00B0B3"/>
              </a:buClr>
            </a:pPr>
            <a:r>
              <a:rPr lang="en-IE" sz="2400" dirty="0"/>
              <a:t>Denmark-RETUR</a:t>
            </a:r>
          </a:p>
          <a:p>
            <a:pPr>
              <a:buClr>
                <a:srgbClr val="00B0B3"/>
              </a:buClr>
            </a:pPr>
            <a:r>
              <a:rPr lang="en-IE" sz="2400" dirty="0"/>
              <a:t>Finland- Finnish SUP Producers Association </a:t>
            </a:r>
          </a:p>
          <a:p>
            <a:pPr>
              <a:buClr>
                <a:srgbClr val="00B0B3"/>
              </a:buClr>
            </a:pPr>
            <a:r>
              <a:rPr lang="en-IE" sz="2400" dirty="0"/>
              <a:t>Iceland-Fisheries Iceland</a:t>
            </a:r>
          </a:p>
          <a:p>
            <a:pPr>
              <a:buClr>
                <a:srgbClr val="00B0B3"/>
              </a:buClr>
            </a:pPr>
            <a:r>
              <a:rPr lang="en-IE" sz="2400" dirty="0"/>
              <a:t>Norway-</a:t>
            </a:r>
            <a:r>
              <a:rPr lang="en-IE" sz="2400" dirty="0" err="1"/>
              <a:t>Profo</a:t>
            </a:r>
            <a:endParaRPr lang="en-IE" sz="2400" dirty="0"/>
          </a:p>
          <a:p>
            <a:pPr>
              <a:buClr>
                <a:srgbClr val="00B0B3"/>
              </a:buClr>
            </a:pPr>
            <a:r>
              <a:rPr lang="en-IE" sz="2400" dirty="0"/>
              <a:t>Sweden-</a:t>
            </a:r>
            <a:r>
              <a:rPr lang="en-IE" sz="2400" dirty="0" err="1"/>
              <a:t>Fiskekretsen</a:t>
            </a:r>
            <a:r>
              <a:rPr lang="en-IE" sz="2400" dirty="0"/>
              <a:t> AB </a:t>
            </a:r>
          </a:p>
          <a:p>
            <a:pPr>
              <a:buClr>
                <a:srgbClr val="00B0B3"/>
              </a:buClr>
            </a:pPr>
            <a:r>
              <a:rPr lang="en-IE" sz="2400" dirty="0"/>
              <a:t>Spain-CEPESCA</a:t>
            </a:r>
          </a:p>
        </p:txBody>
      </p:sp>
      <p:pic>
        <p:nvPicPr>
          <p:cNvPr id="5" name="Picture 4" descr="A group of people standing on a staircase&#10;&#10;AI-generated content may be incorrect.">
            <a:extLst>
              <a:ext uri="{FF2B5EF4-FFF2-40B4-BE49-F238E27FC236}">
                <a16:creationId xmlns:a16="http://schemas.microsoft.com/office/drawing/2014/main" id="{9731C07D-D0CE-5121-9E1A-E560FCF15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" r="10532" b="5973"/>
          <a:stretch>
            <a:fillRect/>
          </a:stretch>
        </p:blipFill>
        <p:spPr>
          <a:xfrm>
            <a:off x="6577781" y="1455174"/>
            <a:ext cx="5368413" cy="372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41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31B1-91AF-83F7-84DD-54C73BAD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0"/>
            <a:ext cx="10515600" cy="1325563"/>
          </a:xfrm>
        </p:spPr>
        <p:txBody>
          <a:bodyPr/>
          <a:lstStyle/>
          <a:p>
            <a:r>
              <a:rPr lang="en-IE" dirty="0"/>
              <a:t>Pilot Fishing Gear Legacy- 2025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F5B18-7691-D872-AF87-D5C0B1EDE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1626424"/>
            <a:ext cx="4074160" cy="4351338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Haul It Back is managing </a:t>
            </a:r>
            <a:r>
              <a:rPr lang="en-IE"/>
              <a:t>a Pilot Fishing </a:t>
            </a:r>
            <a:r>
              <a:rPr lang="en-IE" dirty="0"/>
              <a:t>Gear Legacy Programme grant aided by the Department of Climate, Energy and the Environment.</a:t>
            </a:r>
          </a:p>
          <a:p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B4E41-993D-263C-9D6B-4539C32CDC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751" t="25037" r="19416" b="21481"/>
          <a:stretch>
            <a:fillRect/>
          </a:stretch>
        </p:blipFill>
        <p:spPr>
          <a:xfrm>
            <a:off x="4568722" y="1142601"/>
            <a:ext cx="7396480" cy="5318983"/>
          </a:xfrm>
          <a:prstGeom prst="rect">
            <a:avLst/>
          </a:prstGeom>
        </p:spPr>
      </p:pic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A4C2D5C-B440-B76E-C7BF-D3F46BAB0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" t="15160" r="3669" b="10468"/>
          <a:stretch>
            <a:fillRect/>
          </a:stretch>
        </p:blipFill>
        <p:spPr>
          <a:xfrm>
            <a:off x="147484" y="4465636"/>
            <a:ext cx="4251796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58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37207-BA1B-48B7-916E-CFE2133CD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3628-D748-1EEB-1AFA-4F5AA8097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65" y="-9832"/>
            <a:ext cx="10515600" cy="1325563"/>
          </a:xfrm>
        </p:spPr>
        <p:txBody>
          <a:bodyPr/>
          <a:lstStyle/>
          <a:p>
            <a:r>
              <a:rPr lang="en-IE" dirty="0"/>
              <a:t>Pilot Fishing Gear Legacy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3E397-4F74-8992-3C00-4783DA995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9" y="1160206"/>
            <a:ext cx="11720051" cy="5697794"/>
          </a:xfrm>
        </p:spPr>
        <p:txBody>
          <a:bodyPr>
            <a:normAutofit/>
          </a:bodyPr>
          <a:lstStyle/>
          <a:p>
            <a:pPr>
              <a:buClr>
                <a:srgbClr val="00B0B3"/>
              </a:buClr>
            </a:pPr>
            <a:r>
              <a:rPr lang="en-IE" dirty="0"/>
              <a:t>Oyster bags from farms (send them 1 tonne bags &amp; then do ‘</a:t>
            </a:r>
            <a:r>
              <a:rPr lang="en-IE" dirty="0" err="1"/>
              <a:t>milkround</a:t>
            </a:r>
            <a:r>
              <a:rPr lang="en-IE" dirty="0"/>
              <a:t>’ with truck- (recycled/ fuel for cement kiln)</a:t>
            </a:r>
          </a:p>
          <a:p>
            <a:pPr>
              <a:buClr>
                <a:srgbClr val="00B0B3"/>
              </a:buClr>
            </a:pPr>
            <a:r>
              <a:rPr lang="en-IE" dirty="0"/>
              <a:t>Lobster pots-</a:t>
            </a:r>
            <a:r>
              <a:rPr lang="en-IE" dirty="0" err="1"/>
              <a:t>Milkround</a:t>
            </a:r>
            <a:r>
              <a:rPr lang="en-IE" dirty="0"/>
              <a:t> collection with truck with a  grab- (metal recycled/ fuel for cement kiln)</a:t>
            </a:r>
          </a:p>
          <a:p>
            <a:pPr>
              <a:buClr>
                <a:srgbClr val="00B0B3"/>
              </a:buClr>
            </a:pPr>
            <a:r>
              <a:rPr lang="en-IE" dirty="0"/>
              <a:t>Collection of fishing gear with large truck to landfill</a:t>
            </a:r>
          </a:p>
          <a:p>
            <a:pPr>
              <a:buClr>
                <a:srgbClr val="00B0B3"/>
              </a:buClr>
            </a:pPr>
            <a:r>
              <a:rPr lang="en-IE" dirty="0"/>
              <a:t>Rockhoppers on foot rope collected on a pallet  (Reuse with Fishermen &amp; recycled into sport pitches)</a:t>
            </a:r>
          </a:p>
          <a:p>
            <a:pPr>
              <a:buClr>
                <a:srgbClr val="00B0B3"/>
              </a:buClr>
            </a:pPr>
            <a:r>
              <a:rPr lang="en-IE" dirty="0"/>
              <a:t>Fishermen dismantling 2 types of nets – least amount effort/reward</a:t>
            </a:r>
          </a:p>
          <a:p>
            <a:pPr>
              <a:buClr>
                <a:srgbClr val="00B0B3"/>
              </a:buClr>
            </a:pPr>
            <a:r>
              <a:rPr lang="en-IE" dirty="0"/>
              <a:t>Stimulate markets- clothes sector</a:t>
            </a:r>
          </a:p>
          <a:p>
            <a:pPr>
              <a:buClr>
                <a:srgbClr val="00B0B3"/>
              </a:buClr>
            </a:pPr>
            <a:r>
              <a:rPr lang="en-IE" dirty="0"/>
              <a:t>‘Track &amp; Verify’ reuse of fishing gear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50133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E03F-461A-634E-5BE3-964780BEB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71" y="-19665"/>
            <a:ext cx="10515600" cy="1325563"/>
          </a:xfrm>
        </p:spPr>
        <p:txBody>
          <a:bodyPr/>
          <a:lstStyle/>
          <a:p>
            <a:r>
              <a:rPr lang="en-IE" dirty="0"/>
              <a:t>Permanent PRO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612D3-E4C8-631F-C138-EFE1B368B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71" y="1459275"/>
            <a:ext cx="11051458" cy="4351338"/>
          </a:xfrm>
        </p:spPr>
        <p:txBody>
          <a:bodyPr>
            <a:normAutofit/>
          </a:bodyPr>
          <a:lstStyle/>
          <a:p>
            <a:pPr>
              <a:buClr>
                <a:srgbClr val="00B0B3"/>
              </a:buClr>
            </a:pPr>
            <a:r>
              <a:rPr lang="en-IE" dirty="0"/>
              <a:t>In December 2025, HIB will submit a 5 year plan for consideration by Department of Environment</a:t>
            </a:r>
          </a:p>
          <a:p>
            <a:pPr>
              <a:buClr>
                <a:srgbClr val="00B0B3"/>
              </a:buClr>
            </a:pPr>
            <a:endParaRPr lang="en-IE" dirty="0"/>
          </a:p>
          <a:p>
            <a:pPr>
              <a:buClr>
                <a:srgbClr val="00B0B3"/>
              </a:buClr>
            </a:pPr>
            <a:r>
              <a:rPr lang="en-IE" dirty="0"/>
              <a:t>Hopefully, the plan will be approved</a:t>
            </a:r>
          </a:p>
          <a:p>
            <a:pPr>
              <a:buClr>
                <a:srgbClr val="00B0B3"/>
              </a:buClr>
            </a:pPr>
            <a:endParaRPr lang="en-IE" dirty="0"/>
          </a:p>
          <a:p>
            <a:pPr>
              <a:buClr>
                <a:srgbClr val="00B0B3"/>
              </a:buClr>
            </a:pPr>
            <a:r>
              <a:rPr lang="en-IE" dirty="0"/>
              <a:t>5 year licence for HIB to operate</a:t>
            </a:r>
          </a:p>
          <a:p>
            <a:pPr>
              <a:buClr>
                <a:srgbClr val="00B0B3"/>
              </a:buClr>
            </a:pPr>
            <a:endParaRPr lang="en-IE" dirty="0"/>
          </a:p>
          <a:p>
            <a:pPr>
              <a:buClr>
                <a:srgbClr val="00B0B3"/>
              </a:buClr>
            </a:pPr>
            <a:r>
              <a:rPr lang="en-IE" dirty="0"/>
              <a:t>However, there is a big issue that has to solved ………..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93071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84B4-2A60-220A-CF04-DD15B1032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19" y="0"/>
            <a:ext cx="10515600" cy="1325563"/>
          </a:xfrm>
        </p:spPr>
        <p:txBody>
          <a:bodyPr/>
          <a:lstStyle/>
          <a:p>
            <a:r>
              <a:rPr lang="en-IE" dirty="0"/>
              <a:t>Issue to Success- SUP Directive Loophole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C6433-13C1-8C98-7294-9C7337B42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97" y="1578921"/>
            <a:ext cx="10515600" cy="2925911"/>
          </a:xfrm>
        </p:spPr>
        <p:txBody>
          <a:bodyPr>
            <a:normAutofit/>
          </a:bodyPr>
          <a:lstStyle/>
          <a:p>
            <a:pPr>
              <a:buClr>
                <a:srgbClr val="00B0B3"/>
              </a:buClr>
            </a:pPr>
            <a:r>
              <a:rPr lang="en-IE" dirty="0"/>
              <a:t>The loophole in the Directive means fishermen/ fisherwomen (regardless of company size) who are manufacturing or importing fishing gear containing plastic for </a:t>
            </a:r>
            <a:r>
              <a:rPr lang="en-IE" b="1" u="sng" dirty="0"/>
              <a:t>their own use</a:t>
            </a:r>
            <a:r>
              <a:rPr lang="en-IE" dirty="0"/>
              <a:t>, are not considered to be ‘placing it on the market.</a:t>
            </a:r>
            <a:r>
              <a:rPr lang="en-IE" baseline="30000" dirty="0"/>
              <a:t>, </a:t>
            </a:r>
          </a:p>
          <a:p>
            <a:pPr marL="0" indent="0">
              <a:buClr>
                <a:srgbClr val="00B0B3"/>
              </a:buClr>
              <a:buNone/>
            </a:pPr>
            <a:endParaRPr lang="en-IE" baseline="30000" dirty="0"/>
          </a:p>
          <a:p>
            <a:pPr>
              <a:buClr>
                <a:srgbClr val="00B0B3"/>
              </a:buClr>
            </a:pPr>
            <a:r>
              <a:rPr lang="en-IE" b="1" dirty="0"/>
              <a:t>Therefore are not subject to the SUPD legislation </a:t>
            </a:r>
          </a:p>
          <a:p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DF04F-3B7F-2061-BF7B-DF58E0C85401}"/>
              </a:ext>
            </a:extLst>
          </p:cNvPr>
          <p:cNvSpPr txBox="1"/>
          <p:nvPr/>
        </p:nvSpPr>
        <p:spPr>
          <a:xfrm>
            <a:off x="753397" y="5807208"/>
            <a:ext cx="1068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b="1" dirty="0"/>
              <a:t>‘placing on the market’ </a:t>
            </a:r>
            <a:r>
              <a:rPr lang="en-IE" sz="1600" dirty="0"/>
              <a:t>means the first making available of a product on the market of a Member State;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b="1" dirty="0"/>
              <a:t>‘making available on the market’ </a:t>
            </a:r>
            <a:r>
              <a:rPr lang="en-IE" sz="1600" dirty="0"/>
              <a:t>means any supply of a product for distribution, consumption or use on the market of a Member State in the course of a commercial activity, whether in return for payment or free of charge;</a:t>
            </a:r>
          </a:p>
        </p:txBody>
      </p:sp>
    </p:spTree>
    <p:extLst>
      <p:ext uri="{BB962C8B-B14F-4D97-AF65-F5344CB8AC3E}">
        <p14:creationId xmlns:p14="http://schemas.microsoft.com/office/powerpoint/2010/main" val="4015211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1224-2BF9-5DFD-0CB1-8801B0DB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3607"/>
            <a:ext cx="10515600" cy="1325563"/>
          </a:xfrm>
        </p:spPr>
        <p:txBody>
          <a:bodyPr/>
          <a:lstStyle/>
          <a:p>
            <a:r>
              <a:rPr lang="en-IE" dirty="0"/>
              <a:t>Impact of this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939EC-F4C0-C9C5-14EF-9A990CD6E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956"/>
            <a:ext cx="10515600" cy="4351338"/>
          </a:xfrm>
        </p:spPr>
        <p:txBody>
          <a:bodyPr>
            <a:normAutofit/>
          </a:bodyPr>
          <a:lstStyle/>
          <a:p>
            <a:pPr lvl="0">
              <a:buClr>
                <a:srgbClr val="00B0B3"/>
              </a:buClr>
            </a:pPr>
            <a:r>
              <a:rPr lang="en-IE" dirty="0"/>
              <a:t>People or organisations who import fishing gear may identify as fishermen and could therefore claim they are exempt from the Directive.</a:t>
            </a:r>
          </a:p>
          <a:p>
            <a:pPr lvl="0">
              <a:buClr>
                <a:srgbClr val="00B0B3"/>
              </a:buClr>
            </a:pPr>
            <a:r>
              <a:rPr lang="en-IE" dirty="0"/>
              <a:t>Risk distortion of the market by incentivising the direct purchase by from abroad. This could distort the market for compliant registered producers, leaving them at a commercial disadvantage.</a:t>
            </a:r>
          </a:p>
          <a:p>
            <a:pPr lvl="0">
              <a:buClr>
                <a:srgbClr val="00B0B3"/>
              </a:buClr>
            </a:pPr>
            <a:r>
              <a:rPr lang="en-IE" dirty="0"/>
              <a:t>The exempted fishermen fishing gear is being used without paying any fees to the PRO, leaving the PRO responsible for covering the cost of its waste management in the future.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0789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AB0E5-B8EA-E9BE-8361-B3A66B65B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blue and green logo&#10;&#10;AI-generated content may be incorrect.">
            <a:extLst>
              <a:ext uri="{FF2B5EF4-FFF2-40B4-BE49-F238E27FC236}">
                <a16:creationId xmlns:a16="http://schemas.microsoft.com/office/drawing/2014/main" id="{DA9C40CB-F5A1-D828-FDCF-D7B35B5B8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633" y="1223333"/>
            <a:ext cx="2841524" cy="1372377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7E0111-80FC-8B10-A5E2-D2DD2DD43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968" y="132774"/>
            <a:ext cx="833775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Thanks to Organisations for Input </a:t>
            </a:r>
          </a:p>
        </p:txBody>
      </p:sp>
      <p:pic>
        <p:nvPicPr>
          <p:cNvPr id="10" name="Picture 9" descr="A logo for a seafood development agency&#10;&#10;AI-generated content may be incorrect.">
            <a:extLst>
              <a:ext uri="{FF2B5EF4-FFF2-40B4-BE49-F238E27FC236}">
                <a16:creationId xmlns:a16="http://schemas.microsoft.com/office/drawing/2014/main" id="{73241B16-68EF-C19E-4B6E-ADFF633EC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2" t="22365" r="13453" b="25436"/>
          <a:stretch>
            <a:fillRect/>
          </a:stretch>
        </p:blipFill>
        <p:spPr>
          <a:xfrm>
            <a:off x="3569109" y="1055675"/>
            <a:ext cx="2841523" cy="16026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F9A2AF-E225-94B1-D164-0AC2C410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0259" y="132774"/>
            <a:ext cx="10515600" cy="922901"/>
          </a:xfrm>
        </p:spPr>
        <p:txBody>
          <a:bodyPr/>
          <a:lstStyle/>
          <a:p>
            <a:pPr algn="ctr"/>
            <a:r>
              <a:rPr lang="en-IE" dirty="0"/>
              <a:t>Thank </a:t>
            </a:r>
            <a:r>
              <a:rPr lang="en-IE"/>
              <a:t>You To </a:t>
            </a:r>
            <a:r>
              <a:rPr lang="en-IE" dirty="0"/>
              <a:t>Those Working with Us</a:t>
            </a:r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1A509EBF-0436-9DB9-839B-921817A807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994" t="20849" r="14168" b="24371"/>
          <a:stretch/>
        </p:blipFill>
        <p:spPr>
          <a:xfrm>
            <a:off x="9797401" y="5770879"/>
            <a:ext cx="2120601" cy="845633"/>
          </a:xfrm>
          <a:prstGeom prst="rect">
            <a:avLst/>
          </a:prstGeom>
        </p:spPr>
      </p:pic>
      <p:pic>
        <p:nvPicPr>
          <p:cNvPr id="8" name="Picture 7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7511C8C0-0164-E547-84B1-74A9C8683E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13347" r="11970" b="16438"/>
          <a:stretch>
            <a:fillRect/>
          </a:stretch>
        </p:blipFill>
        <p:spPr>
          <a:xfrm>
            <a:off x="9635984" y="1633569"/>
            <a:ext cx="2282018" cy="10247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7B94FE-2D71-2EC6-206E-405769E5A3E2}"/>
              </a:ext>
            </a:extLst>
          </p:cNvPr>
          <p:cNvSpPr txBox="1"/>
          <p:nvPr/>
        </p:nvSpPr>
        <p:spPr>
          <a:xfrm>
            <a:off x="196645" y="4059613"/>
            <a:ext cx="99600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Producers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Harbour Masters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>
                <a:solidFill>
                  <a:schemeClr val="tx1">
                    <a:lumMod val="50000"/>
                    <a:lumOff val="50000"/>
                  </a:schemeClr>
                </a:solidFill>
              </a:rPr>
              <a:t>International PROs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Recyclers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Waste Companies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Local Authorities – e.g. Donegal County Council</a:t>
            </a:r>
          </a:p>
        </p:txBody>
      </p:sp>
      <p:pic>
        <p:nvPicPr>
          <p:cNvPr id="11" name="Picture 10" descr="A logo for a car recycling company&#10;&#10;AI-generated content may be incorrect.">
            <a:extLst>
              <a:ext uri="{FF2B5EF4-FFF2-40B4-BE49-F238E27FC236}">
                <a16:creationId xmlns:a16="http://schemas.microsoft.com/office/drawing/2014/main" id="{B8775D31-F1A8-7313-4E76-C476F6FCA4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8" t="16963" r="29032" b="19728"/>
          <a:stretch>
            <a:fillRect/>
          </a:stretch>
        </p:blipFill>
        <p:spPr>
          <a:xfrm>
            <a:off x="1354883" y="2651965"/>
            <a:ext cx="2591545" cy="14265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85B1B2-7D9F-641E-41F0-4D1BA67E77C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795" t="11040" r="73874" b="72616"/>
          <a:stretch>
            <a:fillRect/>
          </a:stretch>
        </p:blipFill>
        <p:spPr>
          <a:xfrm>
            <a:off x="4273722" y="2825991"/>
            <a:ext cx="2962819" cy="1485977"/>
          </a:xfrm>
          <a:prstGeom prst="rect">
            <a:avLst/>
          </a:prstGeom>
        </p:spPr>
      </p:pic>
      <p:pic>
        <p:nvPicPr>
          <p:cNvPr id="15" name="Picture 14" descr="A green and black logo&#10;&#10;AI-generated content may be incorrect.">
            <a:extLst>
              <a:ext uri="{FF2B5EF4-FFF2-40B4-BE49-F238E27FC236}">
                <a16:creationId xmlns:a16="http://schemas.microsoft.com/office/drawing/2014/main" id="{7D26C902-AA96-19EB-9CDD-43114E46E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669" y="3146162"/>
            <a:ext cx="3022976" cy="845634"/>
          </a:xfrm>
          <a:prstGeom prst="rect">
            <a:avLst/>
          </a:prstGeom>
        </p:spPr>
      </p:pic>
      <p:pic>
        <p:nvPicPr>
          <p:cNvPr id="12" name="Picture 1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F7102FE-2ED9-6A99-15E6-A08EB57EF0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25" y="1496517"/>
            <a:ext cx="3313183" cy="127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25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8E904-7F36-B827-5F3E-40DCCDE31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284" y="217456"/>
            <a:ext cx="10515600" cy="1325563"/>
          </a:xfrm>
        </p:spPr>
        <p:txBody>
          <a:bodyPr/>
          <a:lstStyle/>
          <a:p>
            <a:r>
              <a:rPr lang="en-IE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ACAD0-120E-9B83-23CE-B0E33CC79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626" y="1543019"/>
            <a:ext cx="5496232" cy="4351338"/>
          </a:xfrm>
        </p:spPr>
        <p:txBody>
          <a:bodyPr>
            <a:normAutofit/>
          </a:bodyPr>
          <a:lstStyle/>
          <a:p>
            <a:pPr>
              <a:buClr>
                <a:srgbClr val="00B0B3"/>
              </a:buClr>
              <a:buFont typeface="Calibri" panose="020F0502020204030204" pitchFamily="34" charset="0"/>
              <a:buChar char="•"/>
            </a:pPr>
            <a:r>
              <a:rPr lang="en-IE" dirty="0"/>
              <a:t>For more information check the website </a:t>
            </a:r>
            <a:r>
              <a:rPr lang="en-IE" dirty="0">
                <a:solidFill>
                  <a:schemeClr val="bg1">
                    <a:lumMod val="50000"/>
                  </a:schemeClr>
                </a:solidFill>
              </a:rPr>
              <a:t>www.haulitback.ie </a:t>
            </a:r>
          </a:p>
          <a:p>
            <a:pPr marL="0" indent="0">
              <a:buNone/>
            </a:pPr>
            <a:endParaRPr lang="en-IE" u="sng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IE" dirty="0"/>
              <a:t>Percy Foster, General Manager </a:t>
            </a:r>
          </a:p>
          <a:p>
            <a:pPr>
              <a:buClr>
                <a:srgbClr val="00B0B3"/>
              </a:buClr>
            </a:pPr>
            <a:r>
              <a:rPr lang="en-IE" dirty="0"/>
              <a:t>E: percy@haulitback.ie</a:t>
            </a:r>
          </a:p>
          <a:p>
            <a:pPr>
              <a:buClr>
                <a:srgbClr val="00B0B3"/>
              </a:buClr>
            </a:pPr>
            <a:r>
              <a:rPr lang="en-IE" dirty="0"/>
              <a:t>T: 086-8129260</a:t>
            </a:r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86A0E5-3464-89E5-C998-45FC48E1F4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083" t="24866" r="18584" b="11684"/>
          <a:stretch>
            <a:fillRect/>
          </a:stretch>
        </p:blipFill>
        <p:spPr>
          <a:xfrm>
            <a:off x="7721600" y="1543019"/>
            <a:ext cx="3698240" cy="435133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A2AC59F-877B-AB1E-AEC2-5F56CED28BA2}"/>
              </a:ext>
            </a:extLst>
          </p:cNvPr>
          <p:cNvSpPr/>
          <p:nvPr/>
        </p:nvSpPr>
        <p:spPr>
          <a:xfrm>
            <a:off x="9828325" y="1771773"/>
            <a:ext cx="1336204" cy="1219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01812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777</Words>
  <Application>Microsoft Office PowerPoint</Application>
  <PresentationFormat>Widescreen</PresentationFormat>
  <Paragraphs>98</Paragraphs>
  <Slides>14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arial</vt:lpstr>
      <vt:lpstr>Calibri</vt:lpstr>
      <vt:lpstr>Calibri Light</vt:lpstr>
      <vt:lpstr>1_Office Theme</vt:lpstr>
      <vt:lpstr> Fishing Gear Containing Plastic EPR Scheme for Ireland </vt:lpstr>
      <vt:lpstr>Overview</vt:lpstr>
      <vt:lpstr>Haul It Back</vt:lpstr>
      <vt:lpstr>April to August 2025</vt:lpstr>
      <vt:lpstr>Interim Approval</vt:lpstr>
      <vt:lpstr>Key Functions of HIB</vt:lpstr>
      <vt:lpstr>Collaboration Agreed with European PROs</vt:lpstr>
      <vt:lpstr>Pilot Fishing Gear Legacy- 2025</vt:lpstr>
      <vt:lpstr>Pilot Fishing Gear Legacy Programme</vt:lpstr>
      <vt:lpstr>Permanent PRO ?</vt:lpstr>
      <vt:lpstr>Issue to Success- SUP Directive Loophole</vt:lpstr>
      <vt:lpstr>Impact of this Issue</vt:lpstr>
      <vt:lpstr>Thank You To Those Working with Us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Percy Foster</dc:creator>
  <cp:lastModifiedBy>Percy Foster</cp:lastModifiedBy>
  <cp:revision>1</cp:revision>
  <dcterms:created xsi:type="dcterms:W3CDTF">2025-04-09T10:14:08Z</dcterms:created>
  <dcterms:modified xsi:type="dcterms:W3CDTF">2025-11-09T09:53:59Z</dcterms:modified>
</cp:coreProperties>
</file>