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8.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4"/>
    <p:sldMasterId id="2147483676" r:id="rId5"/>
    <p:sldMasterId id="2147483661" r:id="rId6"/>
    <p:sldMasterId id="2147483709" r:id="rId7"/>
    <p:sldMasterId id="2147483730" r:id="rId8"/>
    <p:sldMasterId id="2147483761" r:id="rId9"/>
    <p:sldMasterId id="2147483773" r:id="rId10"/>
    <p:sldMasterId id="2147483697" r:id="rId11"/>
    <p:sldMasterId id="2147483783" r:id="rId12"/>
  </p:sldMasterIdLst>
  <p:notesMasterIdLst>
    <p:notesMasterId r:id="rId28"/>
  </p:notesMasterIdLst>
  <p:sldIdLst>
    <p:sldId id="260" r:id="rId13"/>
    <p:sldId id="261" r:id="rId14"/>
    <p:sldId id="264" r:id="rId15"/>
    <p:sldId id="301" r:id="rId16"/>
    <p:sldId id="266" r:id="rId17"/>
    <p:sldId id="308" r:id="rId18"/>
    <p:sldId id="262" r:id="rId19"/>
    <p:sldId id="305" r:id="rId20"/>
    <p:sldId id="306" r:id="rId21"/>
    <p:sldId id="368" r:id="rId22"/>
    <p:sldId id="367" r:id="rId23"/>
    <p:sldId id="366" r:id="rId24"/>
    <p:sldId id="275" r:id="rId25"/>
    <p:sldId id="307" r:id="rId26"/>
    <p:sldId id="273" r:id="rId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ain" initials="ESP" lastIdx="3" clrIdx="0">
    <p:extLst>
      <p:ext uri="{19B8F6BF-5375-455C-9EA6-DF929625EA0E}">
        <p15:presenceInfo xmlns:p15="http://schemas.microsoft.com/office/powerpoint/2012/main" userId="Spain" providerId="None"/>
      </p:ext>
    </p:extLst>
  </p:cmAuthor>
  <p:cmAuthor id="2" name="ANDREA GALLEGO MARTIN" initials="AM" lastIdx="8" clrIdx="1">
    <p:extLst>
      <p:ext uri="{19B8F6BF-5375-455C-9EA6-DF929625EA0E}">
        <p15:presenceInfo xmlns:p15="http://schemas.microsoft.com/office/powerpoint/2012/main" userId="S::agalleg7_tragsa.es#ext#@miteco.onmicrosoft.com::8b231058-baf7-407e-af9c-4490f13581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BC9"/>
    <a:srgbClr val="724640"/>
    <a:srgbClr val="D76132"/>
    <a:srgbClr val="B26E4B"/>
    <a:srgbClr val="EE874C"/>
    <a:srgbClr val="FEF5F0"/>
    <a:srgbClr val="F1884C"/>
    <a:srgbClr val="62977D"/>
    <a:srgbClr val="9DB687"/>
    <a:srgbClr val="218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66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presProps" Target="presProp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14390975619779"/>
          <c:y val="8.8879840436191973E-2"/>
          <c:w val="0.64771268166386509"/>
          <c:h val="0.82224031912761608"/>
        </c:manualLayout>
      </c:layout>
      <c:doughnutChart>
        <c:varyColors val="1"/>
        <c:ser>
          <c:idx val="0"/>
          <c:order val="0"/>
          <c:tx>
            <c:strRef>
              <c:f>Hoja1!$B$1</c:f>
              <c:strCache>
                <c:ptCount val="1"/>
                <c:pt idx="0">
                  <c:v>Ventas</c:v>
                </c:pt>
              </c:strCache>
            </c:strRef>
          </c:tx>
          <c:spPr>
            <a:solidFill>
              <a:srgbClr val="006892"/>
            </a:solidFill>
            <a:ln>
              <a:solidFill>
                <a:srgbClr val="006892"/>
              </a:solidFill>
            </a:ln>
          </c:spPr>
          <c:dPt>
            <c:idx val="0"/>
            <c:bubble3D val="0"/>
            <c:spPr>
              <a:solidFill>
                <a:srgbClr val="D76132"/>
              </a:solidFill>
              <a:ln w="19050">
                <a:solidFill>
                  <a:srgbClr val="D76132"/>
                </a:solidFill>
              </a:ln>
              <a:effectLst/>
            </c:spPr>
            <c:extLst>
              <c:ext xmlns:c16="http://schemas.microsoft.com/office/drawing/2014/chart" uri="{C3380CC4-5D6E-409C-BE32-E72D297353CC}">
                <c16:uniqueId val="{00000001-2F23-4477-BA0B-6A324CFFE06D}"/>
              </c:ext>
            </c:extLst>
          </c:dPt>
          <c:dPt>
            <c:idx val="1"/>
            <c:bubble3D val="0"/>
            <c:spPr>
              <a:noFill/>
              <a:ln w="19050">
                <a:solidFill>
                  <a:srgbClr val="D76132"/>
                </a:solidFill>
              </a:ln>
              <a:effectLst/>
            </c:spPr>
            <c:extLst>
              <c:ext xmlns:c16="http://schemas.microsoft.com/office/drawing/2014/chart" uri="{C3380CC4-5D6E-409C-BE32-E72D297353CC}">
                <c16:uniqueId val="{00000003-2F23-4477-BA0B-6A324CFFE06D}"/>
              </c:ext>
            </c:extLst>
          </c:dPt>
          <c:cat>
            <c:strRef>
              <c:f>Hoja1!$A$2:$A$3</c:f>
              <c:strCache>
                <c:ptCount val="2"/>
                <c:pt idx="0">
                  <c:v>1er trim.</c:v>
                </c:pt>
                <c:pt idx="1">
                  <c:v>2º trim.</c:v>
                </c:pt>
              </c:strCache>
            </c:strRef>
          </c:cat>
          <c:val>
            <c:numRef>
              <c:f>Hoja1!$B$2:$B$3</c:f>
              <c:numCache>
                <c:formatCode>0%</c:formatCode>
                <c:ptCount val="2"/>
                <c:pt idx="0">
                  <c:v>0.25</c:v>
                </c:pt>
                <c:pt idx="1">
                  <c:v>0.75</c:v>
                </c:pt>
              </c:numCache>
            </c:numRef>
          </c:val>
          <c:extLst>
            <c:ext xmlns:c16="http://schemas.microsoft.com/office/drawing/2014/chart" uri="{C3380CC4-5D6E-409C-BE32-E72D297353CC}">
              <c16:uniqueId val="{00000004-2F23-4477-BA0B-6A324CFFE06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spPr>
            <a:no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1-B918-4FA0-BE05-B0D69DC38BAA}"/>
              </c:ext>
            </c:extLst>
          </c:dPt>
          <c:dPt>
            <c:idx val="1"/>
            <c:bubble3D val="0"/>
            <c:spPr>
              <a:noFill/>
              <a:ln w="19050">
                <a:solidFill>
                  <a:schemeClr val="bg1"/>
                </a:solidFill>
              </a:ln>
              <a:effectLst/>
            </c:spPr>
            <c:extLst>
              <c:ext xmlns:c16="http://schemas.microsoft.com/office/drawing/2014/chart" uri="{C3380CC4-5D6E-409C-BE32-E72D297353CC}">
                <c16:uniqueId val="{00000003-B918-4FA0-BE05-B0D69DC38BAA}"/>
              </c:ext>
            </c:extLst>
          </c:dPt>
          <c:cat>
            <c:strRef>
              <c:f>Hoja1!$A$2:$A$3</c:f>
              <c:strCache>
                <c:ptCount val="2"/>
                <c:pt idx="0">
                  <c:v>1er trim.</c:v>
                </c:pt>
                <c:pt idx="1">
                  <c:v>2º trim.</c:v>
                </c:pt>
              </c:strCache>
            </c:strRef>
          </c:cat>
          <c:val>
            <c:numRef>
              <c:f>Hoja1!$B$2:$B$3</c:f>
              <c:numCache>
                <c:formatCode>0%</c:formatCode>
                <c:ptCount val="2"/>
                <c:pt idx="0">
                  <c:v>0.85</c:v>
                </c:pt>
                <c:pt idx="1">
                  <c:v>0.15</c:v>
                </c:pt>
              </c:numCache>
            </c:numRef>
          </c:val>
          <c:extLst>
            <c:ext xmlns:c16="http://schemas.microsoft.com/office/drawing/2014/chart" uri="{C3380CC4-5D6E-409C-BE32-E72D297353CC}">
              <c16:uniqueId val="{00000004-B918-4FA0-BE05-B0D69DC38BA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Hoja1!$A$2:$C$17</cx:f>
        <cx:lvl ptCount="16">
          <cx:pt idx="0">Hoja 1</cx:pt>
          <cx:pt idx="1">Hoja 2</cx:pt>
          <cx:pt idx="2">Hoja 3</cx:pt>
          <cx:pt idx="3">Hoja 4</cx:pt>
          <cx:pt idx="4">Hoja 5</cx:pt>
          <cx:pt idx="5">Hoja 6</cx:pt>
          <cx:pt idx="6">Hoja 7</cx:pt>
          <cx:pt idx="7">Hoja 8</cx:pt>
          <cx:pt idx="8">Hoja 9</cx:pt>
          <cx:pt idx="9">Hoja 10</cx:pt>
          <cx:pt idx="10">Hoja 11</cx:pt>
          <cx:pt idx="11">Hoja 12</cx:pt>
          <cx:pt idx="12">Hoja 13</cx:pt>
          <cx:pt idx="13">Hoja 14</cx:pt>
          <cx:pt idx="14">Hoja 15</cx:pt>
          <cx:pt idx="15">Hoja 16</cx:pt>
        </cx:lvl>
        <cx:lvl ptCount="16">
          <cx:pt idx="0">Tallo 1</cx:pt>
          <cx:pt idx="1">Tallo 1</cx:pt>
          <cx:pt idx="2">Tallo 1</cx:pt>
          <cx:pt idx="3">Tallo 2</cx:pt>
          <cx:pt idx="4">Tallo 2</cx:pt>
          <cx:pt idx="5">Tallo 2</cx:pt>
          <cx:pt idx="6">Tallo 2</cx:pt>
          <cx:pt idx="7">Tallo 3</cx:pt>
          <cx:pt idx="8">Tallo 3</cx:pt>
          <cx:pt idx="9">Tallo 4</cx:pt>
          <cx:pt idx="10">Tallo 4</cx:pt>
          <cx:pt idx="11">Tallo 5</cx:pt>
          <cx:pt idx="12">Tallo 5</cx:pt>
          <cx:pt idx="13">Tallo 6</cx:pt>
          <cx:pt idx="14">Tallo 6</cx:pt>
          <cx:pt idx="15">Tallo 6</cx:pt>
        </cx:lvl>
        <cx:lvl ptCount="16">
          <cx:pt idx="0">Rama 1</cx:pt>
          <cx:pt idx="1">Rama 1</cx:pt>
          <cx:pt idx="2">Rama 1</cx:pt>
          <cx:pt idx="3">Rama 1</cx:pt>
          <cx:pt idx="4">Rama 1</cx:pt>
          <cx:pt idx="5">Rama 1</cx:pt>
          <cx:pt idx="6">Rama 1</cx:pt>
          <cx:pt idx="7">Rama 2</cx:pt>
          <cx:pt idx="8">Rama 2</cx:pt>
          <cx:pt idx="9">Rama 2</cx:pt>
          <cx:pt idx="10">Rama 2</cx:pt>
          <cx:pt idx="11">Rama 3</cx:pt>
          <cx:pt idx="12">Rama 3</cx:pt>
          <cx:pt idx="13">Rama 3</cx:pt>
          <cx:pt idx="14">Rama 3</cx:pt>
          <cx:pt idx="15">Rama 3</cx:pt>
        </cx:lvl>
      </cx:strDim>
      <cx:numDim type="size">
        <cx:f>Hoja1!$D$2:$D$17</cx:f>
        <cx:lvl ptCount="16" formatCode="Estándar">
          <cx:pt idx="0">22</cx:pt>
          <cx:pt idx="1">12</cx:pt>
          <cx:pt idx="2">18</cx:pt>
          <cx:pt idx="3">87</cx:pt>
          <cx:pt idx="4">88</cx:pt>
          <cx:pt idx="5">17</cx:pt>
          <cx:pt idx="6">9</cx:pt>
          <cx:pt idx="7">25</cx:pt>
          <cx:pt idx="8">23</cx:pt>
          <cx:pt idx="9">24</cx:pt>
          <cx:pt idx="10">89</cx:pt>
          <cx:pt idx="11">16</cx:pt>
          <cx:pt idx="12">19</cx:pt>
          <cx:pt idx="13">86</cx:pt>
          <cx:pt idx="14">10</cx:pt>
          <cx:pt idx="15">11</cx:pt>
        </cx:lvl>
      </cx:numDim>
    </cx:data>
  </cx:chartData>
  <cx:chart>
    <cx:title pos="t" align="ctr" overlay="0"/>
    <cx:plotArea>
      <cx:plotAreaRegion>
        <cx:series layoutId="treemap" uniqueId="{DFEC1019-0BCB-A540-B6C4-7D8F5BF68DE7}">
          <cx:tx>
            <cx:txData>
              <cx:f>Hoja1!$D$1</cx:f>
              <cx:v>Serie1</cx:v>
            </cx:txData>
          </cx:tx>
          <cx:dataLabels pos="inEnd">
            <cx:visibility seriesName="0" categoryName="1" value="0"/>
          </cx:dataLabels>
          <cx:dataId val="0"/>
          <cx:layoutPr>
            <cx:parentLabelLayout val="overlapping"/>
          </cx:layoutPr>
        </cx:series>
      </cx:plotAreaRegion>
    </cx:plotArea>
    <cx:legend pos="t" align="ctr"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C04232-30C1-4F8D-AA39-3A22CEAABFC6}" type="doc">
      <dgm:prSet loTypeId="urn:microsoft.com/office/officeart/2005/8/layout/process3" loCatId="process" qsTypeId="urn:microsoft.com/office/officeart/2005/8/quickstyle/simple1" qsCatId="simple" csTypeId="urn:microsoft.com/office/officeart/2005/8/colors/accent2_1" csCatId="accent2" phldr="1"/>
      <dgm:spPr/>
      <dgm:t>
        <a:bodyPr/>
        <a:lstStyle/>
        <a:p>
          <a:endParaRPr lang="es-ES"/>
        </a:p>
      </dgm:t>
    </dgm:pt>
    <dgm:pt modelId="{D901D1C2-32A9-4922-9AF8-54589704ECA3}">
      <dgm:prSet phldrT="[Texto]" custT="1"/>
      <dgm:spPr/>
      <dgm:t>
        <a:bodyPr/>
        <a:lstStyle/>
        <a:p>
          <a:r>
            <a:rPr lang="es-ES" sz="1800" dirty="0" err="1">
              <a:latin typeface="Calibri" panose="020F0502020204030204" pitchFamily="34" charset="0"/>
              <a:cs typeface="Calibri" panose="020F0502020204030204" pitchFamily="34" charset="0"/>
            </a:rPr>
            <a:t>Current</a:t>
          </a:r>
          <a:r>
            <a:rPr lang="es-ES" sz="1800" dirty="0">
              <a:latin typeface="Calibri" panose="020F0502020204030204" pitchFamily="34" charset="0"/>
              <a:cs typeface="Calibri" panose="020F0502020204030204" pitchFamily="34" charset="0"/>
            </a:rPr>
            <a:t> status of </a:t>
          </a:r>
          <a:r>
            <a:rPr lang="es-ES" sz="1800" dirty="0" err="1">
              <a:latin typeface="Calibri" panose="020F0502020204030204" pitchFamily="34" charset="0"/>
              <a:cs typeface="Calibri" panose="020F0502020204030204" pitchFamily="34" charset="0"/>
            </a:rPr>
            <a:t>the</a:t>
          </a:r>
          <a:r>
            <a:rPr lang="es-ES" sz="1800" dirty="0">
              <a:latin typeface="Calibri" panose="020F0502020204030204" pitchFamily="34" charset="0"/>
              <a:cs typeface="Calibri" panose="020F0502020204030204" pitchFamily="34" charset="0"/>
            </a:rPr>
            <a:t> </a:t>
          </a:r>
          <a:r>
            <a:rPr lang="es-ES" sz="1800" dirty="0" err="1">
              <a:latin typeface="Calibri" panose="020F0502020204030204" pitchFamily="34" charset="0"/>
              <a:cs typeface="Calibri" panose="020F0502020204030204" pitchFamily="34" charset="0"/>
            </a:rPr>
            <a:t>law</a:t>
          </a:r>
          <a:endParaRPr lang="es-ES" sz="1800" dirty="0">
            <a:latin typeface="Calibri" panose="020F0502020204030204" pitchFamily="34" charset="0"/>
            <a:cs typeface="Calibri" panose="020F0502020204030204" pitchFamily="34" charset="0"/>
          </a:endParaRPr>
        </a:p>
      </dgm:t>
    </dgm:pt>
    <dgm:pt modelId="{142EAE9B-14D4-4138-AC94-DEEF022AA161}" type="parTrans" cxnId="{5249CF66-4C30-47EA-8088-8FE9E4E04D17}">
      <dgm:prSet/>
      <dgm:spPr/>
      <dgm:t>
        <a:bodyPr/>
        <a:lstStyle/>
        <a:p>
          <a:endParaRPr lang="es-ES" sz="2000"/>
        </a:p>
      </dgm:t>
    </dgm:pt>
    <dgm:pt modelId="{21E1D6CA-126F-4A42-B17A-8CAAA407B28D}" type="sibTrans" cxnId="{5249CF66-4C30-47EA-8088-8FE9E4E04D17}">
      <dgm:prSet custT="1"/>
      <dgm:spPr/>
      <dgm:t>
        <a:bodyPr/>
        <a:lstStyle/>
        <a:p>
          <a:endParaRPr lang="es-ES" sz="1600"/>
        </a:p>
      </dgm:t>
    </dgm:pt>
    <dgm:pt modelId="{F0A2B8AA-1177-448B-980B-226961F7B695}">
      <dgm:prSet phldrT="[Texto]" custT="1"/>
      <dgm:spPr/>
      <dgm:t>
        <a:bodyPr/>
        <a:lstStyle/>
        <a:p>
          <a:r>
            <a:rPr lang="es-ES" sz="1800" dirty="0">
              <a:latin typeface="Calibri" panose="020F0502020204030204" pitchFamily="34" charset="0"/>
              <a:cs typeface="Calibri" panose="020F0502020204030204" pitchFamily="34" charset="0"/>
            </a:rPr>
            <a:t>Draft in </a:t>
          </a:r>
          <a:r>
            <a:rPr lang="es-ES" sz="1800" dirty="0" err="1">
              <a:latin typeface="Calibri" panose="020F0502020204030204" pitchFamily="34" charset="0"/>
              <a:cs typeface="Calibri" panose="020F0502020204030204" pitchFamily="34" charset="0"/>
            </a:rPr>
            <a:t>development</a:t>
          </a:r>
          <a:endParaRPr lang="es-ES" sz="1800" dirty="0">
            <a:latin typeface="Calibri" panose="020F0502020204030204" pitchFamily="34" charset="0"/>
            <a:cs typeface="Calibri" panose="020F0502020204030204" pitchFamily="34" charset="0"/>
          </a:endParaRPr>
        </a:p>
      </dgm:t>
    </dgm:pt>
    <dgm:pt modelId="{039123B6-E310-4B62-BF97-3312D15A94D4}" type="parTrans" cxnId="{7C05055B-A4CD-4630-A2F0-FACF27B7D274}">
      <dgm:prSet/>
      <dgm:spPr/>
      <dgm:t>
        <a:bodyPr/>
        <a:lstStyle/>
        <a:p>
          <a:endParaRPr lang="es-ES" sz="2000"/>
        </a:p>
      </dgm:t>
    </dgm:pt>
    <dgm:pt modelId="{DBD965D5-4EE6-408E-A463-81E5F2891A43}" type="sibTrans" cxnId="{7C05055B-A4CD-4630-A2F0-FACF27B7D274}">
      <dgm:prSet/>
      <dgm:spPr/>
      <dgm:t>
        <a:bodyPr/>
        <a:lstStyle/>
        <a:p>
          <a:endParaRPr lang="es-ES" sz="2000"/>
        </a:p>
      </dgm:t>
    </dgm:pt>
    <dgm:pt modelId="{85F09F6E-2771-4EEA-8F6A-BF2E1993A6DE}">
      <dgm:prSet phldrT="[Texto]" custT="1"/>
      <dgm:spPr/>
      <dgm:t>
        <a:bodyPr/>
        <a:lstStyle/>
        <a:p>
          <a:r>
            <a:rPr lang="es-ES" sz="1800" dirty="0" err="1">
              <a:latin typeface="Calibri" panose="020F0502020204030204" pitchFamily="34" charset="0"/>
              <a:cs typeface="Calibri" panose="020F0502020204030204" pitchFamily="34" charset="0"/>
            </a:rPr>
            <a:t>Next</a:t>
          </a:r>
          <a:r>
            <a:rPr lang="es-ES" sz="1800" dirty="0">
              <a:latin typeface="Calibri" panose="020F0502020204030204" pitchFamily="34" charset="0"/>
              <a:cs typeface="Calibri" panose="020F0502020204030204" pitchFamily="34" charset="0"/>
            </a:rPr>
            <a:t> </a:t>
          </a:r>
          <a:r>
            <a:rPr lang="es-ES" sz="1800" dirty="0" err="1">
              <a:latin typeface="Calibri" panose="020F0502020204030204" pitchFamily="34" charset="0"/>
              <a:cs typeface="Calibri" panose="020F0502020204030204" pitchFamily="34" charset="0"/>
            </a:rPr>
            <a:t>steps</a:t>
          </a:r>
          <a:endParaRPr lang="es-ES" sz="1800" dirty="0">
            <a:latin typeface="Calibri" panose="020F0502020204030204" pitchFamily="34" charset="0"/>
            <a:cs typeface="Calibri" panose="020F0502020204030204" pitchFamily="34" charset="0"/>
          </a:endParaRPr>
        </a:p>
      </dgm:t>
    </dgm:pt>
    <dgm:pt modelId="{6051822A-3BA8-423E-A5E4-E0AB7D0FB07B}" type="parTrans" cxnId="{044F73B1-F0D2-438C-99D5-0D42E05CD2B6}">
      <dgm:prSet/>
      <dgm:spPr/>
      <dgm:t>
        <a:bodyPr/>
        <a:lstStyle/>
        <a:p>
          <a:endParaRPr lang="es-ES" sz="2000"/>
        </a:p>
      </dgm:t>
    </dgm:pt>
    <dgm:pt modelId="{1043782C-E31B-469B-9693-0DFE199333E9}" type="sibTrans" cxnId="{044F73B1-F0D2-438C-99D5-0D42E05CD2B6}">
      <dgm:prSet/>
      <dgm:spPr/>
      <dgm:t>
        <a:bodyPr/>
        <a:lstStyle/>
        <a:p>
          <a:endParaRPr lang="es-ES" sz="2000"/>
        </a:p>
      </dgm:t>
    </dgm:pt>
    <dgm:pt modelId="{387AE923-3EC7-4004-90A2-D3BBDD28BE83}">
      <dgm:prSet phldrT="[Texto]" custT="1"/>
      <dgm:spPr/>
      <dgm:t>
        <a:bodyPr/>
        <a:lstStyle/>
        <a:p>
          <a:r>
            <a:rPr lang="es-ES" sz="1800" dirty="0" err="1">
              <a:latin typeface="Calibri" panose="020F0502020204030204" pitchFamily="34" charset="0"/>
              <a:cs typeface="Calibri" panose="020F0502020204030204" pitchFamily="34" charset="0"/>
            </a:rPr>
            <a:t>Public</a:t>
          </a:r>
          <a:r>
            <a:rPr lang="es-ES" sz="1800" dirty="0">
              <a:latin typeface="Calibri" panose="020F0502020204030204" pitchFamily="34" charset="0"/>
              <a:cs typeface="Calibri" panose="020F0502020204030204" pitchFamily="34" charset="0"/>
            </a:rPr>
            <a:t> </a:t>
          </a:r>
          <a:r>
            <a:rPr lang="es-ES" sz="1800" dirty="0" err="1">
              <a:latin typeface="Calibri" panose="020F0502020204030204" pitchFamily="34" charset="0"/>
              <a:cs typeface="Calibri" panose="020F0502020204030204" pitchFamily="34" charset="0"/>
            </a:rPr>
            <a:t>information</a:t>
          </a:r>
          <a:endParaRPr lang="es-ES" sz="1800" dirty="0">
            <a:latin typeface="Calibri" panose="020F0502020204030204" pitchFamily="34" charset="0"/>
            <a:cs typeface="Calibri" panose="020F0502020204030204" pitchFamily="34" charset="0"/>
          </a:endParaRPr>
        </a:p>
      </dgm:t>
    </dgm:pt>
    <dgm:pt modelId="{076CDD0D-9D59-4138-8B8D-25574D2E51FA}" type="parTrans" cxnId="{DA2B780B-E5EE-4670-9A78-102F59F1DBA3}">
      <dgm:prSet/>
      <dgm:spPr/>
      <dgm:t>
        <a:bodyPr/>
        <a:lstStyle/>
        <a:p>
          <a:endParaRPr lang="es-ES" sz="2000"/>
        </a:p>
      </dgm:t>
    </dgm:pt>
    <dgm:pt modelId="{A114E3E7-5A70-42E0-9911-E4476C58B7D1}" type="sibTrans" cxnId="{DA2B780B-E5EE-4670-9A78-102F59F1DBA3}">
      <dgm:prSet/>
      <dgm:spPr/>
      <dgm:t>
        <a:bodyPr/>
        <a:lstStyle/>
        <a:p>
          <a:endParaRPr lang="es-ES" sz="2000"/>
        </a:p>
      </dgm:t>
    </dgm:pt>
    <dgm:pt modelId="{CB7ACF05-AD78-405B-96CE-5E7561E1515D}" type="pres">
      <dgm:prSet presAssocID="{6EC04232-30C1-4F8D-AA39-3A22CEAABFC6}" presName="linearFlow" presStyleCnt="0">
        <dgm:presLayoutVars>
          <dgm:dir/>
          <dgm:animLvl val="lvl"/>
          <dgm:resizeHandles val="exact"/>
        </dgm:presLayoutVars>
      </dgm:prSet>
      <dgm:spPr/>
    </dgm:pt>
    <dgm:pt modelId="{E13D039E-733C-4A88-8891-911188795D97}" type="pres">
      <dgm:prSet presAssocID="{D901D1C2-32A9-4922-9AF8-54589704ECA3}" presName="composite" presStyleCnt="0"/>
      <dgm:spPr/>
    </dgm:pt>
    <dgm:pt modelId="{170BD920-3EB8-486B-B710-8E949EAD3103}" type="pres">
      <dgm:prSet presAssocID="{D901D1C2-32A9-4922-9AF8-54589704ECA3}" presName="parTx" presStyleLbl="node1" presStyleIdx="0" presStyleCnt="2">
        <dgm:presLayoutVars>
          <dgm:chMax val="0"/>
          <dgm:chPref val="0"/>
          <dgm:bulletEnabled val="1"/>
        </dgm:presLayoutVars>
      </dgm:prSet>
      <dgm:spPr/>
    </dgm:pt>
    <dgm:pt modelId="{3728D4E1-D5EC-4700-9E62-384AA464D578}" type="pres">
      <dgm:prSet presAssocID="{D901D1C2-32A9-4922-9AF8-54589704ECA3}" presName="parSh" presStyleLbl="node1" presStyleIdx="0" presStyleCnt="2"/>
      <dgm:spPr/>
    </dgm:pt>
    <dgm:pt modelId="{285FB5D5-800C-4FF6-9B7A-C476011F1A55}" type="pres">
      <dgm:prSet presAssocID="{D901D1C2-32A9-4922-9AF8-54589704ECA3}" presName="desTx" presStyleLbl="fgAcc1" presStyleIdx="0" presStyleCnt="2" custScaleY="92503">
        <dgm:presLayoutVars>
          <dgm:bulletEnabled val="1"/>
        </dgm:presLayoutVars>
      </dgm:prSet>
      <dgm:spPr/>
    </dgm:pt>
    <dgm:pt modelId="{CD06EAB4-AAD1-42C8-AD90-9D3AA557D3F9}" type="pres">
      <dgm:prSet presAssocID="{21E1D6CA-126F-4A42-B17A-8CAAA407B28D}" presName="sibTrans" presStyleLbl="sibTrans2D1" presStyleIdx="0" presStyleCnt="1"/>
      <dgm:spPr/>
    </dgm:pt>
    <dgm:pt modelId="{250257A2-40C9-4A73-8D2D-5A4F6B26B0AB}" type="pres">
      <dgm:prSet presAssocID="{21E1D6CA-126F-4A42-B17A-8CAAA407B28D}" presName="connTx" presStyleLbl="sibTrans2D1" presStyleIdx="0" presStyleCnt="1"/>
      <dgm:spPr/>
    </dgm:pt>
    <dgm:pt modelId="{AF9E6A34-27B6-47E1-8961-E7BD0C4C522E}" type="pres">
      <dgm:prSet presAssocID="{85F09F6E-2771-4EEA-8F6A-BF2E1993A6DE}" presName="composite" presStyleCnt="0"/>
      <dgm:spPr/>
    </dgm:pt>
    <dgm:pt modelId="{7DBFBBF8-C39C-4BB6-A6FA-41BAD3BB1E33}" type="pres">
      <dgm:prSet presAssocID="{85F09F6E-2771-4EEA-8F6A-BF2E1993A6DE}" presName="parTx" presStyleLbl="node1" presStyleIdx="0" presStyleCnt="2">
        <dgm:presLayoutVars>
          <dgm:chMax val="0"/>
          <dgm:chPref val="0"/>
          <dgm:bulletEnabled val="1"/>
        </dgm:presLayoutVars>
      </dgm:prSet>
      <dgm:spPr/>
    </dgm:pt>
    <dgm:pt modelId="{5BABAB4E-BCA9-4AAE-B1B4-24C49AD23A06}" type="pres">
      <dgm:prSet presAssocID="{85F09F6E-2771-4EEA-8F6A-BF2E1993A6DE}" presName="parSh" presStyleLbl="node1" presStyleIdx="1" presStyleCnt="2"/>
      <dgm:spPr/>
    </dgm:pt>
    <dgm:pt modelId="{5993FEDA-E0F1-4611-9C1F-3679C8490FB5}" type="pres">
      <dgm:prSet presAssocID="{85F09F6E-2771-4EEA-8F6A-BF2E1993A6DE}" presName="desTx" presStyleLbl="fgAcc1" presStyleIdx="1" presStyleCnt="2" custScaleY="92503">
        <dgm:presLayoutVars>
          <dgm:bulletEnabled val="1"/>
        </dgm:presLayoutVars>
      </dgm:prSet>
      <dgm:spPr/>
    </dgm:pt>
  </dgm:ptLst>
  <dgm:cxnLst>
    <dgm:cxn modelId="{DA2B780B-E5EE-4670-9A78-102F59F1DBA3}" srcId="{85F09F6E-2771-4EEA-8F6A-BF2E1993A6DE}" destId="{387AE923-3EC7-4004-90A2-D3BBDD28BE83}" srcOrd="0" destOrd="0" parTransId="{076CDD0D-9D59-4138-8B8D-25574D2E51FA}" sibTransId="{A114E3E7-5A70-42E0-9911-E4476C58B7D1}"/>
    <dgm:cxn modelId="{5FD4B911-F29D-4E9B-963F-8EBEE0AEBB96}" type="presOf" srcId="{21E1D6CA-126F-4A42-B17A-8CAAA407B28D}" destId="{CD06EAB4-AAD1-42C8-AD90-9D3AA557D3F9}" srcOrd="0" destOrd="0" presId="urn:microsoft.com/office/officeart/2005/8/layout/process3"/>
    <dgm:cxn modelId="{9A27C61F-81F4-40C8-AA67-D76597159125}" type="presOf" srcId="{D901D1C2-32A9-4922-9AF8-54589704ECA3}" destId="{170BD920-3EB8-486B-B710-8E949EAD3103}" srcOrd="0" destOrd="0" presId="urn:microsoft.com/office/officeart/2005/8/layout/process3"/>
    <dgm:cxn modelId="{95D7583B-1901-42BF-B09A-791DCB23AFD9}" type="presOf" srcId="{85F09F6E-2771-4EEA-8F6A-BF2E1993A6DE}" destId="{7DBFBBF8-C39C-4BB6-A6FA-41BAD3BB1E33}" srcOrd="0" destOrd="0" presId="urn:microsoft.com/office/officeart/2005/8/layout/process3"/>
    <dgm:cxn modelId="{7C05055B-A4CD-4630-A2F0-FACF27B7D274}" srcId="{D901D1C2-32A9-4922-9AF8-54589704ECA3}" destId="{F0A2B8AA-1177-448B-980B-226961F7B695}" srcOrd="0" destOrd="0" parTransId="{039123B6-E310-4B62-BF97-3312D15A94D4}" sibTransId="{DBD965D5-4EE6-408E-A463-81E5F2891A43}"/>
    <dgm:cxn modelId="{5249CF66-4C30-47EA-8088-8FE9E4E04D17}" srcId="{6EC04232-30C1-4F8D-AA39-3A22CEAABFC6}" destId="{D901D1C2-32A9-4922-9AF8-54589704ECA3}" srcOrd="0" destOrd="0" parTransId="{142EAE9B-14D4-4138-AC94-DEEF022AA161}" sibTransId="{21E1D6CA-126F-4A42-B17A-8CAAA407B28D}"/>
    <dgm:cxn modelId="{0EFC2754-9BFC-4054-8686-89D3FAC6FEBB}" type="presOf" srcId="{D901D1C2-32A9-4922-9AF8-54589704ECA3}" destId="{3728D4E1-D5EC-4700-9E62-384AA464D578}" srcOrd="1" destOrd="0" presId="urn:microsoft.com/office/officeart/2005/8/layout/process3"/>
    <dgm:cxn modelId="{A6E07988-57F6-4452-9960-6E9CE334050D}" type="presOf" srcId="{6EC04232-30C1-4F8D-AA39-3A22CEAABFC6}" destId="{CB7ACF05-AD78-405B-96CE-5E7561E1515D}" srcOrd="0" destOrd="0" presId="urn:microsoft.com/office/officeart/2005/8/layout/process3"/>
    <dgm:cxn modelId="{4E82EDAE-6DD1-4F9F-9D76-E05233D180D6}" type="presOf" srcId="{387AE923-3EC7-4004-90A2-D3BBDD28BE83}" destId="{5993FEDA-E0F1-4611-9C1F-3679C8490FB5}" srcOrd="0" destOrd="0" presId="urn:microsoft.com/office/officeart/2005/8/layout/process3"/>
    <dgm:cxn modelId="{044F73B1-F0D2-438C-99D5-0D42E05CD2B6}" srcId="{6EC04232-30C1-4F8D-AA39-3A22CEAABFC6}" destId="{85F09F6E-2771-4EEA-8F6A-BF2E1993A6DE}" srcOrd="1" destOrd="0" parTransId="{6051822A-3BA8-423E-A5E4-E0AB7D0FB07B}" sibTransId="{1043782C-E31B-469B-9693-0DFE199333E9}"/>
    <dgm:cxn modelId="{E202EAB9-BE5F-44CB-A8F9-1A596CF9FEFC}" type="presOf" srcId="{85F09F6E-2771-4EEA-8F6A-BF2E1993A6DE}" destId="{5BABAB4E-BCA9-4AAE-B1B4-24C49AD23A06}" srcOrd="1" destOrd="0" presId="urn:microsoft.com/office/officeart/2005/8/layout/process3"/>
    <dgm:cxn modelId="{A1F40BBB-E0A7-494A-9BD7-0705498BF459}" type="presOf" srcId="{21E1D6CA-126F-4A42-B17A-8CAAA407B28D}" destId="{250257A2-40C9-4A73-8D2D-5A4F6B26B0AB}" srcOrd="1" destOrd="0" presId="urn:microsoft.com/office/officeart/2005/8/layout/process3"/>
    <dgm:cxn modelId="{BBB79EF3-2BC6-4790-AD17-F6FEF3D70451}" type="presOf" srcId="{F0A2B8AA-1177-448B-980B-226961F7B695}" destId="{285FB5D5-800C-4FF6-9B7A-C476011F1A55}" srcOrd="0" destOrd="0" presId="urn:microsoft.com/office/officeart/2005/8/layout/process3"/>
    <dgm:cxn modelId="{D931E92B-E272-46A2-A9C3-DB77F2EF2C38}" type="presParOf" srcId="{CB7ACF05-AD78-405B-96CE-5E7561E1515D}" destId="{E13D039E-733C-4A88-8891-911188795D97}" srcOrd="0" destOrd="0" presId="urn:microsoft.com/office/officeart/2005/8/layout/process3"/>
    <dgm:cxn modelId="{DA145989-0CFB-4FF0-9E8D-5AE9017DD608}" type="presParOf" srcId="{E13D039E-733C-4A88-8891-911188795D97}" destId="{170BD920-3EB8-486B-B710-8E949EAD3103}" srcOrd="0" destOrd="0" presId="urn:microsoft.com/office/officeart/2005/8/layout/process3"/>
    <dgm:cxn modelId="{90E459E5-D797-47CB-8E00-9A354C3A48E4}" type="presParOf" srcId="{E13D039E-733C-4A88-8891-911188795D97}" destId="{3728D4E1-D5EC-4700-9E62-384AA464D578}" srcOrd="1" destOrd="0" presId="urn:microsoft.com/office/officeart/2005/8/layout/process3"/>
    <dgm:cxn modelId="{78483279-1F79-4AF2-BA6C-3E622394EAFF}" type="presParOf" srcId="{E13D039E-733C-4A88-8891-911188795D97}" destId="{285FB5D5-800C-4FF6-9B7A-C476011F1A55}" srcOrd="2" destOrd="0" presId="urn:microsoft.com/office/officeart/2005/8/layout/process3"/>
    <dgm:cxn modelId="{0A56660B-B9E3-4EDF-BBD8-D3360B1E70FE}" type="presParOf" srcId="{CB7ACF05-AD78-405B-96CE-5E7561E1515D}" destId="{CD06EAB4-AAD1-42C8-AD90-9D3AA557D3F9}" srcOrd="1" destOrd="0" presId="urn:microsoft.com/office/officeart/2005/8/layout/process3"/>
    <dgm:cxn modelId="{9CE82019-0A13-4E7E-972C-FE76715309A0}" type="presParOf" srcId="{CD06EAB4-AAD1-42C8-AD90-9D3AA557D3F9}" destId="{250257A2-40C9-4A73-8D2D-5A4F6B26B0AB}" srcOrd="0" destOrd="0" presId="urn:microsoft.com/office/officeart/2005/8/layout/process3"/>
    <dgm:cxn modelId="{DCB8E2D3-C8A5-4480-906D-D37777E96A6E}" type="presParOf" srcId="{CB7ACF05-AD78-405B-96CE-5E7561E1515D}" destId="{AF9E6A34-27B6-47E1-8961-E7BD0C4C522E}" srcOrd="2" destOrd="0" presId="urn:microsoft.com/office/officeart/2005/8/layout/process3"/>
    <dgm:cxn modelId="{D0F83EFE-22BD-4AC7-A272-5289FD8D2B0F}" type="presParOf" srcId="{AF9E6A34-27B6-47E1-8961-E7BD0C4C522E}" destId="{7DBFBBF8-C39C-4BB6-A6FA-41BAD3BB1E33}" srcOrd="0" destOrd="0" presId="urn:microsoft.com/office/officeart/2005/8/layout/process3"/>
    <dgm:cxn modelId="{EF07465C-03EB-48E9-8462-997035342B1C}" type="presParOf" srcId="{AF9E6A34-27B6-47E1-8961-E7BD0C4C522E}" destId="{5BABAB4E-BCA9-4AAE-B1B4-24C49AD23A06}" srcOrd="1" destOrd="0" presId="urn:microsoft.com/office/officeart/2005/8/layout/process3"/>
    <dgm:cxn modelId="{B8213313-855E-4E48-9DAE-98FCECB12272}" type="presParOf" srcId="{AF9E6A34-27B6-47E1-8961-E7BD0C4C522E}" destId="{5993FEDA-E0F1-4611-9C1F-3679C8490FB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8D4E1-D5EC-4700-9E62-384AA464D578}">
      <dsp:nvSpPr>
        <dsp:cNvPr id="0" name=""/>
        <dsp:cNvSpPr/>
      </dsp:nvSpPr>
      <dsp:spPr>
        <a:xfrm>
          <a:off x="2021" y="572556"/>
          <a:ext cx="1735448" cy="1041269"/>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es-ES" sz="1800" kern="1200" dirty="0" err="1">
              <a:latin typeface="Calibri" panose="020F0502020204030204" pitchFamily="34" charset="0"/>
              <a:cs typeface="Calibri" panose="020F0502020204030204" pitchFamily="34" charset="0"/>
            </a:rPr>
            <a:t>Current</a:t>
          </a:r>
          <a:r>
            <a:rPr lang="es-ES" sz="1800" kern="1200" dirty="0">
              <a:latin typeface="Calibri" panose="020F0502020204030204" pitchFamily="34" charset="0"/>
              <a:cs typeface="Calibri" panose="020F0502020204030204" pitchFamily="34" charset="0"/>
            </a:rPr>
            <a:t> status of </a:t>
          </a:r>
          <a:r>
            <a:rPr lang="es-ES" sz="1800" kern="1200" dirty="0" err="1">
              <a:latin typeface="Calibri" panose="020F0502020204030204" pitchFamily="34" charset="0"/>
              <a:cs typeface="Calibri" panose="020F0502020204030204" pitchFamily="34" charset="0"/>
            </a:rPr>
            <a:t>the</a:t>
          </a:r>
          <a:r>
            <a:rPr lang="es-ES" sz="1800" kern="1200" dirty="0">
              <a:latin typeface="Calibri" panose="020F0502020204030204" pitchFamily="34" charset="0"/>
              <a:cs typeface="Calibri" panose="020F0502020204030204" pitchFamily="34" charset="0"/>
            </a:rPr>
            <a:t> </a:t>
          </a:r>
          <a:r>
            <a:rPr lang="es-ES" sz="1800" kern="1200" dirty="0" err="1">
              <a:latin typeface="Calibri" panose="020F0502020204030204" pitchFamily="34" charset="0"/>
              <a:cs typeface="Calibri" panose="020F0502020204030204" pitchFamily="34" charset="0"/>
            </a:rPr>
            <a:t>law</a:t>
          </a:r>
          <a:endParaRPr lang="es-ES" sz="1800" kern="1200" dirty="0">
            <a:latin typeface="Calibri" panose="020F0502020204030204" pitchFamily="34" charset="0"/>
            <a:cs typeface="Calibri" panose="020F0502020204030204" pitchFamily="34" charset="0"/>
          </a:endParaRPr>
        </a:p>
      </dsp:txBody>
      <dsp:txXfrm>
        <a:off x="2021" y="572556"/>
        <a:ext cx="1735448" cy="694179"/>
      </dsp:txXfrm>
    </dsp:sp>
    <dsp:sp modelId="{285FB5D5-800C-4FF6-9B7A-C476011F1A55}">
      <dsp:nvSpPr>
        <dsp:cNvPr id="0" name=""/>
        <dsp:cNvSpPr/>
      </dsp:nvSpPr>
      <dsp:spPr>
        <a:xfrm>
          <a:off x="357474" y="1307759"/>
          <a:ext cx="1735448" cy="101235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latin typeface="Calibri" panose="020F0502020204030204" pitchFamily="34" charset="0"/>
              <a:cs typeface="Calibri" panose="020F0502020204030204" pitchFamily="34" charset="0"/>
            </a:rPr>
            <a:t>Draft in </a:t>
          </a:r>
          <a:r>
            <a:rPr lang="es-ES" sz="1800" kern="1200" dirty="0" err="1">
              <a:latin typeface="Calibri" panose="020F0502020204030204" pitchFamily="34" charset="0"/>
              <a:cs typeface="Calibri" panose="020F0502020204030204" pitchFamily="34" charset="0"/>
            </a:rPr>
            <a:t>development</a:t>
          </a:r>
          <a:endParaRPr lang="es-ES" sz="1800" kern="1200" dirty="0">
            <a:latin typeface="Calibri" panose="020F0502020204030204" pitchFamily="34" charset="0"/>
            <a:cs typeface="Calibri" panose="020F0502020204030204" pitchFamily="34" charset="0"/>
          </a:endParaRPr>
        </a:p>
      </dsp:txBody>
      <dsp:txXfrm>
        <a:off x="387125" y="1337410"/>
        <a:ext cx="1676146" cy="953050"/>
      </dsp:txXfrm>
    </dsp:sp>
    <dsp:sp modelId="{CD06EAB4-AAD1-42C8-AD90-9D3AA557D3F9}">
      <dsp:nvSpPr>
        <dsp:cNvPr id="0" name=""/>
        <dsp:cNvSpPr/>
      </dsp:nvSpPr>
      <dsp:spPr>
        <a:xfrm>
          <a:off x="2000558" y="703608"/>
          <a:ext cx="557746" cy="432076"/>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s-ES" sz="1600" kern="1200"/>
        </a:p>
      </dsp:txBody>
      <dsp:txXfrm>
        <a:off x="2000558" y="790023"/>
        <a:ext cx="428123" cy="259246"/>
      </dsp:txXfrm>
    </dsp:sp>
    <dsp:sp modelId="{5BABAB4E-BCA9-4AAE-B1B4-24C49AD23A06}">
      <dsp:nvSpPr>
        <dsp:cNvPr id="0" name=""/>
        <dsp:cNvSpPr/>
      </dsp:nvSpPr>
      <dsp:spPr>
        <a:xfrm>
          <a:off x="2789821" y="572556"/>
          <a:ext cx="1735448" cy="1041269"/>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es-ES" sz="1800" kern="1200" dirty="0" err="1">
              <a:latin typeface="Calibri" panose="020F0502020204030204" pitchFamily="34" charset="0"/>
              <a:cs typeface="Calibri" panose="020F0502020204030204" pitchFamily="34" charset="0"/>
            </a:rPr>
            <a:t>Next</a:t>
          </a:r>
          <a:r>
            <a:rPr lang="es-ES" sz="1800" kern="1200" dirty="0">
              <a:latin typeface="Calibri" panose="020F0502020204030204" pitchFamily="34" charset="0"/>
              <a:cs typeface="Calibri" panose="020F0502020204030204" pitchFamily="34" charset="0"/>
            </a:rPr>
            <a:t> </a:t>
          </a:r>
          <a:r>
            <a:rPr lang="es-ES" sz="1800" kern="1200" dirty="0" err="1">
              <a:latin typeface="Calibri" panose="020F0502020204030204" pitchFamily="34" charset="0"/>
              <a:cs typeface="Calibri" panose="020F0502020204030204" pitchFamily="34" charset="0"/>
            </a:rPr>
            <a:t>steps</a:t>
          </a:r>
          <a:endParaRPr lang="es-ES" sz="1800" kern="1200" dirty="0">
            <a:latin typeface="Calibri" panose="020F0502020204030204" pitchFamily="34" charset="0"/>
            <a:cs typeface="Calibri" panose="020F0502020204030204" pitchFamily="34" charset="0"/>
          </a:endParaRPr>
        </a:p>
      </dsp:txBody>
      <dsp:txXfrm>
        <a:off x="2789821" y="572556"/>
        <a:ext cx="1735448" cy="694179"/>
      </dsp:txXfrm>
    </dsp:sp>
    <dsp:sp modelId="{5993FEDA-E0F1-4611-9C1F-3679C8490FB5}">
      <dsp:nvSpPr>
        <dsp:cNvPr id="0" name=""/>
        <dsp:cNvSpPr/>
      </dsp:nvSpPr>
      <dsp:spPr>
        <a:xfrm>
          <a:off x="3145274" y="1307759"/>
          <a:ext cx="1735448" cy="101235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err="1">
              <a:latin typeface="Calibri" panose="020F0502020204030204" pitchFamily="34" charset="0"/>
              <a:cs typeface="Calibri" panose="020F0502020204030204" pitchFamily="34" charset="0"/>
            </a:rPr>
            <a:t>Public</a:t>
          </a:r>
          <a:r>
            <a:rPr lang="es-ES" sz="1800" kern="1200" dirty="0">
              <a:latin typeface="Calibri" panose="020F0502020204030204" pitchFamily="34" charset="0"/>
              <a:cs typeface="Calibri" panose="020F0502020204030204" pitchFamily="34" charset="0"/>
            </a:rPr>
            <a:t> </a:t>
          </a:r>
          <a:r>
            <a:rPr lang="es-ES" sz="1800" kern="1200" dirty="0" err="1">
              <a:latin typeface="Calibri" panose="020F0502020204030204" pitchFamily="34" charset="0"/>
              <a:cs typeface="Calibri" panose="020F0502020204030204" pitchFamily="34" charset="0"/>
            </a:rPr>
            <a:t>information</a:t>
          </a:r>
          <a:endParaRPr lang="es-ES" sz="1800" kern="1200" dirty="0">
            <a:latin typeface="Calibri" panose="020F0502020204030204" pitchFamily="34" charset="0"/>
            <a:cs typeface="Calibri" panose="020F0502020204030204" pitchFamily="34" charset="0"/>
          </a:endParaRPr>
        </a:p>
      </dsp:txBody>
      <dsp:txXfrm>
        <a:off x="3174925" y="1337410"/>
        <a:ext cx="1676146" cy="9530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0.31298</cdr:x>
      <cdr:y>0.35314</cdr:y>
    </cdr:from>
    <cdr:to>
      <cdr:x>0.68702</cdr:x>
      <cdr:y>0.64686</cdr:y>
    </cdr:to>
    <cdr:sp macro="" textlink="">
      <cdr:nvSpPr>
        <cdr:cNvPr id="2" name="CuadroTexto 4"/>
        <cdr:cNvSpPr txBox="1"/>
      </cdr:nvSpPr>
      <cdr:spPr>
        <a:xfrm xmlns:a="http://schemas.openxmlformats.org/drawingml/2006/main">
          <a:off x="624493" y="555060"/>
          <a:ext cx="746319" cy="4616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s-ES" sz="2400" dirty="0"/>
            <a:t>25%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268D7F-737A-B245-ADA1-8B22FD1AC26A}" type="datetimeFigureOut">
              <a:rPr lang="es-ES" smtClean="0"/>
              <a:t>11/11/2025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75C4D5-63D1-5342-9B5D-2061E5FCF5E0}" type="slidenum">
              <a:rPr lang="es-ES" smtClean="0"/>
              <a:t>‹Nº›</a:t>
            </a:fld>
            <a:endParaRPr lang="es-ES"/>
          </a:p>
        </p:txBody>
      </p:sp>
    </p:spTree>
    <p:extLst>
      <p:ext uri="{BB962C8B-B14F-4D97-AF65-F5344CB8AC3E}">
        <p14:creationId xmlns:p14="http://schemas.microsoft.com/office/powerpoint/2010/main" val="28601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375C4D5-63D1-5342-9B5D-2061E5FCF5E0}" type="slidenum">
              <a:rPr lang="es-ES" smtClean="0"/>
              <a:t>2</a:t>
            </a:fld>
            <a:endParaRPr lang="es-ES"/>
          </a:p>
        </p:txBody>
      </p:sp>
    </p:spTree>
    <p:extLst>
      <p:ext uri="{BB962C8B-B14F-4D97-AF65-F5344CB8AC3E}">
        <p14:creationId xmlns:p14="http://schemas.microsoft.com/office/powerpoint/2010/main" val="4273148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375C4D5-63D1-5342-9B5D-2061E5FCF5E0}" type="slidenum">
              <a:rPr lang="es-ES" smtClean="0"/>
              <a:t>6</a:t>
            </a:fld>
            <a:endParaRPr lang="es-ES"/>
          </a:p>
        </p:txBody>
      </p:sp>
    </p:spTree>
    <p:extLst>
      <p:ext uri="{BB962C8B-B14F-4D97-AF65-F5344CB8AC3E}">
        <p14:creationId xmlns:p14="http://schemas.microsoft.com/office/powerpoint/2010/main" val="673755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375C4D5-63D1-5342-9B5D-2061E5FCF5E0}" type="slidenum">
              <a:rPr lang="es-ES" smtClean="0"/>
              <a:t>10</a:t>
            </a:fld>
            <a:endParaRPr lang="es-ES"/>
          </a:p>
        </p:txBody>
      </p:sp>
    </p:spTree>
    <p:extLst>
      <p:ext uri="{BB962C8B-B14F-4D97-AF65-F5344CB8AC3E}">
        <p14:creationId xmlns:p14="http://schemas.microsoft.com/office/powerpoint/2010/main" val="77286646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7.emf"/><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emf"/><Relationship Id="rId5" Type="http://schemas.openxmlformats.org/officeDocument/2006/relationships/image" Target="../media/image1.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4/relationships/chartEx" Target="../charts/chartEx1.xml"/><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solidFill>
          <a:schemeClr val="bg1"/>
        </a:solidFill>
        <a:effectLst/>
      </p:bgPr>
    </p:bg>
    <p:spTree>
      <p:nvGrpSpPr>
        <p:cNvPr id="1" name=""/>
        <p:cNvGrpSpPr/>
        <p:nvPr/>
      </p:nvGrpSpPr>
      <p:grpSpPr>
        <a:xfrm>
          <a:off x="0" y="0"/>
          <a:ext cx="0" cy="0"/>
          <a:chOff x="0" y="0"/>
          <a:chExt cx="0" cy="0"/>
        </a:xfrm>
      </p:grpSpPr>
      <p:pic>
        <p:nvPicPr>
          <p:cNvPr id="167" name="Animacion Logo Dgcea --Naranja-1">
            <a:hlinkClick r:id="" action="ppaction://media"/>
            <a:extLst>
              <a:ext uri="{FF2B5EF4-FFF2-40B4-BE49-F238E27FC236}">
                <a16:creationId xmlns:a16="http://schemas.microsoft.com/office/drawing/2014/main" id="{E92136C6-016A-17DD-3510-BE8B5ED70922}"/>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3832568" y="1219201"/>
            <a:ext cx="3643254" cy="3643254"/>
          </a:xfrm>
          <a:prstGeom prst="rect">
            <a:avLst/>
          </a:prstGeom>
        </p:spPr>
      </p:pic>
      <p:sp>
        <p:nvSpPr>
          <p:cNvPr id="42" name="Rectángulo 41">
            <a:extLst>
              <a:ext uri="{FF2B5EF4-FFF2-40B4-BE49-F238E27FC236}">
                <a16:creationId xmlns:a16="http://schemas.microsoft.com/office/drawing/2014/main" id="{1B0D6646-4122-57A1-F358-3D379ABCB3C5}"/>
              </a:ext>
            </a:extLst>
          </p:cNvPr>
          <p:cNvSpPr/>
          <p:nvPr userDrawn="1"/>
        </p:nvSpPr>
        <p:spPr>
          <a:xfrm rot="10800000">
            <a:off x="12046226" y="0"/>
            <a:ext cx="291548" cy="1055430"/>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4780A046-52BF-025E-A788-6D00D34E2A4D}"/>
              </a:ext>
            </a:extLst>
          </p:cNvPr>
          <p:cNvSpPr/>
          <p:nvPr userDrawn="1"/>
        </p:nvSpPr>
        <p:spPr>
          <a:xfrm>
            <a:off x="0" y="0"/>
            <a:ext cx="3233530" cy="6858000"/>
          </a:xfrm>
          <a:prstGeom prst="rect">
            <a:avLst/>
          </a:prstGeom>
          <a:gradFill>
            <a:gsLst>
              <a:gs pos="0">
                <a:srgbClr val="D76132"/>
              </a:gs>
              <a:gs pos="100000">
                <a:srgbClr val="F1884C"/>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23B87E48-FCE2-A590-695E-53C90ABFAF19}"/>
              </a:ext>
            </a:extLst>
          </p:cNvPr>
          <p:cNvSpPr/>
          <p:nvPr userDrawn="1"/>
        </p:nvSpPr>
        <p:spPr>
          <a:xfrm rot="10800000">
            <a:off x="12046226" y="1055430"/>
            <a:ext cx="291548" cy="760918"/>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72EAF3A1-B936-B98C-02E2-5DBC4638FBDE}"/>
              </a:ext>
            </a:extLst>
          </p:cNvPr>
          <p:cNvSpPr/>
          <p:nvPr userDrawn="1"/>
        </p:nvSpPr>
        <p:spPr>
          <a:xfrm rot="10800000">
            <a:off x="12046226" y="1824055"/>
            <a:ext cx="291548" cy="2740423"/>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93450291-E1F1-DE96-A4B1-62ABB1773D7A}"/>
              </a:ext>
            </a:extLst>
          </p:cNvPr>
          <p:cNvSpPr/>
          <p:nvPr userDrawn="1"/>
        </p:nvSpPr>
        <p:spPr>
          <a:xfrm rot="10800000">
            <a:off x="12046226" y="4564479"/>
            <a:ext cx="291548" cy="2293522"/>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Gráfico 43">
            <a:extLst>
              <a:ext uri="{FF2B5EF4-FFF2-40B4-BE49-F238E27FC236}">
                <a16:creationId xmlns:a16="http://schemas.microsoft.com/office/drawing/2014/main" id="{C08A1CE4-A971-0D3B-F81F-225D0A6A0871}"/>
              </a:ext>
            </a:extLst>
          </p:cNvPr>
          <p:cNvSpPr/>
          <p:nvPr userDrawn="1"/>
        </p:nvSpPr>
        <p:spPr>
          <a:xfrm>
            <a:off x="-1657702" y="3873333"/>
            <a:ext cx="4391225" cy="466263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alpha val="87000"/>
            </a:srgbClr>
          </a:solidFill>
          <a:ln w="3816" cap="flat">
            <a:noFill/>
            <a:prstDash val="solid"/>
            <a:miter/>
          </a:ln>
        </p:spPr>
        <p:txBody>
          <a:bodyPr rtlCol="0" anchor="ctr"/>
          <a:lstStyle/>
          <a:p>
            <a:endParaRPr lang="es-ES"/>
          </a:p>
        </p:txBody>
      </p:sp>
      <p:sp>
        <p:nvSpPr>
          <p:cNvPr id="8" name="Marcador de texto 5">
            <a:extLst>
              <a:ext uri="{FF2B5EF4-FFF2-40B4-BE49-F238E27FC236}">
                <a16:creationId xmlns:a16="http://schemas.microsoft.com/office/drawing/2014/main" id="{73F828E4-9B6E-1176-E87F-9E4C7F428586}"/>
              </a:ext>
            </a:extLst>
          </p:cNvPr>
          <p:cNvSpPr>
            <a:spLocks noGrp="1"/>
          </p:cNvSpPr>
          <p:nvPr>
            <p:ph type="body" sz="quarter" idx="11" hasCustomPrompt="1"/>
          </p:nvPr>
        </p:nvSpPr>
        <p:spPr>
          <a:xfrm>
            <a:off x="5580722" y="4564478"/>
            <a:ext cx="5842652" cy="645145"/>
          </a:xfrm>
        </p:spPr>
        <p:txBody>
          <a:bodyPr>
            <a:noAutofit/>
          </a:bodyPr>
          <a:lstStyle>
            <a:lvl1pPr>
              <a:defRPr sz="3500">
                <a:solidFill>
                  <a:srgbClr val="F1884C"/>
                </a:solidFill>
              </a:defRPr>
            </a:lvl1pPr>
          </a:lstStyle>
          <a:p>
            <a:pPr lvl="0"/>
            <a:r>
              <a:rPr lang="es-ES"/>
              <a:t>Título de la cosa</a:t>
            </a:r>
          </a:p>
        </p:txBody>
      </p:sp>
      <p:sp>
        <p:nvSpPr>
          <p:cNvPr id="9" name="Marcador de texto 5">
            <a:extLst>
              <a:ext uri="{FF2B5EF4-FFF2-40B4-BE49-F238E27FC236}">
                <a16:creationId xmlns:a16="http://schemas.microsoft.com/office/drawing/2014/main" id="{0AD52E67-A89F-EBCF-2B9A-2EC947739FC0}"/>
              </a:ext>
            </a:extLst>
          </p:cNvPr>
          <p:cNvSpPr>
            <a:spLocks noGrp="1"/>
          </p:cNvSpPr>
          <p:nvPr>
            <p:ph type="body" sz="quarter" idx="12" hasCustomPrompt="1"/>
          </p:nvPr>
        </p:nvSpPr>
        <p:spPr>
          <a:xfrm>
            <a:off x="5580721" y="5214953"/>
            <a:ext cx="5842651" cy="811217"/>
          </a:xfrm>
        </p:spPr>
        <p:txBody>
          <a:bodyPr>
            <a:noAutofit/>
          </a:bodyPr>
          <a:lstStyle>
            <a:lvl1pPr>
              <a:defRPr sz="1500">
                <a:solidFill>
                  <a:srgbClr val="F1884C"/>
                </a:solidFill>
              </a:defRPr>
            </a:lvl1pPr>
          </a:lstStyle>
          <a:p>
            <a:pPr lvl="0"/>
            <a:r>
              <a:rPr lang="es-ES"/>
              <a:t>Subtítulo de la cosa</a:t>
            </a:r>
          </a:p>
        </p:txBody>
      </p:sp>
      <p:pic>
        <p:nvPicPr>
          <p:cNvPr id="165" name="Imagen 164">
            <a:extLst>
              <a:ext uri="{FF2B5EF4-FFF2-40B4-BE49-F238E27FC236}">
                <a16:creationId xmlns:a16="http://schemas.microsoft.com/office/drawing/2014/main" id="{451434DD-8BB1-0B37-44BD-CDB6EF46FBC9}"/>
              </a:ext>
            </a:extLst>
          </p:cNvPr>
          <p:cNvPicPr>
            <a:picLocks noChangeAspect="1"/>
          </p:cNvPicPr>
          <p:nvPr userDrawn="1"/>
        </p:nvPicPr>
        <p:blipFill>
          <a:blip r:embed="rId5"/>
          <a:stretch>
            <a:fillRect/>
          </a:stretch>
        </p:blipFill>
        <p:spPr>
          <a:xfrm>
            <a:off x="-5478662" y="-761300"/>
            <a:ext cx="4038820" cy="4024624"/>
          </a:xfrm>
          <a:prstGeom prst="rect">
            <a:avLst/>
          </a:prstGeom>
        </p:spPr>
      </p:pic>
      <p:sp>
        <p:nvSpPr>
          <p:cNvPr id="168" name="Rectángulo 167">
            <a:extLst>
              <a:ext uri="{FF2B5EF4-FFF2-40B4-BE49-F238E27FC236}">
                <a16:creationId xmlns:a16="http://schemas.microsoft.com/office/drawing/2014/main" id="{5533D102-D2B1-E978-96DD-92993BD964AC}"/>
              </a:ext>
            </a:extLst>
          </p:cNvPr>
          <p:cNvSpPr/>
          <p:nvPr userDrawn="1"/>
        </p:nvSpPr>
        <p:spPr>
          <a:xfrm rot="10800000">
            <a:off x="3222266" y="0"/>
            <a:ext cx="291548" cy="1055430"/>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9" name="Rectángulo 168">
            <a:extLst>
              <a:ext uri="{FF2B5EF4-FFF2-40B4-BE49-F238E27FC236}">
                <a16:creationId xmlns:a16="http://schemas.microsoft.com/office/drawing/2014/main" id="{2966D6BE-2727-653F-BEE0-9027D277E3F9}"/>
              </a:ext>
            </a:extLst>
          </p:cNvPr>
          <p:cNvSpPr/>
          <p:nvPr userDrawn="1"/>
        </p:nvSpPr>
        <p:spPr>
          <a:xfrm rot="10800000">
            <a:off x="3222266" y="1055430"/>
            <a:ext cx="291548" cy="760918"/>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0" name="Rectángulo 169">
            <a:extLst>
              <a:ext uri="{FF2B5EF4-FFF2-40B4-BE49-F238E27FC236}">
                <a16:creationId xmlns:a16="http://schemas.microsoft.com/office/drawing/2014/main" id="{7F19A73F-C437-F12B-2D9B-2A8D157A910D}"/>
              </a:ext>
            </a:extLst>
          </p:cNvPr>
          <p:cNvSpPr/>
          <p:nvPr userDrawn="1"/>
        </p:nvSpPr>
        <p:spPr>
          <a:xfrm rot="10800000">
            <a:off x="3222266" y="1824055"/>
            <a:ext cx="291548" cy="2740423"/>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1" name="Rectángulo 170">
            <a:extLst>
              <a:ext uri="{FF2B5EF4-FFF2-40B4-BE49-F238E27FC236}">
                <a16:creationId xmlns:a16="http://schemas.microsoft.com/office/drawing/2014/main" id="{2321986F-3E7A-7F27-D897-46595BFFDCA4}"/>
              </a:ext>
            </a:extLst>
          </p:cNvPr>
          <p:cNvSpPr/>
          <p:nvPr userDrawn="1"/>
        </p:nvSpPr>
        <p:spPr>
          <a:xfrm rot="10800000">
            <a:off x="3222266" y="4564479"/>
            <a:ext cx="291548" cy="2293522"/>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3" name="Imagen 172">
            <a:extLst>
              <a:ext uri="{FF2B5EF4-FFF2-40B4-BE49-F238E27FC236}">
                <a16:creationId xmlns:a16="http://schemas.microsoft.com/office/drawing/2014/main" id="{CBEE977A-2418-F274-E0A8-99ED4226487D}"/>
              </a:ext>
            </a:extLst>
          </p:cNvPr>
          <p:cNvPicPr>
            <a:picLocks noChangeAspect="1"/>
          </p:cNvPicPr>
          <p:nvPr userDrawn="1"/>
        </p:nvPicPr>
        <p:blipFill>
          <a:blip r:embed="rId6"/>
          <a:stretch>
            <a:fillRect/>
          </a:stretch>
        </p:blipFill>
        <p:spPr>
          <a:xfrm>
            <a:off x="268583" y="273381"/>
            <a:ext cx="2667760" cy="1807192"/>
          </a:xfrm>
          <a:prstGeom prst="rect">
            <a:avLst/>
          </a:prstGeom>
        </p:spPr>
      </p:pic>
      <p:grpSp>
        <p:nvGrpSpPr>
          <p:cNvPr id="2" name="Grupo 1">
            <a:extLst>
              <a:ext uri="{FF2B5EF4-FFF2-40B4-BE49-F238E27FC236}">
                <a16:creationId xmlns:a16="http://schemas.microsoft.com/office/drawing/2014/main" id="{52BAB368-0F6F-AB9F-4635-2CEDCAC0B788}"/>
              </a:ext>
            </a:extLst>
          </p:cNvPr>
          <p:cNvGrpSpPr/>
          <p:nvPr userDrawn="1"/>
        </p:nvGrpSpPr>
        <p:grpSpPr>
          <a:xfrm>
            <a:off x="8899787" y="0"/>
            <a:ext cx="3023630" cy="600286"/>
            <a:chOff x="4982523" y="5215396"/>
            <a:chExt cx="3023630" cy="600286"/>
          </a:xfrm>
        </p:grpSpPr>
        <p:pic>
          <p:nvPicPr>
            <p:cNvPr id="3" name="Imagen 2" descr="Texto&#10;&#10;Descripción generada automáticamente">
              <a:extLst>
                <a:ext uri="{FF2B5EF4-FFF2-40B4-BE49-F238E27FC236}">
                  <a16:creationId xmlns:a16="http://schemas.microsoft.com/office/drawing/2014/main" id="{B67FB470-5C59-FA1F-C57F-170D70DCB75E}"/>
                </a:ext>
              </a:extLst>
            </p:cNvPr>
            <p:cNvPicPr>
              <a:picLocks noChangeAspect="1"/>
            </p:cNvPicPr>
            <p:nvPr userDrawn="1"/>
          </p:nvPicPr>
          <p:blipFill>
            <a:blip r:embed="rId7"/>
            <a:stretch>
              <a:fillRect/>
            </a:stretch>
          </p:blipFill>
          <p:spPr>
            <a:xfrm>
              <a:off x="4982523" y="5305732"/>
              <a:ext cx="1865314" cy="419614"/>
            </a:xfrm>
            <a:prstGeom prst="rect">
              <a:avLst/>
            </a:prstGeom>
          </p:spPr>
        </p:pic>
        <p:pic>
          <p:nvPicPr>
            <p:cNvPr id="5" name="Imagen 4" descr="Logotipo&#10;&#10;Descripción generada automáticamente con confianza media">
              <a:extLst>
                <a:ext uri="{FF2B5EF4-FFF2-40B4-BE49-F238E27FC236}">
                  <a16:creationId xmlns:a16="http://schemas.microsoft.com/office/drawing/2014/main" id="{2149A196-8375-F53E-635D-1D3339CD7533}"/>
                </a:ext>
              </a:extLst>
            </p:cNvPr>
            <p:cNvPicPr>
              <a:picLocks noChangeAspect="1"/>
            </p:cNvPicPr>
            <p:nvPr userDrawn="1"/>
          </p:nvPicPr>
          <p:blipFill>
            <a:blip r:embed="rId8"/>
            <a:stretch>
              <a:fillRect/>
            </a:stretch>
          </p:blipFill>
          <p:spPr>
            <a:xfrm>
              <a:off x="6938978" y="5215396"/>
              <a:ext cx="1067175" cy="600286"/>
            </a:xfrm>
            <a:prstGeom prst="rect">
              <a:avLst/>
            </a:prstGeom>
          </p:spPr>
        </p:pic>
      </p:grpSp>
    </p:spTree>
    <p:extLst>
      <p:ext uri="{BB962C8B-B14F-4D97-AF65-F5344CB8AC3E}">
        <p14:creationId xmlns:p14="http://schemas.microsoft.com/office/powerpoint/2010/main" val="51821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75" fill="hold"/>
                                        <p:tgtEl>
                                          <p:spTgt spid="16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7"/>
                                        </p:tgtEl>
                                      </p:cBhvr>
                                    </p:cmd>
                                  </p:childTnLst>
                                </p:cTn>
                              </p:par>
                            </p:childTnLst>
                          </p:cTn>
                        </p:par>
                      </p:childTnLst>
                    </p:cTn>
                  </p:par>
                </p:childTnLst>
              </p:cTn>
              <p:nextCondLst>
                <p:cond evt="onClick" delay="0">
                  <p:tgtEl>
                    <p:spTgt spid="167"/>
                  </p:tgtEl>
                </p:cond>
              </p:nextCondLst>
            </p:seq>
            <p:video>
              <p:cMediaNode vol="80000">
                <p:cTn id="12" fill="hold" display="0">
                  <p:stCondLst>
                    <p:cond delay="indefinite"/>
                  </p:stCondLst>
                </p:cTn>
                <p:tgtEl>
                  <p:spTgt spid="167"/>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6354120-4374-5D8D-55CB-574D76BF8853}"/>
              </a:ext>
            </a:extLst>
          </p:cNvPr>
          <p:cNvSpPr/>
          <p:nvPr userDrawn="1"/>
        </p:nvSpPr>
        <p:spPr>
          <a:xfrm>
            <a:off x="-198783" y="-145774"/>
            <a:ext cx="4219667" cy="700377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descr="Fondo negro con letras blancas&#10;&#10;Descripción generada automáticamente con confianza media">
            <a:extLst>
              <a:ext uri="{FF2B5EF4-FFF2-40B4-BE49-F238E27FC236}">
                <a16:creationId xmlns:a16="http://schemas.microsoft.com/office/drawing/2014/main" id="{4E303800-87CC-81E6-E899-C12313CC1097}"/>
              </a:ext>
            </a:extLst>
          </p:cNvPr>
          <p:cNvPicPr>
            <a:picLocks noChangeAspect="1"/>
          </p:cNvPicPr>
          <p:nvPr userDrawn="1"/>
        </p:nvPicPr>
        <p:blipFill>
          <a:blip r:embed="rId4"/>
          <a:srcRect l="7473" r="24888"/>
          <a:stretch/>
        </p:blipFill>
        <p:spPr>
          <a:xfrm>
            <a:off x="6831198" y="79309"/>
            <a:ext cx="4477363" cy="894846"/>
          </a:xfrm>
          <a:prstGeom prst="rect">
            <a:avLst/>
          </a:prstGeom>
        </p:spPr>
      </p:pic>
      <p:sp>
        <p:nvSpPr>
          <p:cNvPr id="16" name="Gráfico 43">
            <a:extLst>
              <a:ext uri="{FF2B5EF4-FFF2-40B4-BE49-F238E27FC236}">
                <a16:creationId xmlns:a16="http://schemas.microsoft.com/office/drawing/2014/main" id="{C08A1CE4-A971-0D3B-F81F-225D0A6A0871}"/>
              </a:ext>
            </a:extLst>
          </p:cNvPr>
          <p:cNvSpPr/>
          <p:nvPr userDrawn="1"/>
        </p:nvSpPr>
        <p:spPr>
          <a:xfrm>
            <a:off x="-2964165" y="3429000"/>
            <a:ext cx="7008968" cy="744217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pic>
        <p:nvPicPr>
          <p:cNvPr id="164" name="Imagen 163">
            <a:extLst>
              <a:ext uri="{FF2B5EF4-FFF2-40B4-BE49-F238E27FC236}">
                <a16:creationId xmlns:a16="http://schemas.microsoft.com/office/drawing/2014/main" id="{ABBFE7F6-C52E-E2E7-6665-391509F8EA40}"/>
              </a:ext>
            </a:extLst>
          </p:cNvPr>
          <p:cNvPicPr>
            <a:picLocks noChangeAspect="1"/>
          </p:cNvPicPr>
          <p:nvPr userDrawn="1"/>
        </p:nvPicPr>
        <p:blipFill>
          <a:blip r:embed="rId5"/>
          <a:stretch>
            <a:fillRect/>
          </a:stretch>
        </p:blipFill>
        <p:spPr>
          <a:xfrm>
            <a:off x="412196" y="247220"/>
            <a:ext cx="2991975" cy="2378237"/>
          </a:xfrm>
          <a:prstGeom prst="rect">
            <a:avLst/>
          </a:prstGeom>
        </p:spPr>
      </p:pic>
      <p:pic>
        <p:nvPicPr>
          <p:cNvPr id="170" name="Animacion Logo Dgcea --Naranja-1">
            <a:hlinkClick r:id="" action="ppaction://media"/>
            <a:extLst>
              <a:ext uri="{FF2B5EF4-FFF2-40B4-BE49-F238E27FC236}">
                <a16:creationId xmlns:a16="http://schemas.microsoft.com/office/drawing/2014/main" id="{6628BED4-FC20-7117-DE49-81432C87A82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6"/>
          <a:stretch>
            <a:fillRect/>
          </a:stretch>
        </p:blipFill>
        <p:spPr>
          <a:xfrm>
            <a:off x="4621216" y="1396758"/>
            <a:ext cx="3643254" cy="3643254"/>
          </a:xfrm>
          <a:prstGeom prst="rect">
            <a:avLst/>
          </a:prstGeom>
        </p:spPr>
      </p:pic>
      <p:grpSp>
        <p:nvGrpSpPr>
          <p:cNvPr id="169" name="Grupo 168">
            <a:extLst>
              <a:ext uri="{FF2B5EF4-FFF2-40B4-BE49-F238E27FC236}">
                <a16:creationId xmlns:a16="http://schemas.microsoft.com/office/drawing/2014/main" id="{065AD624-3CE3-8F21-6C46-292C5CE47C86}"/>
              </a:ext>
            </a:extLst>
          </p:cNvPr>
          <p:cNvGrpSpPr/>
          <p:nvPr userDrawn="1"/>
        </p:nvGrpSpPr>
        <p:grpSpPr>
          <a:xfrm>
            <a:off x="3950748" y="-295422"/>
            <a:ext cx="164192" cy="7303069"/>
            <a:chOff x="4195968" y="-365760"/>
            <a:chExt cx="164192" cy="7303069"/>
          </a:xfrm>
        </p:grpSpPr>
        <p:sp>
          <p:nvSpPr>
            <p:cNvPr id="165" name="Rectángulo 164">
              <a:extLst>
                <a:ext uri="{FF2B5EF4-FFF2-40B4-BE49-F238E27FC236}">
                  <a16:creationId xmlns:a16="http://schemas.microsoft.com/office/drawing/2014/main" id="{18522975-4CE5-4886-8D10-A3D364854E35}"/>
                </a:ext>
              </a:extLst>
            </p:cNvPr>
            <p:cNvSpPr/>
            <p:nvPr userDrawn="1"/>
          </p:nvSpPr>
          <p:spPr>
            <a:xfrm rot="10800000">
              <a:off x="4195968" y="-365760"/>
              <a:ext cx="164192" cy="1500498"/>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6" name="Rectángulo 165">
              <a:extLst>
                <a:ext uri="{FF2B5EF4-FFF2-40B4-BE49-F238E27FC236}">
                  <a16:creationId xmlns:a16="http://schemas.microsoft.com/office/drawing/2014/main" id="{BEB6A53D-141F-43B2-DCEC-659FD523B043}"/>
                </a:ext>
              </a:extLst>
            </p:cNvPr>
            <p:cNvSpPr/>
            <p:nvPr userDrawn="1"/>
          </p:nvSpPr>
          <p:spPr>
            <a:xfrm rot="10800000">
              <a:off x="4195968" y="813864"/>
              <a:ext cx="164192" cy="1081792"/>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7" name="Rectángulo 166">
              <a:extLst>
                <a:ext uri="{FF2B5EF4-FFF2-40B4-BE49-F238E27FC236}">
                  <a16:creationId xmlns:a16="http://schemas.microsoft.com/office/drawing/2014/main" id="{49180B96-7E60-8177-86FF-516DEA0CD8FE}"/>
                </a:ext>
              </a:extLst>
            </p:cNvPr>
            <p:cNvSpPr/>
            <p:nvPr userDrawn="1"/>
          </p:nvSpPr>
          <p:spPr>
            <a:xfrm rot="10800000">
              <a:off x="4195968" y="747743"/>
              <a:ext cx="164192" cy="3896042"/>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8" name="Rectángulo 167">
              <a:extLst>
                <a:ext uri="{FF2B5EF4-FFF2-40B4-BE49-F238E27FC236}">
                  <a16:creationId xmlns:a16="http://schemas.microsoft.com/office/drawing/2014/main" id="{55DF1C05-0CD4-78FE-1351-CF8B0D258FF7}"/>
                </a:ext>
              </a:extLst>
            </p:cNvPr>
            <p:cNvSpPr/>
            <p:nvPr userDrawn="1"/>
          </p:nvSpPr>
          <p:spPr>
            <a:xfrm rot="10800000">
              <a:off x="4195968" y="3676624"/>
              <a:ext cx="164192" cy="3260685"/>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8" name="Marcador de texto 5">
            <a:extLst>
              <a:ext uri="{FF2B5EF4-FFF2-40B4-BE49-F238E27FC236}">
                <a16:creationId xmlns:a16="http://schemas.microsoft.com/office/drawing/2014/main" id="{73F828E4-9B6E-1176-E87F-9E4C7F428586}"/>
              </a:ext>
            </a:extLst>
          </p:cNvPr>
          <p:cNvSpPr>
            <a:spLocks noGrp="1"/>
          </p:cNvSpPr>
          <p:nvPr>
            <p:ph type="body" sz="quarter" idx="11" hasCustomPrompt="1"/>
          </p:nvPr>
        </p:nvSpPr>
        <p:spPr>
          <a:xfrm>
            <a:off x="6319349" y="4612406"/>
            <a:ext cx="5842652" cy="645145"/>
          </a:xfrm>
        </p:spPr>
        <p:txBody>
          <a:bodyPr>
            <a:noAutofit/>
          </a:bodyPr>
          <a:lstStyle>
            <a:lvl1pPr>
              <a:defRPr sz="3500">
                <a:solidFill>
                  <a:srgbClr val="F1884C"/>
                </a:solidFill>
              </a:defRPr>
            </a:lvl1pPr>
          </a:lstStyle>
          <a:p>
            <a:pPr lvl="0"/>
            <a:r>
              <a:rPr lang="es-ES"/>
              <a:t>Título de la cosa</a:t>
            </a:r>
          </a:p>
        </p:txBody>
      </p:sp>
      <p:sp>
        <p:nvSpPr>
          <p:cNvPr id="9" name="Marcador de texto 5">
            <a:extLst>
              <a:ext uri="{FF2B5EF4-FFF2-40B4-BE49-F238E27FC236}">
                <a16:creationId xmlns:a16="http://schemas.microsoft.com/office/drawing/2014/main" id="{0AD52E67-A89F-EBCF-2B9A-2EC947739FC0}"/>
              </a:ext>
            </a:extLst>
          </p:cNvPr>
          <p:cNvSpPr>
            <a:spLocks noGrp="1"/>
          </p:cNvSpPr>
          <p:nvPr>
            <p:ph type="body" sz="quarter" idx="12" hasCustomPrompt="1"/>
          </p:nvPr>
        </p:nvSpPr>
        <p:spPr>
          <a:xfrm>
            <a:off x="6319348" y="5262881"/>
            <a:ext cx="5842651" cy="811217"/>
          </a:xfrm>
        </p:spPr>
        <p:txBody>
          <a:bodyPr>
            <a:noAutofit/>
          </a:bodyPr>
          <a:lstStyle>
            <a:lvl1pPr>
              <a:defRPr sz="1500">
                <a:solidFill>
                  <a:srgbClr val="F1884C"/>
                </a:solidFill>
              </a:defRPr>
            </a:lvl1pPr>
          </a:lstStyle>
          <a:p>
            <a:pPr lvl="0"/>
            <a:r>
              <a:rPr lang="es-ES"/>
              <a:t>Subtítulo de la cosa</a:t>
            </a:r>
          </a:p>
        </p:txBody>
      </p:sp>
    </p:spTree>
    <p:extLst>
      <p:ext uri="{BB962C8B-B14F-4D97-AF65-F5344CB8AC3E}">
        <p14:creationId xmlns:p14="http://schemas.microsoft.com/office/powerpoint/2010/main" val="253999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75" fill="hold"/>
                                        <p:tgtEl>
                                          <p:spTgt spid="17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0"/>
                                        </p:tgtEl>
                                      </p:cBhvr>
                                    </p:cmd>
                                  </p:childTnLst>
                                </p:cTn>
                              </p:par>
                            </p:childTnLst>
                          </p:cTn>
                        </p:par>
                      </p:childTnLst>
                    </p:cTn>
                  </p:par>
                </p:childTnLst>
              </p:cTn>
              <p:nextCondLst>
                <p:cond evt="onClick" delay="0">
                  <p:tgtEl>
                    <p:spTgt spid="170"/>
                  </p:tgtEl>
                </p:cond>
              </p:nextCondLst>
            </p:seq>
            <p:video>
              <p:cMediaNode vol="80000">
                <p:cTn id="12" fill="hold" display="0">
                  <p:stCondLst>
                    <p:cond delay="indefinite"/>
                  </p:stCondLst>
                </p:cTn>
                <p:tgtEl>
                  <p:spTgt spid="170"/>
                </p:tgtEl>
              </p:cMediaNode>
            </p:video>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D6354120-4374-5D8D-55CB-574D76BF8853}"/>
              </a:ext>
            </a:extLst>
          </p:cNvPr>
          <p:cNvSpPr/>
          <p:nvPr userDrawn="1"/>
        </p:nvSpPr>
        <p:spPr>
          <a:xfrm>
            <a:off x="-198783" y="-145774"/>
            <a:ext cx="4219667" cy="7003774"/>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descr="Fondo negro con letras blancas&#10;&#10;Descripción generada automáticamente con confianza media">
            <a:extLst>
              <a:ext uri="{FF2B5EF4-FFF2-40B4-BE49-F238E27FC236}">
                <a16:creationId xmlns:a16="http://schemas.microsoft.com/office/drawing/2014/main" id="{4E303800-87CC-81E6-E899-C12313CC1097}"/>
              </a:ext>
            </a:extLst>
          </p:cNvPr>
          <p:cNvPicPr>
            <a:picLocks noChangeAspect="1"/>
          </p:cNvPicPr>
          <p:nvPr userDrawn="1"/>
        </p:nvPicPr>
        <p:blipFill>
          <a:blip r:embed="rId4"/>
          <a:srcRect l="7473" r="24888"/>
          <a:stretch/>
        </p:blipFill>
        <p:spPr>
          <a:xfrm>
            <a:off x="6831198" y="79309"/>
            <a:ext cx="4477363" cy="894846"/>
          </a:xfrm>
          <a:prstGeom prst="rect">
            <a:avLst/>
          </a:prstGeom>
        </p:spPr>
      </p:pic>
      <p:sp>
        <p:nvSpPr>
          <p:cNvPr id="16" name="Gráfico 43">
            <a:extLst>
              <a:ext uri="{FF2B5EF4-FFF2-40B4-BE49-F238E27FC236}">
                <a16:creationId xmlns:a16="http://schemas.microsoft.com/office/drawing/2014/main" id="{C08A1CE4-A971-0D3B-F81F-225D0A6A0871}"/>
              </a:ext>
            </a:extLst>
          </p:cNvPr>
          <p:cNvSpPr/>
          <p:nvPr userDrawn="1"/>
        </p:nvSpPr>
        <p:spPr>
          <a:xfrm>
            <a:off x="-3007030" y="3429000"/>
            <a:ext cx="7008968" cy="744217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pic>
        <p:nvPicPr>
          <p:cNvPr id="26" name="Animacion Logo Dgcea --Naranja-1">
            <a:hlinkClick r:id="" action="ppaction://media"/>
            <a:extLst>
              <a:ext uri="{FF2B5EF4-FFF2-40B4-BE49-F238E27FC236}">
                <a16:creationId xmlns:a16="http://schemas.microsoft.com/office/drawing/2014/main" id="{6D4706AE-3A3C-68B4-C7F0-5C25D68405D9}"/>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5"/>
          <a:stretch>
            <a:fillRect/>
          </a:stretch>
        </p:blipFill>
        <p:spPr>
          <a:xfrm>
            <a:off x="4575470" y="1359570"/>
            <a:ext cx="3643254" cy="3643254"/>
          </a:xfrm>
          <a:prstGeom prst="rect">
            <a:avLst/>
          </a:prstGeom>
        </p:spPr>
      </p:pic>
      <p:sp>
        <p:nvSpPr>
          <p:cNvPr id="8" name="Marcador de texto 5">
            <a:extLst>
              <a:ext uri="{FF2B5EF4-FFF2-40B4-BE49-F238E27FC236}">
                <a16:creationId xmlns:a16="http://schemas.microsoft.com/office/drawing/2014/main" id="{73F828E4-9B6E-1176-E87F-9E4C7F428586}"/>
              </a:ext>
            </a:extLst>
          </p:cNvPr>
          <p:cNvSpPr>
            <a:spLocks noGrp="1"/>
          </p:cNvSpPr>
          <p:nvPr>
            <p:ph type="body" sz="quarter" idx="11" hasCustomPrompt="1"/>
          </p:nvPr>
        </p:nvSpPr>
        <p:spPr>
          <a:xfrm>
            <a:off x="6349350" y="4547168"/>
            <a:ext cx="5842652" cy="645145"/>
          </a:xfrm>
        </p:spPr>
        <p:txBody>
          <a:bodyPr>
            <a:noAutofit/>
          </a:bodyPr>
          <a:lstStyle>
            <a:lvl1pPr>
              <a:defRPr sz="3500">
                <a:solidFill>
                  <a:srgbClr val="F1884C"/>
                </a:solidFill>
              </a:defRPr>
            </a:lvl1pPr>
          </a:lstStyle>
          <a:p>
            <a:pPr lvl="0"/>
            <a:r>
              <a:rPr lang="es-ES"/>
              <a:t>Título de la cosa</a:t>
            </a:r>
          </a:p>
        </p:txBody>
      </p:sp>
      <p:sp>
        <p:nvSpPr>
          <p:cNvPr id="9" name="Marcador de texto 5">
            <a:extLst>
              <a:ext uri="{FF2B5EF4-FFF2-40B4-BE49-F238E27FC236}">
                <a16:creationId xmlns:a16="http://schemas.microsoft.com/office/drawing/2014/main" id="{0AD52E67-A89F-EBCF-2B9A-2EC947739FC0}"/>
              </a:ext>
            </a:extLst>
          </p:cNvPr>
          <p:cNvSpPr>
            <a:spLocks noGrp="1"/>
          </p:cNvSpPr>
          <p:nvPr>
            <p:ph type="body" sz="quarter" idx="12" hasCustomPrompt="1"/>
          </p:nvPr>
        </p:nvSpPr>
        <p:spPr>
          <a:xfrm>
            <a:off x="6349349" y="5197643"/>
            <a:ext cx="5842651" cy="811217"/>
          </a:xfrm>
        </p:spPr>
        <p:txBody>
          <a:bodyPr>
            <a:noAutofit/>
          </a:bodyPr>
          <a:lstStyle>
            <a:lvl1pPr>
              <a:defRPr sz="1500">
                <a:solidFill>
                  <a:srgbClr val="F1884C"/>
                </a:solidFill>
              </a:defRPr>
            </a:lvl1pPr>
          </a:lstStyle>
          <a:p>
            <a:pPr lvl="0"/>
            <a:r>
              <a:rPr lang="es-ES"/>
              <a:t>Subtítulo de la cosa</a:t>
            </a:r>
          </a:p>
        </p:txBody>
      </p:sp>
      <p:grpSp>
        <p:nvGrpSpPr>
          <p:cNvPr id="27" name="Grupo 26">
            <a:extLst>
              <a:ext uri="{FF2B5EF4-FFF2-40B4-BE49-F238E27FC236}">
                <a16:creationId xmlns:a16="http://schemas.microsoft.com/office/drawing/2014/main" id="{990C5C64-7715-95CB-57C2-EB9133BA84BD}"/>
              </a:ext>
            </a:extLst>
          </p:cNvPr>
          <p:cNvGrpSpPr/>
          <p:nvPr userDrawn="1"/>
        </p:nvGrpSpPr>
        <p:grpSpPr>
          <a:xfrm>
            <a:off x="3950748" y="-295422"/>
            <a:ext cx="164192" cy="7303069"/>
            <a:chOff x="4195968" y="-365760"/>
            <a:chExt cx="164192" cy="7303069"/>
          </a:xfrm>
        </p:grpSpPr>
        <p:sp>
          <p:nvSpPr>
            <p:cNvPr id="28" name="Rectángulo 27">
              <a:extLst>
                <a:ext uri="{FF2B5EF4-FFF2-40B4-BE49-F238E27FC236}">
                  <a16:creationId xmlns:a16="http://schemas.microsoft.com/office/drawing/2014/main" id="{1656F518-1C59-D654-1C1B-388F477CCD30}"/>
                </a:ext>
              </a:extLst>
            </p:cNvPr>
            <p:cNvSpPr/>
            <p:nvPr userDrawn="1"/>
          </p:nvSpPr>
          <p:spPr>
            <a:xfrm rot="10800000">
              <a:off x="4195968" y="-365760"/>
              <a:ext cx="164192" cy="1500498"/>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a:extLst>
                <a:ext uri="{FF2B5EF4-FFF2-40B4-BE49-F238E27FC236}">
                  <a16:creationId xmlns:a16="http://schemas.microsoft.com/office/drawing/2014/main" id="{E7CCC103-4CE9-B5F4-6809-EF358E140FF4}"/>
                </a:ext>
              </a:extLst>
            </p:cNvPr>
            <p:cNvSpPr/>
            <p:nvPr userDrawn="1"/>
          </p:nvSpPr>
          <p:spPr>
            <a:xfrm rot="10800000">
              <a:off x="4195968" y="813864"/>
              <a:ext cx="164192" cy="1081792"/>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29">
              <a:extLst>
                <a:ext uri="{FF2B5EF4-FFF2-40B4-BE49-F238E27FC236}">
                  <a16:creationId xmlns:a16="http://schemas.microsoft.com/office/drawing/2014/main" id="{B4708D76-FC6A-54D2-85D0-EA454C81A947}"/>
                </a:ext>
              </a:extLst>
            </p:cNvPr>
            <p:cNvSpPr/>
            <p:nvPr userDrawn="1"/>
          </p:nvSpPr>
          <p:spPr>
            <a:xfrm rot="10800000">
              <a:off x="4195968" y="747743"/>
              <a:ext cx="164192" cy="3896042"/>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a:extLst>
                <a:ext uri="{FF2B5EF4-FFF2-40B4-BE49-F238E27FC236}">
                  <a16:creationId xmlns:a16="http://schemas.microsoft.com/office/drawing/2014/main" id="{9854EA3E-F999-9476-0761-7734374F66F4}"/>
                </a:ext>
              </a:extLst>
            </p:cNvPr>
            <p:cNvSpPr/>
            <p:nvPr userDrawn="1"/>
          </p:nvSpPr>
          <p:spPr>
            <a:xfrm rot="10800000">
              <a:off x="4195968" y="3676624"/>
              <a:ext cx="164192" cy="3260685"/>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32" name="Imagen 31">
            <a:extLst>
              <a:ext uri="{FF2B5EF4-FFF2-40B4-BE49-F238E27FC236}">
                <a16:creationId xmlns:a16="http://schemas.microsoft.com/office/drawing/2014/main" id="{65F32B21-940B-F691-0F7B-A0B6443DC2DA}"/>
              </a:ext>
            </a:extLst>
          </p:cNvPr>
          <p:cNvPicPr>
            <a:picLocks noChangeAspect="1"/>
          </p:cNvPicPr>
          <p:nvPr userDrawn="1"/>
        </p:nvPicPr>
        <p:blipFill>
          <a:blip r:embed="rId6"/>
          <a:stretch>
            <a:fillRect/>
          </a:stretch>
        </p:blipFill>
        <p:spPr>
          <a:xfrm>
            <a:off x="372006" y="203662"/>
            <a:ext cx="3118211" cy="2478578"/>
          </a:xfrm>
          <a:prstGeom prst="rect">
            <a:avLst/>
          </a:prstGeom>
        </p:spPr>
      </p:pic>
    </p:spTree>
    <p:extLst>
      <p:ext uri="{BB962C8B-B14F-4D97-AF65-F5344CB8AC3E}">
        <p14:creationId xmlns:p14="http://schemas.microsoft.com/office/powerpoint/2010/main" val="165912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75"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6"/>
                                        </p:tgtEl>
                                      </p:cBhvr>
                                    </p:cmd>
                                  </p:childTnLst>
                                </p:cTn>
                              </p:par>
                            </p:childTnLst>
                          </p:cTn>
                        </p:par>
                      </p:childTnLst>
                    </p:cTn>
                  </p:par>
                </p:childTnLst>
              </p:cTn>
              <p:nextCondLst>
                <p:cond evt="onClick" delay="0">
                  <p:tgtEl>
                    <p:spTgt spid="26"/>
                  </p:tgtEl>
                </p:cond>
              </p:nextCondLst>
            </p:seq>
            <p:video>
              <p:cMediaNode vol="80000">
                <p:cTn id="12" fill="hold" display="0">
                  <p:stCondLst>
                    <p:cond delay="indefinite"/>
                  </p:stCondLst>
                </p:cTn>
                <p:tgtEl>
                  <p:spTgt spid="26"/>
                </p:tgtEl>
              </p:cMediaNode>
            </p:video>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solidFill>
          <a:schemeClr val="bg1"/>
        </a:solidFill>
        <a:effectLst/>
      </p:bgPr>
    </p:bg>
    <p:spTree>
      <p:nvGrpSpPr>
        <p:cNvPr id="1" name=""/>
        <p:cNvGrpSpPr/>
        <p:nvPr/>
      </p:nvGrpSpPr>
      <p:grpSpPr>
        <a:xfrm>
          <a:off x="0" y="0"/>
          <a:ext cx="0" cy="0"/>
          <a:chOff x="0" y="0"/>
          <a:chExt cx="0" cy="0"/>
        </a:xfrm>
      </p:grpSpPr>
      <p:pic>
        <p:nvPicPr>
          <p:cNvPr id="298" name="Animacion Logo Dgcea --Naranja-1">
            <a:hlinkClick r:id="" action="ppaction://media"/>
            <a:extLst>
              <a:ext uri="{FF2B5EF4-FFF2-40B4-BE49-F238E27FC236}">
                <a16:creationId xmlns:a16="http://schemas.microsoft.com/office/drawing/2014/main" id="{AC97583B-0EF8-2557-2D1B-E2C77898FD18}"/>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950740" y="1107756"/>
            <a:ext cx="3643254" cy="3643254"/>
          </a:xfrm>
          <a:prstGeom prst="rect">
            <a:avLst/>
          </a:prstGeom>
        </p:spPr>
      </p:pic>
      <p:pic>
        <p:nvPicPr>
          <p:cNvPr id="4" name="Imagen 3" descr="Fondo negro con letras blancas&#10;&#10;Descripción generada automáticamente con confianza media">
            <a:extLst>
              <a:ext uri="{FF2B5EF4-FFF2-40B4-BE49-F238E27FC236}">
                <a16:creationId xmlns:a16="http://schemas.microsoft.com/office/drawing/2014/main" id="{4E303800-87CC-81E6-E899-C12313CC1097}"/>
              </a:ext>
            </a:extLst>
          </p:cNvPr>
          <p:cNvPicPr>
            <a:picLocks noChangeAspect="1"/>
          </p:cNvPicPr>
          <p:nvPr userDrawn="1"/>
        </p:nvPicPr>
        <p:blipFill>
          <a:blip r:embed="rId5"/>
          <a:srcRect l="7473" r="24888"/>
          <a:stretch/>
        </p:blipFill>
        <p:spPr>
          <a:xfrm>
            <a:off x="7271142" y="5967168"/>
            <a:ext cx="4477363" cy="894846"/>
          </a:xfrm>
          <a:prstGeom prst="rect">
            <a:avLst/>
          </a:prstGeom>
        </p:spPr>
      </p:pic>
      <p:sp>
        <p:nvSpPr>
          <p:cNvPr id="42" name="Rectángulo 41">
            <a:extLst>
              <a:ext uri="{FF2B5EF4-FFF2-40B4-BE49-F238E27FC236}">
                <a16:creationId xmlns:a16="http://schemas.microsoft.com/office/drawing/2014/main" id="{1B0D6646-4122-57A1-F358-3D379ABCB3C5}"/>
              </a:ext>
            </a:extLst>
          </p:cNvPr>
          <p:cNvSpPr/>
          <p:nvPr userDrawn="1"/>
        </p:nvSpPr>
        <p:spPr>
          <a:xfrm>
            <a:off x="0" y="0"/>
            <a:ext cx="1046375" cy="1979629"/>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4780A046-52BF-025E-A788-6D00D34E2A4D}"/>
              </a:ext>
            </a:extLst>
          </p:cNvPr>
          <p:cNvSpPr/>
          <p:nvPr userDrawn="1"/>
        </p:nvSpPr>
        <p:spPr>
          <a:xfrm>
            <a:off x="0" y="1979629"/>
            <a:ext cx="1046375" cy="4878371"/>
          </a:xfrm>
          <a:prstGeom prst="rect">
            <a:avLst/>
          </a:prstGeom>
          <a:gradFill>
            <a:gsLst>
              <a:gs pos="0">
                <a:srgbClr val="D76132"/>
              </a:gs>
              <a:gs pos="100000">
                <a:srgbClr val="F1884C"/>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3" name="Marcador de texto 5">
            <a:extLst>
              <a:ext uri="{FF2B5EF4-FFF2-40B4-BE49-F238E27FC236}">
                <a16:creationId xmlns:a16="http://schemas.microsoft.com/office/drawing/2014/main" id="{93D2A092-75C8-AB09-31E5-6C473B3C58F0}"/>
              </a:ext>
            </a:extLst>
          </p:cNvPr>
          <p:cNvSpPr>
            <a:spLocks noGrp="1"/>
          </p:cNvSpPr>
          <p:nvPr>
            <p:ph type="body" sz="quarter" idx="11" hasCustomPrompt="1"/>
          </p:nvPr>
        </p:nvSpPr>
        <p:spPr>
          <a:xfrm>
            <a:off x="3750804" y="4177855"/>
            <a:ext cx="5842652" cy="645145"/>
          </a:xfrm>
        </p:spPr>
        <p:txBody>
          <a:bodyPr>
            <a:noAutofit/>
          </a:bodyPr>
          <a:lstStyle>
            <a:lvl1pPr>
              <a:defRPr sz="3500">
                <a:solidFill>
                  <a:srgbClr val="F1884C"/>
                </a:solidFill>
              </a:defRPr>
            </a:lvl1pPr>
          </a:lstStyle>
          <a:p>
            <a:pPr lvl="0"/>
            <a:r>
              <a:rPr lang="es-ES"/>
              <a:t>Título de la cosa</a:t>
            </a:r>
          </a:p>
        </p:txBody>
      </p:sp>
      <p:sp>
        <p:nvSpPr>
          <p:cNvPr id="134" name="Marcador de texto 5">
            <a:extLst>
              <a:ext uri="{FF2B5EF4-FFF2-40B4-BE49-F238E27FC236}">
                <a16:creationId xmlns:a16="http://schemas.microsoft.com/office/drawing/2014/main" id="{F6411422-DFE0-4F7D-276E-4E1DF79F03C5}"/>
              </a:ext>
            </a:extLst>
          </p:cNvPr>
          <p:cNvSpPr>
            <a:spLocks noGrp="1"/>
          </p:cNvSpPr>
          <p:nvPr>
            <p:ph type="body" sz="quarter" idx="12" hasCustomPrompt="1"/>
          </p:nvPr>
        </p:nvSpPr>
        <p:spPr>
          <a:xfrm>
            <a:off x="3750803" y="4828330"/>
            <a:ext cx="5842651" cy="811217"/>
          </a:xfrm>
        </p:spPr>
        <p:txBody>
          <a:bodyPr>
            <a:noAutofit/>
          </a:bodyPr>
          <a:lstStyle>
            <a:lvl1pPr>
              <a:defRPr sz="1500">
                <a:solidFill>
                  <a:srgbClr val="F1884C"/>
                </a:solidFill>
              </a:defRPr>
            </a:lvl1pPr>
          </a:lstStyle>
          <a:p>
            <a:pPr lvl="0"/>
            <a:r>
              <a:rPr lang="es-ES"/>
              <a:t>Subtítulo de la cosa</a:t>
            </a:r>
          </a:p>
        </p:txBody>
      </p:sp>
      <p:grpSp>
        <p:nvGrpSpPr>
          <p:cNvPr id="297" name="Grupo 296">
            <a:extLst>
              <a:ext uri="{FF2B5EF4-FFF2-40B4-BE49-F238E27FC236}">
                <a16:creationId xmlns:a16="http://schemas.microsoft.com/office/drawing/2014/main" id="{C7DAD707-4A2D-2AEC-F063-F62ABDDD2C11}"/>
              </a:ext>
            </a:extLst>
          </p:cNvPr>
          <p:cNvGrpSpPr/>
          <p:nvPr userDrawn="1"/>
        </p:nvGrpSpPr>
        <p:grpSpPr>
          <a:xfrm>
            <a:off x="9957122" y="338041"/>
            <a:ext cx="1791383" cy="1217628"/>
            <a:chOff x="4920529" y="2353307"/>
            <a:chExt cx="2352841" cy="1599259"/>
          </a:xfrm>
          <a:gradFill>
            <a:gsLst>
              <a:gs pos="0">
                <a:srgbClr val="F1884C"/>
              </a:gs>
              <a:gs pos="100000">
                <a:srgbClr val="D76132"/>
              </a:gs>
            </a:gsLst>
            <a:lin ang="16800000" scaled="0"/>
          </a:gradFill>
        </p:grpSpPr>
        <p:grpSp>
          <p:nvGrpSpPr>
            <p:cNvPr id="253" name="Gráfico 250">
              <a:extLst>
                <a:ext uri="{FF2B5EF4-FFF2-40B4-BE49-F238E27FC236}">
                  <a16:creationId xmlns:a16="http://schemas.microsoft.com/office/drawing/2014/main" id="{52A55DA5-1FFD-086E-EE9B-AC0B4973B529}"/>
                </a:ext>
              </a:extLst>
            </p:cNvPr>
            <p:cNvGrpSpPr/>
            <p:nvPr/>
          </p:nvGrpSpPr>
          <p:grpSpPr>
            <a:xfrm>
              <a:off x="4951888" y="2353307"/>
              <a:ext cx="2321482" cy="387439"/>
              <a:chOff x="4951888" y="2353307"/>
              <a:chExt cx="2321482" cy="387439"/>
            </a:xfrm>
            <a:grpFill/>
          </p:grpSpPr>
          <p:sp>
            <p:nvSpPr>
              <p:cNvPr id="254" name="Forma libre 253">
                <a:extLst>
                  <a:ext uri="{FF2B5EF4-FFF2-40B4-BE49-F238E27FC236}">
                    <a16:creationId xmlns:a16="http://schemas.microsoft.com/office/drawing/2014/main" id="{42DAE4E5-DB32-11DF-8D9E-BC651F30F17E}"/>
                  </a:ext>
                </a:extLst>
              </p:cNvPr>
              <p:cNvSpPr/>
              <p:nvPr/>
            </p:nvSpPr>
            <p:spPr>
              <a:xfrm>
                <a:off x="4951888" y="2359971"/>
                <a:ext cx="273674" cy="373160"/>
              </a:xfrm>
              <a:custGeom>
                <a:avLst/>
                <a:gdLst>
                  <a:gd name="connsiteX0" fmla="*/ 0 w 273674"/>
                  <a:gd name="connsiteY0" fmla="*/ 0 h 373160"/>
                  <a:gd name="connsiteX1" fmla="*/ 91225 w 273674"/>
                  <a:gd name="connsiteY1" fmla="*/ 0 h 373160"/>
                  <a:gd name="connsiteX2" fmla="*/ 91225 w 273674"/>
                  <a:gd name="connsiteY2" fmla="*/ 139935 h 373160"/>
                  <a:gd name="connsiteX3" fmla="*/ 182450 w 273674"/>
                  <a:gd name="connsiteY3" fmla="*/ 139935 h 373160"/>
                  <a:gd name="connsiteX4" fmla="*/ 182450 w 273674"/>
                  <a:gd name="connsiteY4" fmla="*/ 0 h 373160"/>
                  <a:gd name="connsiteX5" fmla="*/ 273675 w 273674"/>
                  <a:gd name="connsiteY5" fmla="*/ 0 h 373160"/>
                  <a:gd name="connsiteX6" fmla="*/ 273675 w 273674"/>
                  <a:gd name="connsiteY6" fmla="*/ 373160 h 373160"/>
                  <a:gd name="connsiteX7" fmla="*/ 182450 w 273674"/>
                  <a:gd name="connsiteY7" fmla="*/ 373160 h 373160"/>
                  <a:gd name="connsiteX8" fmla="*/ 182450 w 273674"/>
                  <a:gd name="connsiteY8" fmla="*/ 227514 h 373160"/>
                  <a:gd name="connsiteX9" fmla="*/ 91225 w 273674"/>
                  <a:gd name="connsiteY9" fmla="*/ 227514 h 373160"/>
                  <a:gd name="connsiteX10" fmla="*/ 91225 w 273674"/>
                  <a:gd name="connsiteY10" fmla="*/ 373160 h 373160"/>
                  <a:gd name="connsiteX11" fmla="*/ 0 w 273674"/>
                  <a:gd name="connsiteY11" fmla="*/ 373160 h 373160"/>
                  <a:gd name="connsiteX12" fmla="*/ 0 w 273674"/>
                  <a:gd name="connsiteY12" fmla="*/ 0 h 37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3674" h="373160">
                    <a:moveTo>
                      <a:pt x="0" y="0"/>
                    </a:moveTo>
                    <a:lnTo>
                      <a:pt x="91225" y="0"/>
                    </a:lnTo>
                    <a:lnTo>
                      <a:pt x="91225" y="139935"/>
                    </a:lnTo>
                    <a:lnTo>
                      <a:pt x="182450" y="139935"/>
                    </a:lnTo>
                    <a:lnTo>
                      <a:pt x="182450" y="0"/>
                    </a:lnTo>
                    <a:lnTo>
                      <a:pt x="273675" y="0"/>
                    </a:lnTo>
                    <a:lnTo>
                      <a:pt x="273675" y="373160"/>
                    </a:lnTo>
                    <a:lnTo>
                      <a:pt x="182450" y="373160"/>
                    </a:lnTo>
                    <a:lnTo>
                      <a:pt x="182450" y="227514"/>
                    </a:lnTo>
                    <a:lnTo>
                      <a:pt x="91225" y="227514"/>
                    </a:lnTo>
                    <a:lnTo>
                      <a:pt x="91225" y="373160"/>
                    </a:lnTo>
                    <a:lnTo>
                      <a:pt x="0" y="373160"/>
                    </a:lnTo>
                    <a:lnTo>
                      <a:pt x="0" y="0"/>
                    </a:lnTo>
                    <a:close/>
                  </a:path>
                </a:pathLst>
              </a:custGeom>
              <a:grpFill/>
              <a:ln w="9503" cap="flat">
                <a:noFill/>
                <a:prstDash val="solid"/>
                <a:miter/>
              </a:ln>
            </p:spPr>
            <p:txBody>
              <a:bodyPr rtlCol="0" anchor="ctr"/>
              <a:lstStyle/>
              <a:p>
                <a:endParaRPr lang="es-ES"/>
              </a:p>
            </p:txBody>
          </p:sp>
          <p:sp>
            <p:nvSpPr>
              <p:cNvPr id="255" name="Forma libre 254">
                <a:extLst>
                  <a:ext uri="{FF2B5EF4-FFF2-40B4-BE49-F238E27FC236}">
                    <a16:creationId xmlns:a16="http://schemas.microsoft.com/office/drawing/2014/main" id="{F5B7D28C-2DD0-6F1A-B219-025B0E80AE81}"/>
                  </a:ext>
                </a:extLst>
              </p:cNvPr>
              <p:cNvSpPr/>
              <p:nvPr/>
            </p:nvSpPr>
            <p:spPr>
              <a:xfrm>
                <a:off x="5251219" y="2360923"/>
                <a:ext cx="362998" cy="372208"/>
              </a:xfrm>
              <a:custGeom>
                <a:avLst/>
                <a:gdLst>
                  <a:gd name="connsiteX0" fmla="*/ 253719 w 362998"/>
                  <a:gd name="connsiteY0" fmla="*/ 326515 h 372208"/>
                  <a:gd name="connsiteX1" fmla="*/ 110230 w 362998"/>
                  <a:gd name="connsiteY1" fmla="*/ 326515 h 372208"/>
                  <a:gd name="connsiteX2" fmla="*/ 95026 w 362998"/>
                  <a:gd name="connsiteY2" fmla="*/ 372208 h 372208"/>
                  <a:gd name="connsiteX3" fmla="*/ 0 w 362998"/>
                  <a:gd name="connsiteY3" fmla="*/ 372208 h 372208"/>
                  <a:gd name="connsiteX4" fmla="*/ 135887 w 362998"/>
                  <a:gd name="connsiteY4" fmla="*/ 0 h 372208"/>
                  <a:gd name="connsiteX5" fmla="*/ 229963 w 362998"/>
                  <a:gd name="connsiteY5" fmla="*/ 0 h 372208"/>
                  <a:gd name="connsiteX6" fmla="*/ 362999 w 362998"/>
                  <a:gd name="connsiteY6" fmla="*/ 372208 h 372208"/>
                  <a:gd name="connsiteX7" fmla="*/ 269874 w 362998"/>
                  <a:gd name="connsiteY7" fmla="*/ 372208 h 372208"/>
                  <a:gd name="connsiteX8" fmla="*/ 254669 w 362998"/>
                  <a:gd name="connsiteY8" fmla="*/ 326515 h 372208"/>
                  <a:gd name="connsiteX9" fmla="*/ 229963 w 362998"/>
                  <a:gd name="connsiteY9" fmla="*/ 255120 h 372208"/>
                  <a:gd name="connsiteX10" fmla="*/ 181499 w 362998"/>
                  <a:gd name="connsiteY10" fmla="*/ 108521 h 372208"/>
                  <a:gd name="connsiteX11" fmla="*/ 133036 w 362998"/>
                  <a:gd name="connsiteY11" fmla="*/ 255120 h 372208"/>
                  <a:gd name="connsiteX12" fmla="*/ 229963 w 362998"/>
                  <a:gd name="connsiteY12" fmla="*/ 255120 h 3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2998" h="372208">
                    <a:moveTo>
                      <a:pt x="253719" y="326515"/>
                    </a:moveTo>
                    <a:lnTo>
                      <a:pt x="110230" y="326515"/>
                    </a:lnTo>
                    <a:lnTo>
                      <a:pt x="95026" y="372208"/>
                    </a:lnTo>
                    <a:lnTo>
                      <a:pt x="0" y="372208"/>
                    </a:lnTo>
                    <a:lnTo>
                      <a:pt x="135887" y="0"/>
                    </a:lnTo>
                    <a:lnTo>
                      <a:pt x="229963" y="0"/>
                    </a:lnTo>
                    <a:lnTo>
                      <a:pt x="362999" y="372208"/>
                    </a:lnTo>
                    <a:lnTo>
                      <a:pt x="269874" y="372208"/>
                    </a:lnTo>
                    <a:lnTo>
                      <a:pt x="254669" y="326515"/>
                    </a:lnTo>
                    <a:close/>
                    <a:moveTo>
                      <a:pt x="229963" y="255120"/>
                    </a:moveTo>
                    <a:lnTo>
                      <a:pt x="181499" y="108521"/>
                    </a:lnTo>
                    <a:lnTo>
                      <a:pt x="133036" y="255120"/>
                    </a:lnTo>
                    <a:lnTo>
                      <a:pt x="229963" y="255120"/>
                    </a:lnTo>
                    <a:close/>
                  </a:path>
                </a:pathLst>
              </a:custGeom>
              <a:grpFill/>
              <a:ln w="9503" cap="flat">
                <a:noFill/>
                <a:prstDash val="solid"/>
                <a:miter/>
              </a:ln>
            </p:spPr>
            <p:txBody>
              <a:bodyPr rtlCol="0" anchor="ctr"/>
              <a:lstStyle/>
              <a:p>
                <a:endParaRPr lang="es-ES"/>
              </a:p>
            </p:txBody>
          </p:sp>
          <p:sp>
            <p:nvSpPr>
              <p:cNvPr id="256" name="Forma libre 255">
                <a:extLst>
                  <a:ext uri="{FF2B5EF4-FFF2-40B4-BE49-F238E27FC236}">
                    <a16:creationId xmlns:a16="http://schemas.microsoft.com/office/drawing/2014/main" id="{31FEFE8E-F9C4-676E-AC6F-584F9855C3F9}"/>
                  </a:ext>
                </a:extLst>
              </p:cNvPr>
              <p:cNvSpPr/>
              <p:nvPr/>
            </p:nvSpPr>
            <p:spPr>
              <a:xfrm>
                <a:off x="5600915" y="2357115"/>
                <a:ext cx="192902" cy="380776"/>
              </a:xfrm>
              <a:custGeom>
                <a:avLst/>
                <a:gdLst>
                  <a:gd name="connsiteX0" fmla="*/ 0 w 192902"/>
                  <a:gd name="connsiteY0" fmla="*/ 190388 h 380776"/>
                  <a:gd name="connsiteX1" fmla="*/ 192903 w 192902"/>
                  <a:gd name="connsiteY1" fmla="*/ 0 h 380776"/>
                  <a:gd name="connsiteX2" fmla="*/ 192903 w 192902"/>
                  <a:gd name="connsiteY2" fmla="*/ 91386 h 380776"/>
                  <a:gd name="connsiteX3" fmla="*/ 91225 w 192902"/>
                  <a:gd name="connsiteY3" fmla="*/ 190388 h 380776"/>
                  <a:gd name="connsiteX4" fmla="*/ 192903 w 192902"/>
                  <a:gd name="connsiteY4" fmla="*/ 289390 h 380776"/>
                  <a:gd name="connsiteX5" fmla="*/ 192903 w 192902"/>
                  <a:gd name="connsiteY5" fmla="*/ 380776 h 380776"/>
                  <a:gd name="connsiteX6" fmla="*/ 0 w 192902"/>
                  <a:gd name="connsiteY6" fmla="*/ 191340 h 38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902" h="380776">
                    <a:moveTo>
                      <a:pt x="0" y="190388"/>
                    </a:moveTo>
                    <a:cubicBezTo>
                      <a:pt x="0" y="86627"/>
                      <a:pt x="84573" y="0"/>
                      <a:pt x="192903" y="0"/>
                    </a:cubicBezTo>
                    <a:lnTo>
                      <a:pt x="192903" y="91386"/>
                    </a:lnTo>
                    <a:cubicBezTo>
                      <a:pt x="133987" y="91386"/>
                      <a:pt x="91225" y="136127"/>
                      <a:pt x="91225" y="190388"/>
                    </a:cubicBezTo>
                    <a:cubicBezTo>
                      <a:pt x="91225" y="244649"/>
                      <a:pt x="133987" y="289390"/>
                      <a:pt x="192903" y="289390"/>
                    </a:cubicBezTo>
                    <a:lnTo>
                      <a:pt x="192903" y="380776"/>
                    </a:lnTo>
                    <a:cubicBezTo>
                      <a:pt x="84573" y="380776"/>
                      <a:pt x="0" y="295101"/>
                      <a:pt x="0" y="191340"/>
                    </a:cubicBezTo>
                    <a:close/>
                  </a:path>
                </a:pathLst>
              </a:custGeom>
              <a:grpFill/>
              <a:ln w="9503" cap="flat">
                <a:noFill/>
                <a:prstDash val="solid"/>
                <a:miter/>
              </a:ln>
            </p:spPr>
            <p:txBody>
              <a:bodyPr rtlCol="0" anchor="ctr"/>
              <a:lstStyle/>
              <a:p>
                <a:endParaRPr lang="es-ES"/>
              </a:p>
            </p:txBody>
          </p:sp>
          <p:sp>
            <p:nvSpPr>
              <p:cNvPr id="257" name="Forma libre 256">
                <a:extLst>
                  <a:ext uri="{FF2B5EF4-FFF2-40B4-BE49-F238E27FC236}">
                    <a16:creationId xmlns:a16="http://schemas.microsoft.com/office/drawing/2014/main" id="{353A0C92-438B-CC15-2EDE-737BE9EECAC3}"/>
                  </a:ext>
                </a:extLst>
              </p:cNvPr>
              <p:cNvSpPr/>
              <p:nvPr/>
            </p:nvSpPr>
            <p:spPr>
              <a:xfrm>
                <a:off x="5809972" y="2353307"/>
                <a:ext cx="385873" cy="386487"/>
              </a:xfrm>
              <a:custGeom>
                <a:avLst/>
                <a:gdLst>
                  <a:gd name="connsiteX0" fmla="*/ 0 w 385873"/>
                  <a:gd name="connsiteY0" fmla="*/ 193244 h 386487"/>
                  <a:gd name="connsiteX1" fmla="*/ 192903 w 385873"/>
                  <a:gd name="connsiteY1" fmla="*/ 0 h 386487"/>
                  <a:gd name="connsiteX2" fmla="*/ 383905 w 385873"/>
                  <a:gd name="connsiteY2" fmla="*/ 219898 h 386487"/>
                  <a:gd name="connsiteX3" fmla="*/ 89324 w 385873"/>
                  <a:gd name="connsiteY3" fmla="*/ 219898 h 386487"/>
                  <a:gd name="connsiteX4" fmla="*/ 192903 w 385873"/>
                  <a:gd name="connsiteY4" fmla="*/ 303669 h 386487"/>
                  <a:gd name="connsiteX5" fmla="*/ 279376 w 385873"/>
                  <a:gd name="connsiteY5" fmla="*/ 254168 h 386487"/>
                  <a:gd name="connsiteX6" fmla="*/ 377253 w 385873"/>
                  <a:gd name="connsiteY6" fmla="*/ 254168 h 386487"/>
                  <a:gd name="connsiteX7" fmla="*/ 193853 w 385873"/>
                  <a:gd name="connsiteY7" fmla="*/ 386488 h 386487"/>
                  <a:gd name="connsiteX8" fmla="*/ 950 w 385873"/>
                  <a:gd name="connsiteY8" fmla="*/ 193244 h 386487"/>
                  <a:gd name="connsiteX9" fmla="*/ 289829 w 385873"/>
                  <a:gd name="connsiteY9" fmla="*/ 152310 h 386487"/>
                  <a:gd name="connsiteX10" fmla="*/ 192903 w 385873"/>
                  <a:gd name="connsiteY10" fmla="*/ 84723 h 386487"/>
                  <a:gd name="connsiteX11" fmla="*/ 95026 w 385873"/>
                  <a:gd name="connsiteY11" fmla="*/ 152310 h 386487"/>
                  <a:gd name="connsiteX12" fmla="*/ 289829 w 385873"/>
                  <a:gd name="connsiteY12" fmla="*/ 152310 h 38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5873" h="386487">
                    <a:moveTo>
                      <a:pt x="0" y="193244"/>
                    </a:moveTo>
                    <a:cubicBezTo>
                      <a:pt x="0" y="90434"/>
                      <a:pt x="81722" y="0"/>
                      <a:pt x="192903" y="0"/>
                    </a:cubicBezTo>
                    <a:cubicBezTo>
                      <a:pt x="304083" y="0"/>
                      <a:pt x="401009" y="104713"/>
                      <a:pt x="383905" y="219898"/>
                    </a:cubicBezTo>
                    <a:lnTo>
                      <a:pt x="89324" y="219898"/>
                    </a:lnTo>
                    <a:cubicBezTo>
                      <a:pt x="95976" y="266543"/>
                      <a:pt x="137788" y="303669"/>
                      <a:pt x="192903" y="303669"/>
                    </a:cubicBezTo>
                    <a:cubicBezTo>
                      <a:pt x="248018" y="303669"/>
                      <a:pt x="263222" y="283678"/>
                      <a:pt x="279376" y="254168"/>
                    </a:cubicBezTo>
                    <a:lnTo>
                      <a:pt x="377253" y="254168"/>
                    </a:lnTo>
                    <a:cubicBezTo>
                      <a:pt x="353496" y="330323"/>
                      <a:pt x="282227" y="386488"/>
                      <a:pt x="193853" y="386488"/>
                    </a:cubicBezTo>
                    <a:cubicBezTo>
                      <a:pt x="105479" y="386488"/>
                      <a:pt x="950" y="296053"/>
                      <a:pt x="950" y="193244"/>
                    </a:cubicBezTo>
                    <a:close/>
                    <a:moveTo>
                      <a:pt x="289829" y="152310"/>
                    </a:moveTo>
                    <a:cubicBezTo>
                      <a:pt x="278426" y="113281"/>
                      <a:pt x="239465" y="84723"/>
                      <a:pt x="192903" y="84723"/>
                    </a:cubicBezTo>
                    <a:cubicBezTo>
                      <a:pt x="146340" y="84723"/>
                      <a:pt x="108330" y="113281"/>
                      <a:pt x="95026" y="152310"/>
                    </a:cubicBezTo>
                    <a:lnTo>
                      <a:pt x="289829" y="152310"/>
                    </a:lnTo>
                    <a:close/>
                  </a:path>
                </a:pathLst>
              </a:custGeom>
              <a:grpFill/>
              <a:ln w="9503" cap="flat">
                <a:noFill/>
                <a:prstDash val="solid"/>
                <a:miter/>
              </a:ln>
            </p:spPr>
            <p:txBody>
              <a:bodyPr rtlCol="0" anchor="ctr"/>
              <a:lstStyle/>
              <a:p>
                <a:endParaRPr lang="es-ES"/>
              </a:p>
            </p:txBody>
          </p:sp>
          <p:sp>
            <p:nvSpPr>
              <p:cNvPr id="258" name="Forma libre 257">
                <a:extLst>
                  <a:ext uri="{FF2B5EF4-FFF2-40B4-BE49-F238E27FC236}">
                    <a16:creationId xmlns:a16="http://schemas.microsoft.com/office/drawing/2014/main" id="{203B7362-2DED-8107-CDFD-74E280E42054}"/>
                  </a:ext>
                </a:extLst>
              </p:cNvPr>
              <p:cNvSpPr/>
              <p:nvPr/>
            </p:nvSpPr>
            <p:spPr>
              <a:xfrm>
                <a:off x="6238538" y="2360923"/>
                <a:ext cx="429517" cy="372208"/>
              </a:xfrm>
              <a:custGeom>
                <a:avLst/>
                <a:gdLst>
                  <a:gd name="connsiteX0" fmla="*/ 950 w 429517"/>
                  <a:gd name="connsiteY0" fmla="*/ 0 h 372208"/>
                  <a:gd name="connsiteX1" fmla="*/ 121633 w 429517"/>
                  <a:gd name="connsiteY1" fmla="*/ 0 h 372208"/>
                  <a:gd name="connsiteX2" fmla="*/ 216659 w 429517"/>
                  <a:gd name="connsiteY2" fmla="*/ 253216 h 372208"/>
                  <a:gd name="connsiteX3" fmla="*/ 309784 w 429517"/>
                  <a:gd name="connsiteY3" fmla="*/ 0 h 372208"/>
                  <a:gd name="connsiteX4" fmla="*/ 429517 w 429517"/>
                  <a:gd name="connsiteY4" fmla="*/ 0 h 372208"/>
                  <a:gd name="connsiteX5" fmla="*/ 429517 w 429517"/>
                  <a:gd name="connsiteY5" fmla="*/ 372208 h 372208"/>
                  <a:gd name="connsiteX6" fmla="*/ 338292 w 429517"/>
                  <a:gd name="connsiteY6" fmla="*/ 372208 h 372208"/>
                  <a:gd name="connsiteX7" fmla="*/ 338292 w 429517"/>
                  <a:gd name="connsiteY7" fmla="*/ 154214 h 372208"/>
                  <a:gd name="connsiteX8" fmla="*/ 255620 w 429517"/>
                  <a:gd name="connsiteY8" fmla="*/ 372208 h 372208"/>
                  <a:gd name="connsiteX9" fmla="*/ 174848 w 429517"/>
                  <a:gd name="connsiteY9" fmla="*/ 372208 h 372208"/>
                  <a:gd name="connsiteX10" fmla="*/ 91225 w 429517"/>
                  <a:gd name="connsiteY10" fmla="*/ 151358 h 372208"/>
                  <a:gd name="connsiteX11" fmla="*/ 91225 w 429517"/>
                  <a:gd name="connsiteY11" fmla="*/ 372208 h 372208"/>
                  <a:gd name="connsiteX12" fmla="*/ 0 w 429517"/>
                  <a:gd name="connsiteY12" fmla="*/ 372208 h 372208"/>
                  <a:gd name="connsiteX13" fmla="*/ 0 w 429517"/>
                  <a:gd name="connsiteY13" fmla="*/ 0 h 3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517" h="372208">
                    <a:moveTo>
                      <a:pt x="950" y="0"/>
                    </a:moveTo>
                    <a:lnTo>
                      <a:pt x="121633" y="0"/>
                    </a:lnTo>
                    <a:lnTo>
                      <a:pt x="216659" y="253216"/>
                    </a:lnTo>
                    <a:lnTo>
                      <a:pt x="309784" y="0"/>
                    </a:lnTo>
                    <a:lnTo>
                      <a:pt x="429517" y="0"/>
                    </a:lnTo>
                    <a:lnTo>
                      <a:pt x="429517" y="372208"/>
                    </a:lnTo>
                    <a:lnTo>
                      <a:pt x="338292" y="372208"/>
                    </a:lnTo>
                    <a:lnTo>
                      <a:pt x="338292" y="154214"/>
                    </a:lnTo>
                    <a:lnTo>
                      <a:pt x="255620" y="372208"/>
                    </a:lnTo>
                    <a:lnTo>
                      <a:pt x="174848" y="372208"/>
                    </a:lnTo>
                    <a:lnTo>
                      <a:pt x="91225" y="151358"/>
                    </a:lnTo>
                    <a:lnTo>
                      <a:pt x="91225" y="372208"/>
                    </a:lnTo>
                    <a:lnTo>
                      <a:pt x="0" y="372208"/>
                    </a:lnTo>
                    <a:lnTo>
                      <a:pt x="0" y="0"/>
                    </a:lnTo>
                    <a:close/>
                  </a:path>
                </a:pathLst>
              </a:custGeom>
              <a:grpFill/>
              <a:ln w="9503" cap="flat">
                <a:noFill/>
                <a:prstDash val="solid"/>
                <a:miter/>
              </a:ln>
            </p:spPr>
            <p:txBody>
              <a:bodyPr rtlCol="0" anchor="ctr"/>
              <a:lstStyle/>
              <a:p>
                <a:endParaRPr lang="es-ES"/>
              </a:p>
            </p:txBody>
          </p:sp>
          <p:sp>
            <p:nvSpPr>
              <p:cNvPr id="259" name="Forma libre 258">
                <a:extLst>
                  <a:ext uri="{FF2B5EF4-FFF2-40B4-BE49-F238E27FC236}">
                    <a16:creationId xmlns:a16="http://schemas.microsoft.com/office/drawing/2014/main" id="{3383EE75-C7E6-3271-75D0-C26F28754117}"/>
                  </a:ext>
                </a:extLst>
              </p:cNvPr>
              <p:cNvSpPr/>
              <p:nvPr/>
            </p:nvSpPr>
            <p:spPr>
              <a:xfrm>
                <a:off x="6710817" y="2354259"/>
                <a:ext cx="385804" cy="386487"/>
              </a:xfrm>
              <a:custGeom>
                <a:avLst/>
                <a:gdLst>
                  <a:gd name="connsiteX0" fmla="*/ 192902 w 385804"/>
                  <a:gd name="connsiteY0" fmla="*/ 386488 h 386487"/>
                  <a:gd name="connsiteX1" fmla="*/ 0 w 385804"/>
                  <a:gd name="connsiteY1" fmla="*/ 193244 h 386487"/>
                  <a:gd name="connsiteX2" fmla="*/ 192902 w 385804"/>
                  <a:gd name="connsiteY2" fmla="*/ 0 h 386487"/>
                  <a:gd name="connsiteX3" fmla="*/ 385805 w 385804"/>
                  <a:gd name="connsiteY3" fmla="*/ 193244 h 386487"/>
                  <a:gd name="connsiteX4" fmla="*/ 192902 w 385804"/>
                  <a:gd name="connsiteY4" fmla="*/ 386488 h 386487"/>
                  <a:gd name="connsiteX5" fmla="*/ 192902 w 385804"/>
                  <a:gd name="connsiteY5" fmla="*/ 90434 h 386487"/>
                  <a:gd name="connsiteX6" fmla="*/ 91225 w 385804"/>
                  <a:gd name="connsiteY6" fmla="*/ 192292 h 386487"/>
                  <a:gd name="connsiteX7" fmla="*/ 192902 w 385804"/>
                  <a:gd name="connsiteY7" fmla="*/ 294149 h 386487"/>
                  <a:gd name="connsiteX8" fmla="*/ 294580 w 385804"/>
                  <a:gd name="connsiteY8" fmla="*/ 192292 h 386487"/>
                  <a:gd name="connsiteX9" fmla="*/ 192902 w 385804"/>
                  <a:gd name="connsiteY9" fmla="*/ 90434 h 38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804" h="386487">
                    <a:moveTo>
                      <a:pt x="192902" y="386488"/>
                    </a:moveTo>
                    <a:cubicBezTo>
                      <a:pt x="80772" y="386488"/>
                      <a:pt x="0" y="296053"/>
                      <a:pt x="0" y="193244"/>
                    </a:cubicBezTo>
                    <a:cubicBezTo>
                      <a:pt x="0" y="90434"/>
                      <a:pt x="80772" y="0"/>
                      <a:pt x="192902" y="0"/>
                    </a:cubicBezTo>
                    <a:cubicBezTo>
                      <a:pt x="305033" y="0"/>
                      <a:pt x="385805" y="90434"/>
                      <a:pt x="385805" y="193244"/>
                    </a:cubicBezTo>
                    <a:cubicBezTo>
                      <a:pt x="385805" y="296053"/>
                      <a:pt x="305033" y="386488"/>
                      <a:pt x="192902" y="386488"/>
                    </a:cubicBezTo>
                    <a:close/>
                    <a:moveTo>
                      <a:pt x="192902" y="90434"/>
                    </a:moveTo>
                    <a:cubicBezTo>
                      <a:pt x="133986" y="90434"/>
                      <a:pt x="91225" y="136127"/>
                      <a:pt x="91225" y="192292"/>
                    </a:cubicBezTo>
                    <a:cubicBezTo>
                      <a:pt x="91225" y="248456"/>
                      <a:pt x="133986" y="294149"/>
                      <a:pt x="192902" y="294149"/>
                    </a:cubicBezTo>
                    <a:cubicBezTo>
                      <a:pt x="251819" y="294149"/>
                      <a:pt x="294580" y="247504"/>
                      <a:pt x="294580" y="192292"/>
                    </a:cubicBezTo>
                    <a:cubicBezTo>
                      <a:pt x="294580" y="137079"/>
                      <a:pt x="251819" y="90434"/>
                      <a:pt x="192902" y="90434"/>
                    </a:cubicBezTo>
                    <a:close/>
                  </a:path>
                </a:pathLst>
              </a:custGeom>
              <a:grpFill/>
              <a:ln w="9503" cap="flat">
                <a:noFill/>
                <a:prstDash val="solid"/>
                <a:miter/>
              </a:ln>
            </p:spPr>
            <p:txBody>
              <a:bodyPr rtlCol="0" anchor="ctr"/>
              <a:lstStyle/>
              <a:p>
                <a:endParaRPr lang="es-ES"/>
              </a:p>
            </p:txBody>
          </p:sp>
          <p:sp>
            <p:nvSpPr>
              <p:cNvPr id="260" name="Forma libre 259">
                <a:extLst>
                  <a:ext uri="{FF2B5EF4-FFF2-40B4-BE49-F238E27FC236}">
                    <a16:creationId xmlns:a16="http://schemas.microsoft.com/office/drawing/2014/main" id="{5C5227D1-F343-6FB6-FCFA-9F53C1C57433}"/>
                  </a:ext>
                </a:extLst>
              </p:cNvPr>
              <p:cNvSpPr/>
              <p:nvPr/>
            </p:nvSpPr>
            <p:spPr>
              <a:xfrm>
                <a:off x="7103274" y="2356163"/>
                <a:ext cx="170096" cy="382679"/>
              </a:xfrm>
              <a:custGeom>
                <a:avLst/>
                <a:gdLst>
                  <a:gd name="connsiteX0" fmla="*/ 0 w 170096"/>
                  <a:gd name="connsiteY0" fmla="*/ 291294 h 382679"/>
                  <a:gd name="connsiteX1" fmla="*/ 38961 w 170096"/>
                  <a:gd name="connsiteY1" fmla="*/ 248456 h 382679"/>
                  <a:gd name="connsiteX2" fmla="*/ 38961 w 170096"/>
                  <a:gd name="connsiteY2" fmla="*/ 131368 h 382679"/>
                  <a:gd name="connsiteX3" fmla="*/ 170096 w 170096"/>
                  <a:gd name="connsiteY3" fmla="*/ 0 h 382679"/>
                  <a:gd name="connsiteX4" fmla="*/ 170096 w 170096"/>
                  <a:gd name="connsiteY4" fmla="*/ 91386 h 382679"/>
                  <a:gd name="connsiteX5" fmla="*/ 130186 w 170096"/>
                  <a:gd name="connsiteY5" fmla="*/ 133272 h 382679"/>
                  <a:gd name="connsiteX6" fmla="*/ 130186 w 170096"/>
                  <a:gd name="connsiteY6" fmla="*/ 248456 h 382679"/>
                  <a:gd name="connsiteX7" fmla="*/ 0 w 170096"/>
                  <a:gd name="connsiteY7" fmla="*/ 382680 h 382679"/>
                  <a:gd name="connsiteX8" fmla="*/ 0 w 170096"/>
                  <a:gd name="connsiteY8" fmla="*/ 291294 h 38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6" h="382679">
                    <a:moveTo>
                      <a:pt x="0" y="291294"/>
                    </a:moveTo>
                    <a:cubicBezTo>
                      <a:pt x="25657" y="291294"/>
                      <a:pt x="38961" y="277966"/>
                      <a:pt x="38961" y="248456"/>
                    </a:cubicBezTo>
                    <a:lnTo>
                      <a:pt x="38961" y="131368"/>
                    </a:lnTo>
                    <a:cubicBezTo>
                      <a:pt x="38961" y="48549"/>
                      <a:pt x="93125" y="952"/>
                      <a:pt x="170096" y="0"/>
                    </a:cubicBezTo>
                    <a:lnTo>
                      <a:pt x="170096" y="91386"/>
                    </a:lnTo>
                    <a:cubicBezTo>
                      <a:pt x="143489" y="91386"/>
                      <a:pt x="130186" y="104713"/>
                      <a:pt x="130186" y="133272"/>
                    </a:cubicBezTo>
                    <a:lnTo>
                      <a:pt x="130186" y="248456"/>
                    </a:lnTo>
                    <a:cubicBezTo>
                      <a:pt x="130186" y="331275"/>
                      <a:pt x="76021" y="382680"/>
                      <a:pt x="0" y="382680"/>
                    </a:cubicBezTo>
                    <a:lnTo>
                      <a:pt x="0" y="291294"/>
                    </a:lnTo>
                    <a:close/>
                  </a:path>
                </a:pathLst>
              </a:custGeom>
              <a:grpFill/>
              <a:ln w="9503" cap="flat">
                <a:noFill/>
                <a:prstDash val="solid"/>
                <a:miter/>
              </a:ln>
            </p:spPr>
            <p:txBody>
              <a:bodyPr rtlCol="0" anchor="ctr"/>
              <a:lstStyle/>
              <a:p>
                <a:endParaRPr lang="es-ES"/>
              </a:p>
            </p:txBody>
          </p:sp>
        </p:grpSp>
        <p:sp>
          <p:nvSpPr>
            <p:cNvPr id="261" name="Forma libre 260">
              <a:extLst>
                <a:ext uri="{FF2B5EF4-FFF2-40B4-BE49-F238E27FC236}">
                  <a16:creationId xmlns:a16="http://schemas.microsoft.com/office/drawing/2014/main" id="{0D4EFBD3-ACD6-FC1E-A6CF-3BC78CCD60A1}"/>
                </a:ext>
              </a:extLst>
            </p:cNvPr>
            <p:cNvSpPr/>
            <p:nvPr/>
          </p:nvSpPr>
          <p:spPr>
            <a:xfrm>
              <a:off x="4962341" y="2891153"/>
              <a:ext cx="259420" cy="474066"/>
            </a:xfrm>
            <a:custGeom>
              <a:avLst/>
              <a:gdLst>
                <a:gd name="connsiteX0" fmla="*/ 0 w 259420"/>
                <a:gd name="connsiteY0" fmla="*/ 0 h 474066"/>
                <a:gd name="connsiteX1" fmla="*/ 259421 w 259420"/>
                <a:gd name="connsiteY1" fmla="*/ 0 h 474066"/>
                <a:gd name="connsiteX2" fmla="*/ 259421 w 259420"/>
                <a:gd name="connsiteY2" fmla="*/ 109473 h 474066"/>
                <a:gd name="connsiteX3" fmla="*/ 115932 w 259420"/>
                <a:gd name="connsiteY3" fmla="*/ 109473 h 474066"/>
                <a:gd name="connsiteX4" fmla="*/ 115932 w 259420"/>
                <a:gd name="connsiteY4" fmla="*/ 194196 h 474066"/>
                <a:gd name="connsiteX5" fmla="*/ 246117 w 259420"/>
                <a:gd name="connsiteY5" fmla="*/ 194196 h 474066"/>
                <a:gd name="connsiteX6" fmla="*/ 246117 w 259420"/>
                <a:gd name="connsiteY6" fmla="*/ 292246 h 474066"/>
                <a:gd name="connsiteX7" fmla="*/ 115932 w 259420"/>
                <a:gd name="connsiteY7" fmla="*/ 292246 h 474066"/>
                <a:gd name="connsiteX8" fmla="*/ 115932 w 259420"/>
                <a:gd name="connsiteY8" fmla="*/ 474066 h 474066"/>
                <a:gd name="connsiteX9" fmla="*/ 950 w 259420"/>
                <a:gd name="connsiteY9" fmla="*/ 474066 h 474066"/>
                <a:gd name="connsiteX10" fmla="*/ 950 w 259420"/>
                <a:gd name="connsiteY10" fmla="*/ 0 h 47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20" h="474066">
                  <a:moveTo>
                    <a:pt x="0" y="0"/>
                  </a:moveTo>
                  <a:lnTo>
                    <a:pt x="259421" y="0"/>
                  </a:lnTo>
                  <a:lnTo>
                    <a:pt x="259421" y="109473"/>
                  </a:lnTo>
                  <a:lnTo>
                    <a:pt x="115932" y="109473"/>
                  </a:lnTo>
                  <a:lnTo>
                    <a:pt x="115932" y="194196"/>
                  </a:lnTo>
                  <a:lnTo>
                    <a:pt x="246117" y="194196"/>
                  </a:lnTo>
                  <a:lnTo>
                    <a:pt x="246117" y="292246"/>
                  </a:lnTo>
                  <a:lnTo>
                    <a:pt x="115932" y="292246"/>
                  </a:lnTo>
                  <a:lnTo>
                    <a:pt x="115932" y="474066"/>
                  </a:lnTo>
                  <a:lnTo>
                    <a:pt x="950" y="474066"/>
                  </a:lnTo>
                  <a:lnTo>
                    <a:pt x="950" y="0"/>
                  </a:lnTo>
                  <a:close/>
                </a:path>
              </a:pathLst>
            </a:custGeom>
            <a:grpFill/>
            <a:ln w="9503" cap="flat">
              <a:noFill/>
              <a:prstDash val="solid"/>
              <a:miter/>
            </a:ln>
          </p:spPr>
          <p:txBody>
            <a:bodyPr rtlCol="0" anchor="ctr"/>
            <a:lstStyle/>
            <a:p>
              <a:endParaRPr lang="es-ES"/>
            </a:p>
          </p:txBody>
        </p:sp>
        <p:sp>
          <p:nvSpPr>
            <p:cNvPr id="262" name="Forma libre 261">
              <a:extLst>
                <a:ext uri="{FF2B5EF4-FFF2-40B4-BE49-F238E27FC236}">
                  <a16:creationId xmlns:a16="http://schemas.microsoft.com/office/drawing/2014/main" id="{4E5BA68A-603D-6A8A-A1A6-46C44B034C76}"/>
                </a:ext>
              </a:extLst>
            </p:cNvPr>
            <p:cNvSpPr/>
            <p:nvPr/>
          </p:nvSpPr>
          <p:spPr>
            <a:xfrm>
              <a:off x="5272125" y="2891153"/>
              <a:ext cx="348744" cy="480729"/>
            </a:xfrm>
            <a:custGeom>
              <a:avLst/>
              <a:gdLst>
                <a:gd name="connsiteX0" fmla="*/ 0 w 348744"/>
                <a:gd name="connsiteY0" fmla="*/ 293197 h 480729"/>
                <a:gd name="connsiteX1" fmla="*/ 0 w 348744"/>
                <a:gd name="connsiteY1" fmla="*/ 0 h 480729"/>
                <a:gd name="connsiteX2" fmla="*/ 115932 w 348744"/>
                <a:gd name="connsiteY2" fmla="*/ 0 h 480729"/>
                <a:gd name="connsiteX3" fmla="*/ 115932 w 348744"/>
                <a:gd name="connsiteY3" fmla="*/ 297005 h 480729"/>
                <a:gd name="connsiteX4" fmla="*/ 174848 w 348744"/>
                <a:gd name="connsiteY4" fmla="*/ 368401 h 480729"/>
                <a:gd name="connsiteX5" fmla="*/ 232813 w 348744"/>
                <a:gd name="connsiteY5" fmla="*/ 297005 h 480729"/>
                <a:gd name="connsiteX6" fmla="*/ 232813 w 348744"/>
                <a:gd name="connsiteY6" fmla="*/ 0 h 480729"/>
                <a:gd name="connsiteX7" fmla="*/ 348745 w 348744"/>
                <a:gd name="connsiteY7" fmla="*/ 0 h 480729"/>
                <a:gd name="connsiteX8" fmla="*/ 348745 w 348744"/>
                <a:gd name="connsiteY8" fmla="*/ 293197 h 480729"/>
                <a:gd name="connsiteX9" fmla="*/ 174848 w 348744"/>
                <a:gd name="connsiteY9" fmla="*/ 480730 h 480729"/>
                <a:gd name="connsiteX10" fmla="*/ 950 w 348744"/>
                <a:gd name="connsiteY10" fmla="*/ 293197 h 48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744" h="480729">
                  <a:moveTo>
                    <a:pt x="0" y="293197"/>
                  </a:moveTo>
                  <a:lnTo>
                    <a:pt x="0" y="0"/>
                  </a:lnTo>
                  <a:lnTo>
                    <a:pt x="115932" y="0"/>
                  </a:lnTo>
                  <a:lnTo>
                    <a:pt x="115932" y="297005"/>
                  </a:lnTo>
                  <a:cubicBezTo>
                    <a:pt x="115932" y="336987"/>
                    <a:pt x="129235" y="368401"/>
                    <a:pt x="174848" y="368401"/>
                  </a:cubicBezTo>
                  <a:cubicBezTo>
                    <a:pt x="220460" y="368401"/>
                    <a:pt x="232813" y="336035"/>
                    <a:pt x="232813" y="297005"/>
                  </a:cubicBezTo>
                  <a:lnTo>
                    <a:pt x="232813" y="0"/>
                  </a:lnTo>
                  <a:lnTo>
                    <a:pt x="348745" y="0"/>
                  </a:lnTo>
                  <a:lnTo>
                    <a:pt x="348745" y="293197"/>
                  </a:lnTo>
                  <a:cubicBezTo>
                    <a:pt x="348745" y="407430"/>
                    <a:pt x="282227" y="480730"/>
                    <a:pt x="174848" y="480730"/>
                  </a:cubicBezTo>
                  <a:cubicBezTo>
                    <a:pt x="67468" y="480730"/>
                    <a:pt x="950" y="406479"/>
                    <a:pt x="950" y="293197"/>
                  </a:cubicBezTo>
                  <a:close/>
                </a:path>
              </a:pathLst>
            </a:custGeom>
            <a:grpFill/>
            <a:ln w="9503" cap="flat">
              <a:noFill/>
              <a:prstDash val="solid"/>
              <a:miter/>
            </a:ln>
          </p:spPr>
          <p:txBody>
            <a:bodyPr rtlCol="0" anchor="ctr"/>
            <a:lstStyle/>
            <a:p>
              <a:endParaRPr lang="es-ES"/>
            </a:p>
          </p:txBody>
        </p:sp>
        <p:sp>
          <p:nvSpPr>
            <p:cNvPr id="263" name="Forma libre 262">
              <a:extLst>
                <a:ext uri="{FF2B5EF4-FFF2-40B4-BE49-F238E27FC236}">
                  <a16:creationId xmlns:a16="http://schemas.microsoft.com/office/drawing/2014/main" id="{4945029E-CF23-AB15-A045-61FB462062F3}"/>
                </a:ext>
              </a:extLst>
            </p:cNvPr>
            <p:cNvSpPr/>
            <p:nvPr/>
          </p:nvSpPr>
          <p:spPr>
            <a:xfrm>
              <a:off x="5656980" y="2891153"/>
              <a:ext cx="305032" cy="473114"/>
            </a:xfrm>
            <a:custGeom>
              <a:avLst/>
              <a:gdLst>
                <a:gd name="connsiteX0" fmla="*/ 95026 w 305032"/>
                <a:gd name="connsiteY0" fmla="*/ 109473 h 473114"/>
                <a:gd name="connsiteX1" fmla="*/ 0 w 305032"/>
                <a:gd name="connsiteY1" fmla="*/ 109473 h 473114"/>
                <a:gd name="connsiteX2" fmla="*/ 0 w 305032"/>
                <a:gd name="connsiteY2" fmla="*/ 0 h 473114"/>
                <a:gd name="connsiteX3" fmla="*/ 305033 w 305032"/>
                <a:gd name="connsiteY3" fmla="*/ 0 h 473114"/>
                <a:gd name="connsiteX4" fmla="*/ 305033 w 305032"/>
                <a:gd name="connsiteY4" fmla="*/ 109473 h 473114"/>
                <a:gd name="connsiteX5" fmla="*/ 210007 w 305032"/>
                <a:gd name="connsiteY5" fmla="*/ 109473 h 473114"/>
                <a:gd name="connsiteX6" fmla="*/ 210007 w 305032"/>
                <a:gd name="connsiteY6" fmla="*/ 473114 h 473114"/>
                <a:gd name="connsiteX7" fmla="*/ 95026 w 305032"/>
                <a:gd name="connsiteY7" fmla="*/ 473114 h 473114"/>
                <a:gd name="connsiteX8" fmla="*/ 95026 w 305032"/>
                <a:gd name="connsiteY8" fmla="*/ 109473 h 47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032" h="473114">
                  <a:moveTo>
                    <a:pt x="95026" y="109473"/>
                  </a:moveTo>
                  <a:lnTo>
                    <a:pt x="0" y="109473"/>
                  </a:lnTo>
                  <a:lnTo>
                    <a:pt x="0" y="0"/>
                  </a:lnTo>
                  <a:lnTo>
                    <a:pt x="305033" y="0"/>
                  </a:lnTo>
                  <a:lnTo>
                    <a:pt x="305033" y="109473"/>
                  </a:lnTo>
                  <a:lnTo>
                    <a:pt x="210007" y="109473"/>
                  </a:lnTo>
                  <a:lnTo>
                    <a:pt x="210007" y="473114"/>
                  </a:lnTo>
                  <a:lnTo>
                    <a:pt x="95026" y="473114"/>
                  </a:lnTo>
                  <a:lnTo>
                    <a:pt x="95026" y="109473"/>
                  </a:lnTo>
                  <a:close/>
                </a:path>
              </a:pathLst>
            </a:custGeom>
            <a:grpFill/>
            <a:ln w="9503" cap="flat">
              <a:noFill/>
              <a:prstDash val="solid"/>
              <a:miter/>
            </a:ln>
          </p:spPr>
          <p:txBody>
            <a:bodyPr rtlCol="0" anchor="ctr"/>
            <a:lstStyle/>
            <a:p>
              <a:endParaRPr lang="es-ES"/>
            </a:p>
          </p:txBody>
        </p:sp>
        <p:sp>
          <p:nvSpPr>
            <p:cNvPr id="264" name="Forma libre 263">
              <a:extLst>
                <a:ext uri="{FF2B5EF4-FFF2-40B4-BE49-F238E27FC236}">
                  <a16:creationId xmlns:a16="http://schemas.microsoft.com/office/drawing/2014/main" id="{0A030181-3872-6FA9-6B4E-9FF200260290}"/>
                </a:ext>
              </a:extLst>
            </p:cNvPr>
            <p:cNvSpPr/>
            <p:nvPr/>
          </p:nvSpPr>
          <p:spPr>
            <a:xfrm>
              <a:off x="5999073" y="2891153"/>
              <a:ext cx="348744" cy="480729"/>
            </a:xfrm>
            <a:custGeom>
              <a:avLst/>
              <a:gdLst>
                <a:gd name="connsiteX0" fmla="*/ 0 w 348744"/>
                <a:gd name="connsiteY0" fmla="*/ 293197 h 480729"/>
                <a:gd name="connsiteX1" fmla="*/ 0 w 348744"/>
                <a:gd name="connsiteY1" fmla="*/ 0 h 480729"/>
                <a:gd name="connsiteX2" fmla="*/ 115932 w 348744"/>
                <a:gd name="connsiteY2" fmla="*/ 0 h 480729"/>
                <a:gd name="connsiteX3" fmla="*/ 115932 w 348744"/>
                <a:gd name="connsiteY3" fmla="*/ 297005 h 480729"/>
                <a:gd name="connsiteX4" fmla="*/ 174848 w 348744"/>
                <a:gd name="connsiteY4" fmla="*/ 368401 h 480729"/>
                <a:gd name="connsiteX5" fmla="*/ 232813 w 348744"/>
                <a:gd name="connsiteY5" fmla="*/ 297005 h 480729"/>
                <a:gd name="connsiteX6" fmla="*/ 232813 w 348744"/>
                <a:gd name="connsiteY6" fmla="*/ 0 h 480729"/>
                <a:gd name="connsiteX7" fmla="*/ 348745 w 348744"/>
                <a:gd name="connsiteY7" fmla="*/ 0 h 480729"/>
                <a:gd name="connsiteX8" fmla="*/ 348745 w 348744"/>
                <a:gd name="connsiteY8" fmla="*/ 293197 h 480729"/>
                <a:gd name="connsiteX9" fmla="*/ 174848 w 348744"/>
                <a:gd name="connsiteY9" fmla="*/ 480730 h 480729"/>
                <a:gd name="connsiteX10" fmla="*/ 950 w 348744"/>
                <a:gd name="connsiteY10" fmla="*/ 293197 h 48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744" h="480729">
                  <a:moveTo>
                    <a:pt x="0" y="293197"/>
                  </a:moveTo>
                  <a:lnTo>
                    <a:pt x="0" y="0"/>
                  </a:lnTo>
                  <a:lnTo>
                    <a:pt x="115932" y="0"/>
                  </a:lnTo>
                  <a:lnTo>
                    <a:pt x="115932" y="297005"/>
                  </a:lnTo>
                  <a:cubicBezTo>
                    <a:pt x="115932" y="336987"/>
                    <a:pt x="129235" y="368401"/>
                    <a:pt x="174848" y="368401"/>
                  </a:cubicBezTo>
                  <a:cubicBezTo>
                    <a:pt x="220460" y="368401"/>
                    <a:pt x="232813" y="336035"/>
                    <a:pt x="232813" y="297005"/>
                  </a:cubicBezTo>
                  <a:lnTo>
                    <a:pt x="232813" y="0"/>
                  </a:lnTo>
                  <a:lnTo>
                    <a:pt x="348745" y="0"/>
                  </a:lnTo>
                  <a:lnTo>
                    <a:pt x="348745" y="293197"/>
                  </a:lnTo>
                  <a:cubicBezTo>
                    <a:pt x="348745" y="407430"/>
                    <a:pt x="282227" y="480730"/>
                    <a:pt x="174848" y="480730"/>
                  </a:cubicBezTo>
                  <a:cubicBezTo>
                    <a:pt x="67468" y="480730"/>
                    <a:pt x="950" y="406479"/>
                    <a:pt x="950" y="293197"/>
                  </a:cubicBezTo>
                  <a:close/>
                </a:path>
              </a:pathLst>
            </a:custGeom>
            <a:grpFill/>
            <a:ln w="9503" cap="flat">
              <a:noFill/>
              <a:prstDash val="solid"/>
              <a:miter/>
            </a:ln>
          </p:spPr>
          <p:txBody>
            <a:bodyPr rtlCol="0" anchor="ctr"/>
            <a:lstStyle/>
            <a:p>
              <a:endParaRPr lang="es-ES"/>
            </a:p>
          </p:txBody>
        </p:sp>
        <p:sp>
          <p:nvSpPr>
            <p:cNvPr id="265" name="Forma libre 264">
              <a:extLst>
                <a:ext uri="{FF2B5EF4-FFF2-40B4-BE49-F238E27FC236}">
                  <a16:creationId xmlns:a16="http://schemas.microsoft.com/office/drawing/2014/main" id="{6519B1EE-F8C1-156F-B38C-11C7B73DAF77}"/>
                </a:ext>
              </a:extLst>
            </p:cNvPr>
            <p:cNvSpPr/>
            <p:nvPr/>
          </p:nvSpPr>
          <p:spPr>
            <a:xfrm>
              <a:off x="6415287" y="2891153"/>
              <a:ext cx="343043" cy="474066"/>
            </a:xfrm>
            <a:custGeom>
              <a:avLst/>
              <a:gdLst>
                <a:gd name="connsiteX0" fmla="*/ 210007 w 343043"/>
                <a:gd name="connsiteY0" fmla="*/ 474066 h 474066"/>
                <a:gd name="connsiteX1" fmla="*/ 170096 w 343043"/>
                <a:gd name="connsiteY1" fmla="*/ 377920 h 474066"/>
                <a:gd name="connsiteX2" fmla="*/ 134937 w 343043"/>
                <a:gd name="connsiteY2" fmla="*/ 379824 h 474066"/>
                <a:gd name="connsiteX3" fmla="*/ 114981 w 343043"/>
                <a:gd name="connsiteY3" fmla="*/ 379824 h 474066"/>
                <a:gd name="connsiteX4" fmla="*/ 114981 w 343043"/>
                <a:gd name="connsiteY4" fmla="*/ 474066 h 474066"/>
                <a:gd name="connsiteX5" fmla="*/ 0 w 343043"/>
                <a:gd name="connsiteY5" fmla="*/ 474066 h 474066"/>
                <a:gd name="connsiteX6" fmla="*/ 0 w 343043"/>
                <a:gd name="connsiteY6" fmla="*/ 0 h 474066"/>
                <a:gd name="connsiteX7" fmla="*/ 117832 w 343043"/>
                <a:gd name="connsiteY7" fmla="*/ 0 h 474066"/>
                <a:gd name="connsiteX8" fmla="*/ 331640 w 343043"/>
                <a:gd name="connsiteY8" fmla="*/ 189436 h 474066"/>
                <a:gd name="connsiteX9" fmla="*/ 271774 w 343043"/>
                <a:gd name="connsiteY9" fmla="*/ 334131 h 474066"/>
                <a:gd name="connsiteX10" fmla="*/ 343044 w 343043"/>
                <a:gd name="connsiteY10" fmla="*/ 473114 h 474066"/>
                <a:gd name="connsiteX11" fmla="*/ 209057 w 343043"/>
                <a:gd name="connsiteY11" fmla="*/ 473114 h 474066"/>
                <a:gd name="connsiteX12" fmla="*/ 137788 w 343043"/>
                <a:gd name="connsiteY12" fmla="*/ 267495 h 474066"/>
                <a:gd name="connsiteX13" fmla="*/ 218560 w 343043"/>
                <a:gd name="connsiteY13" fmla="*/ 190388 h 474066"/>
                <a:gd name="connsiteX14" fmla="*/ 137788 w 343043"/>
                <a:gd name="connsiteY14" fmla="*/ 113281 h 474066"/>
                <a:gd name="connsiteX15" fmla="*/ 114981 w 343043"/>
                <a:gd name="connsiteY15" fmla="*/ 113281 h 474066"/>
                <a:gd name="connsiteX16" fmla="*/ 114981 w 343043"/>
                <a:gd name="connsiteY16" fmla="*/ 267495 h 474066"/>
                <a:gd name="connsiteX17" fmla="*/ 137788 w 343043"/>
                <a:gd name="connsiteY17" fmla="*/ 267495 h 47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043" h="474066">
                  <a:moveTo>
                    <a:pt x="210007" y="474066"/>
                  </a:moveTo>
                  <a:lnTo>
                    <a:pt x="170096" y="377920"/>
                  </a:lnTo>
                  <a:cubicBezTo>
                    <a:pt x="159643" y="379824"/>
                    <a:pt x="147290" y="379824"/>
                    <a:pt x="134937" y="379824"/>
                  </a:cubicBezTo>
                  <a:lnTo>
                    <a:pt x="114981" y="379824"/>
                  </a:lnTo>
                  <a:lnTo>
                    <a:pt x="114981" y="474066"/>
                  </a:lnTo>
                  <a:lnTo>
                    <a:pt x="0" y="474066"/>
                  </a:lnTo>
                  <a:lnTo>
                    <a:pt x="0" y="0"/>
                  </a:lnTo>
                  <a:lnTo>
                    <a:pt x="117832" y="0"/>
                  </a:lnTo>
                  <a:cubicBezTo>
                    <a:pt x="273674" y="0"/>
                    <a:pt x="331640" y="91386"/>
                    <a:pt x="331640" y="189436"/>
                  </a:cubicBezTo>
                  <a:cubicBezTo>
                    <a:pt x="331640" y="287486"/>
                    <a:pt x="312635" y="298909"/>
                    <a:pt x="271774" y="334131"/>
                  </a:cubicBezTo>
                  <a:lnTo>
                    <a:pt x="343044" y="473114"/>
                  </a:lnTo>
                  <a:lnTo>
                    <a:pt x="209057" y="473114"/>
                  </a:lnTo>
                  <a:close/>
                  <a:moveTo>
                    <a:pt x="137788" y="267495"/>
                  </a:moveTo>
                  <a:cubicBezTo>
                    <a:pt x="191002" y="267495"/>
                    <a:pt x="218560" y="234177"/>
                    <a:pt x="218560" y="190388"/>
                  </a:cubicBezTo>
                  <a:cubicBezTo>
                    <a:pt x="218560" y="146599"/>
                    <a:pt x="190052" y="113281"/>
                    <a:pt x="137788" y="113281"/>
                  </a:cubicBezTo>
                  <a:lnTo>
                    <a:pt x="114981" y="113281"/>
                  </a:lnTo>
                  <a:lnTo>
                    <a:pt x="114981" y="267495"/>
                  </a:lnTo>
                  <a:lnTo>
                    <a:pt x="137788" y="267495"/>
                  </a:lnTo>
                  <a:close/>
                </a:path>
              </a:pathLst>
            </a:custGeom>
            <a:grpFill/>
            <a:ln w="9503" cap="flat">
              <a:noFill/>
              <a:prstDash val="solid"/>
              <a:miter/>
            </a:ln>
          </p:spPr>
          <p:txBody>
            <a:bodyPr rtlCol="0" anchor="ctr"/>
            <a:lstStyle/>
            <a:p>
              <a:endParaRPr lang="es-ES"/>
            </a:p>
          </p:txBody>
        </p:sp>
        <p:sp>
          <p:nvSpPr>
            <p:cNvPr id="266" name="Forma libre 265">
              <a:extLst>
                <a:ext uri="{FF2B5EF4-FFF2-40B4-BE49-F238E27FC236}">
                  <a16:creationId xmlns:a16="http://schemas.microsoft.com/office/drawing/2014/main" id="{AE055BE7-2AC6-A616-2B0C-268578AFC0A3}"/>
                </a:ext>
              </a:extLst>
            </p:cNvPr>
            <p:cNvSpPr/>
            <p:nvPr/>
          </p:nvSpPr>
          <p:spPr>
            <a:xfrm>
              <a:off x="6783037" y="2883538"/>
              <a:ext cx="489383" cy="490249"/>
            </a:xfrm>
            <a:custGeom>
              <a:avLst/>
              <a:gdLst>
                <a:gd name="connsiteX0" fmla="*/ 245167 w 489383"/>
                <a:gd name="connsiteY0" fmla="*/ 490249 h 490249"/>
                <a:gd name="connsiteX1" fmla="*/ 0 w 489383"/>
                <a:gd name="connsiteY1" fmla="*/ 244649 h 490249"/>
                <a:gd name="connsiteX2" fmla="*/ 245167 w 489383"/>
                <a:gd name="connsiteY2" fmla="*/ 0 h 490249"/>
                <a:gd name="connsiteX3" fmla="*/ 489383 w 489383"/>
                <a:gd name="connsiteY3" fmla="*/ 244649 h 490249"/>
                <a:gd name="connsiteX4" fmla="*/ 245167 w 489383"/>
                <a:gd name="connsiteY4" fmla="*/ 490249 h 490249"/>
                <a:gd name="connsiteX5" fmla="*/ 245167 w 489383"/>
                <a:gd name="connsiteY5" fmla="*/ 115185 h 490249"/>
                <a:gd name="connsiteX6" fmla="*/ 115932 w 489383"/>
                <a:gd name="connsiteY6" fmla="*/ 244649 h 490249"/>
                <a:gd name="connsiteX7" fmla="*/ 245167 w 489383"/>
                <a:gd name="connsiteY7" fmla="*/ 374112 h 490249"/>
                <a:gd name="connsiteX8" fmla="*/ 374402 w 489383"/>
                <a:gd name="connsiteY8" fmla="*/ 244649 h 490249"/>
                <a:gd name="connsiteX9" fmla="*/ 245167 w 489383"/>
                <a:gd name="connsiteY9" fmla="*/ 115185 h 490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383" h="490249">
                  <a:moveTo>
                    <a:pt x="245167" y="490249"/>
                  </a:moveTo>
                  <a:cubicBezTo>
                    <a:pt x="102628" y="490249"/>
                    <a:pt x="0" y="376016"/>
                    <a:pt x="0" y="244649"/>
                  </a:cubicBezTo>
                  <a:cubicBezTo>
                    <a:pt x="0" y="113281"/>
                    <a:pt x="102628" y="0"/>
                    <a:pt x="245167" y="0"/>
                  </a:cubicBezTo>
                  <a:cubicBezTo>
                    <a:pt x="387706" y="0"/>
                    <a:pt x="489383" y="114233"/>
                    <a:pt x="489383" y="244649"/>
                  </a:cubicBezTo>
                  <a:cubicBezTo>
                    <a:pt x="489383" y="375064"/>
                    <a:pt x="386755" y="490249"/>
                    <a:pt x="245167" y="490249"/>
                  </a:cubicBezTo>
                  <a:close/>
                  <a:moveTo>
                    <a:pt x="245167" y="115185"/>
                  </a:moveTo>
                  <a:cubicBezTo>
                    <a:pt x="170097" y="115185"/>
                    <a:pt x="115932" y="173253"/>
                    <a:pt x="115932" y="244649"/>
                  </a:cubicBezTo>
                  <a:cubicBezTo>
                    <a:pt x="115932" y="316044"/>
                    <a:pt x="170097" y="374112"/>
                    <a:pt x="245167" y="374112"/>
                  </a:cubicBezTo>
                  <a:cubicBezTo>
                    <a:pt x="320237" y="374112"/>
                    <a:pt x="374402" y="315092"/>
                    <a:pt x="374402" y="244649"/>
                  </a:cubicBezTo>
                  <a:cubicBezTo>
                    <a:pt x="374402" y="174205"/>
                    <a:pt x="320237" y="115185"/>
                    <a:pt x="245167" y="115185"/>
                  </a:cubicBezTo>
                  <a:close/>
                </a:path>
              </a:pathLst>
            </a:custGeom>
            <a:grpFill/>
            <a:ln w="9503" cap="flat">
              <a:noFill/>
              <a:prstDash val="solid"/>
              <a:miter/>
            </a:ln>
          </p:spPr>
          <p:txBody>
            <a:bodyPr rtlCol="0" anchor="ctr"/>
            <a:lstStyle/>
            <a:p>
              <a:endParaRPr lang="es-ES"/>
            </a:p>
          </p:txBody>
        </p:sp>
        <p:grpSp>
          <p:nvGrpSpPr>
            <p:cNvPr id="267" name="Gráfico 250">
              <a:extLst>
                <a:ext uri="{FF2B5EF4-FFF2-40B4-BE49-F238E27FC236}">
                  <a16:creationId xmlns:a16="http://schemas.microsoft.com/office/drawing/2014/main" id="{A15FCE65-3B32-8D8E-D269-1B8DECB3E78F}"/>
                </a:ext>
              </a:extLst>
            </p:cNvPr>
            <p:cNvGrpSpPr/>
            <p:nvPr/>
          </p:nvGrpSpPr>
          <p:grpSpPr>
            <a:xfrm>
              <a:off x="4920529" y="3567031"/>
              <a:ext cx="2057310" cy="385535"/>
              <a:chOff x="4920529" y="3567031"/>
              <a:chExt cx="2057310" cy="385535"/>
            </a:xfrm>
            <a:grpFill/>
          </p:grpSpPr>
          <p:sp>
            <p:nvSpPr>
              <p:cNvPr id="268" name="Forma libre 267">
                <a:extLst>
                  <a:ext uri="{FF2B5EF4-FFF2-40B4-BE49-F238E27FC236}">
                    <a16:creationId xmlns:a16="http://schemas.microsoft.com/office/drawing/2014/main" id="{04C02989-BAE6-DB1F-C0D3-53C94790118C}"/>
                  </a:ext>
                </a:extLst>
              </p:cNvPr>
              <p:cNvSpPr/>
              <p:nvPr/>
            </p:nvSpPr>
            <p:spPr>
              <a:xfrm>
                <a:off x="4920529" y="3567031"/>
                <a:ext cx="100727" cy="157070"/>
              </a:xfrm>
              <a:custGeom>
                <a:avLst/>
                <a:gdLst>
                  <a:gd name="connsiteX0" fmla="*/ 52264 w 100727"/>
                  <a:gd name="connsiteY0" fmla="*/ 0 h 157070"/>
                  <a:gd name="connsiteX1" fmla="*/ 95026 w 100727"/>
                  <a:gd name="connsiteY1" fmla="*/ 11423 h 157070"/>
                  <a:gd name="connsiteX2" fmla="*/ 95026 w 100727"/>
                  <a:gd name="connsiteY2" fmla="*/ 37126 h 157070"/>
                  <a:gd name="connsiteX3" fmla="*/ 53214 w 100727"/>
                  <a:gd name="connsiteY3" fmla="*/ 22847 h 157070"/>
                  <a:gd name="connsiteX4" fmla="*/ 36110 w 100727"/>
                  <a:gd name="connsiteY4" fmla="*/ 27606 h 157070"/>
                  <a:gd name="connsiteX5" fmla="*/ 29458 w 100727"/>
                  <a:gd name="connsiteY5" fmla="*/ 39030 h 157070"/>
                  <a:gd name="connsiteX6" fmla="*/ 40861 w 100727"/>
                  <a:gd name="connsiteY6" fmla="*/ 55212 h 157070"/>
                  <a:gd name="connsiteX7" fmla="*/ 65568 w 100727"/>
                  <a:gd name="connsiteY7" fmla="*/ 67588 h 157070"/>
                  <a:gd name="connsiteX8" fmla="*/ 92175 w 100727"/>
                  <a:gd name="connsiteY8" fmla="*/ 87579 h 157070"/>
                  <a:gd name="connsiteX9" fmla="*/ 100727 w 100727"/>
                  <a:gd name="connsiteY9" fmla="*/ 113281 h 157070"/>
                  <a:gd name="connsiteX10" fmla="*/ 86474 w 100727"/>
                  <a:gd name="connsiteY10" fmla="*/ 144695 h 157070"/>
                  <a:gd name="connsiteX11" fmla="*/ 50364 w 100727"/>
                  <a:gd name="connsiteY11" fmla="*/ 157070 h 157070"/>
                  <a:gd name="connsiteX12" fmla="*/ 25657 w 100727"/>
                  <a:gd name="connsiteY12" fmla="*/ 154214 h 157070"/>
                  <a:gd name="connsiteX13" fmla="*/ 1900 w 100727"/>
                  <a:gd name="connsiteY13" fmla="*/ 142791 h 157070"/>
                  <a:gd name="connsiteX14" fmla="*/ 1900 w 100727"/>
                  <a:gd name="connsiteY14" fmla="*/ 114233 h 157070"/>
                  <a:gd name="connsiteX15" fmla="*/ 47513 w 100727"/>
                  <a:gd name="connsiteY15" fmla="*/ 134224 h 157070"/>
                  <a:gd name="connsiteX16" fmla="*/ 64618 w 100727"/>
                  <a:gd name="connsiteY16" fmla="*/ 129464 h 157070"/>
                  <a:gd name="connsiteX17" fmla="*/ 71269 w 100727"/>
                  <a:gd name="connsiteY17" fmla="*/ 117089 h 157070"/>
                  <a:gd name="connsiteX18" fmla="*/ 59866 w 100727"/>
                  <a:gd name="connsiteY18" fmla="*/ 99954 h 157070"/>
                  <a:gd name="connsiteX19" fmla="*/ 35160 w 100727"/>
                  <a:gd name="connsiteY19" fmla="*/ 87579 h 157070"/>
                  <a:gd name="connsiteX20" fmla="*/ 8552 w 100727"/>
                  <a:gd name="connsiteY20" fmla="*/ 68540 h 157070"/>
                  <a:gd name="connsiteX21" fmla="*/ 0 w 100727"/>
                  <a:gd name="connsiteY21" fmla="*/ 43789 h 157070"/>
                  <a:gd name="connsiteX22" fmla="*/ 14254 w 100727"/>
                  <a:gd name="connsiteY22" fmla="*/ 13327 h 157070"/>
                  <a:gd name="connsiteX23" fmla="*/ 51314 w 100727"/>
                  <a:gd name="connsiteY23" fmla="*/ 1904 h 15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727" h="157070">
                    <a:moveTo>
                      <a:pt x="52264" y="0"/>
                    </a:moveTo>
                    <a:cubicBezTo>
                      <a:pt x="66518" y="0"/>
                      <a:pt x="80772" y="3808"/>
                      <a:pt x="95026" y="11423"/>
                    </a:cubicBezTo>
                    <a:lnTo>
                      <a:pt x="95026" y="37126"/>
                    </a:lnTo>
                    <a:cubicBezTo>
                      <a:pt x="79822" y="27606"/>
                      <a:pt x="65568" y="22847"/>
                      <a:pt x="53214" y="22847"/>
                    </a:cubicBezTo>
                    <a:cubicBezTo>
                      <a:pt x="40861" y="22847"/>
                      <a:pt x="39911" y="24750"/>
                      <a:pt x="36110" y="27606"/>
                    </a:cubicBezTo>
                    <a:cubicBezTo>
                      <a:pt x="32309" y="30462"/>
                      <a:pt x="29458" y="34270"/>
                      <a:pt x="29458" y="39030"/>
                    </a:cubicBezTo>
                    <a:cubicBezTo>
                      <a:pt x="29458" y="43789"/>
                      <a:pt x="33259" y="50453"/>
                      <a:pt x="40861" y="55212"/>
                    </a:cubicBezTo>
                    <a:cubicBezTo>
                      <a:pt x="42762" y="57116"/>
                      <a:pt x="51314" y="60924"/>
                      <a:pt x="65568" y="67588"/>
                    </a:cubicBezTo>
                    <a:cubicBezTo>
                      <a:pt x="77921" y="73300"/>
                      <a:pt x="86474" y="79963"/>
                      <a:pt x="92175" y="87579"/>
                    </a:cubicBezTo>
                    <a:cubicBezTo>
                      <a:pt x="97877" y="95194"/>
                      <a:pt x="100727" y="103761"/>
                      <a:pt x="100727" y="113281"/>
                    </a:cubicBezTo>
                    <a:cubicBezTo>
                      <a:pt x="100727" y="122800"/>
                      <a:pt x="95976" y="137079"/>
                      <a:pt x="86474" y="144695"/>
                    </a:cubicBezTo>
                    <a:cubicBezTo>
                      <a:pt x="76971" y="152310"/>
                      <a:pt x="64618" y="157070"/>
                      <a:pt x="50364" y="157070"/>
                    </a:cubicBezTo>
                    <a:cubicBezTo>
                      <a:pt x="36110" y="157070"/>
                      <a:pt x="32309" y="156118"/>
                      <a:pt x="25657" y="154214"/>
                    </a:cubicBezTo>
                    <a:cubicBezTo>
                      <a:pt x="19005" y="152310"/>
                      <a:pt x="10453" y="148503"/>
                      <a:pt x="1900" y="142791"/>
                    </a:cubicBezTo>
                    <a:lnTo>
                      <a:pt x="1900" y="114233"/>
                    </a:lnTo>
                    <a:cubicBezTo>
                      <a:pt x="18055" y="127560"/>
                      <a:pt x="33259" y="134224"/>
                      <a:pt x="47513" y="134224"/>
                    </a:cubicBezTo>
                    <a:cubicBezTo>
                      <a:pt x="61767" y="134224"/>
                      <a:pt x="60817" y="132320"/>
                      <a:pt x="64618" y="129464"/>
                    </a:cubicBezTo>
                    <a:cubicBezTo>
                      <a:pt x="69369" y="126608"/>
                      <a:pt x="71269" y="121848"/>
                      <a:pt x="71269" y="117089"/>
                    </a:cubicBezTo>
                    <a:cubicBezTo>
                      <a:pt x="71269" y="112329"/>
                      <a:pt x="67468" y="104713"/>
                      <a:pt x="59866" y="99954"/>
                    </a:cubicBezTo>
                    <a:cubicBezTo>
                      <a:pt x="53214" y="96146"/>
                      <a:pt x="45612" y="92338"/>
                      <a:pt x="35160" y="87579"/>
                    </a:cubicBezTo>
                    <a:cubicBezTo>
                      <a:pt x="22806" y="81867"/>
                      <a:pt x="14254" y="76155"/>
                      <a:pt x="8552" y="68540"/>
                    </a:cubicBezTo>
                    <a:cubicBezTo>
                      <a:pt x="2851" y="60924"/>
                      <a:pt x="0" y="53309"/>
                      <a:pt x="0" y="43789"/>
                    </a:cubicBezTo>
                    <a:cubicBezTo>
                      <a:pt x="0" y="34270"/>
                      <a:pt x="4751" y="20943"/>
                      <a:pt x="14254" y="13327"/>
                    </a:cubicBezTo>
                    <a:cubicBezTo>
                      <a:pt x="23756" y="5712"/>
                      <a:pt x="36110" y="1904"/>
                      <a:pt x="51314" y="1904"/>
                    </a:cubicBezTo>
                    <a:close/>
                  </a:path>
                </a:pathLst>
              </a:custGeom>
              <a:grpFill/>
              <a:ln w="9503" cap="flat">
                <a:noFill/>
                <a:prstDash val="solid"/>
                <a:miter/>
              </a:ln>
            </p:spPr>
            <p:txBody>
              <a:bodyPr rtlCol="0" anchor="ctr"/>
              <a:lstStyle/>
              <a:p>
                <a:endParaRPr lang="es-ES"/>
              </a:p>
            </p:txBody>
          </p:sp>
          <p:sp>
            <p:nvSpPr>
              <p:cNvPr id="269" name="Forma libre 268">
                <a:extLst>
                  <a:ext uri="{FF2B5EF4-FFF2-40B4-BE49-F238E27FC236}">
                    <a16:creationId xmlns:a16="http://schemas.microsoft.com/office/drawing/2014/main" id="{F13CEE17-B2DE-ED02-41CB-71DD250625CC}"/>
                  </a:ext>
                </a:extLst>
              </p:cNvPr>
              <p:cNvSpPr/>
              <p:nvPr/>
            </p:nvSpPr>
            <p:spPr>
              <a:xfrm>
                <a:off x="5043113" y="3619388"/>
                <a:ext cx="94075" cy="103761"/>
              </a:xfrm>
              <a:custGeom>
                <a:avLst/>
                <a:gdLst>
                  <a:gd name="connsiteX0" fmla="*/ 26607 w 94075"/>
                  <a:gd name="connsiteY0" fmla="*/ 0 h 103761"/>
                  <a:gd name="connsiteX1" fmla="*/ 26607 w 94075"/>
                  <a:gd name="connsiteY1" fmla="*/ 62828 h 103761"/>
                  <a:gd name="connsiteX2" fmla="*/ 31359 w 94075"/>
                  <a:gd name="connsiteY2" fmla="*/ 78059 h 103761"/>
                  <a:gd name="connsiteX3" fmla="*/ 44662 w 94075"/>
                  <a:gd name="connsiteY3" fmla="*/ 82819 h 103761"/>
                  <a:gd name="connsiteX4" fmla="*/ 57966 w 94075"/>
                  <a:gd name="connsiteY4" fmla="*/ 79011 h 103761"/>
                  <a:gd name="connsiteX5" fmla="*/ 67468 w 94075"/>
                  <a:gd name="connsiteY5" fmla="*/ 67588 h 103761"/>
                  <a:gd name="connsiteX6" fmla="*/ 67468 w 94075"/>
                  <a:gd name="connsiteY6" fmla="*/ 0 h 103761"/>
                  <a:gd name="connsiteX7" fmla="*/ 94076 w 94075"/>
                  <a:gd name="connsiteY7" fmla="*/ 0 h 103761"/>
                  <a:gd name="connsiteX8" fmla="*/ 94076 w 94075"/>
                  <a:gd name="connsiteY8" fmla="*/ 100906 h 103761"/>
                  <a:gd name="connsiteX9" fmla="*/ 67468 w 94075"/>
                  <a:gd name="connsiteY9" fmla="*/ 100906 h 103761"/>
                  <a:gd name="connsiteX10" fmla="*/ 67468 w 94075"/>
                  <a:gd name="connsiteY10" fmla="*/ 87579 h 103761"/>
                  <a:gd name="connsiteX11" fmla="*/ 36110 w 94075"/>
                  <a:gd name="connsiteY11" fmla="*/ 103761 h 103761"/>
                  <a:gd name="connsiteX12" fmla="*/ 9503 w 94075"/>
                  <a:gd name="connsiteY12" fmla="*/ 93290 h 103761"/>
                  <a:gd name="connsiteX13" fmla="*/ 0 w 94075"/>
                  <a:gd name="connsiteY13" fmla="*/ 65684 h 103761"/>
                  <a:gd name="connsiteX14" fmla="*/ 0 w 94075"/>
                  <a:gd name="connsiteY14" fmla="*/ 952 h 103761"/>
                  <a:gd name="connsiteX15" fmla="*/ 26607 w 94075"/>
                  <a:gd name="connsiteY15" fmla="*/ 952 h 1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075" h="103761">
                    <a:moveTo>
                      <a:pt x="26607" y="0"/>
                    </a:moveTo>
                    <a:lnTo>
                      <a:pt x="26607" y="62828"/>
                    </a:lnTo>
                    <a:cubicBezTo>
                      <a:pt x="26607" y="69492"/>
                      <a:pt x="28508" y="74251"/>
                      <a:pt x="31359" y="78059"/>
                    </a:cubicBezTo>
                    <a:cubicBezTo>
                      <a:pt x="34209" y="81867"/>
                      <a:pt x="38961" y="82819"/>
                      <a:pt x="44662" y="82819"/>
                    </a:cubicBezTo>
                    <a:cubicBezTo>
                      <a:pt x="50364" y="82819"/>
                      <a:pt x="53215" y="81867"/>
                      <a:pt x="57966" y="79011"/>
                    </a:cubicBezTo>
                    <a:cubicBezTo>
                      <a:pt x="61767" y="76155"/>
                      <a:pt x="65568" y="72348"/>
                      <a:pt x="67468" y="67588"/>
                    </a:cubicBezTo>
                    <a:lnTo>
                      <a:pt x="67468" y="0"/>
                    </a:lnTo>
                    <a:lnTo>
                      <a:pt x="94076" y="0"/>
                    </a:lnTo>
                    <a:lnTo>
                      <a:pt x="94076" y="100906"/>
                    </a:lnTo>
                    <a:lnTo>
                      <a:pt x="67468" y="100906"/>
                    </a:lnTo>
                    <a:lnTo>
                      <a:pt x="67468" y="87579"/>
                    </a:lnTo>
                    <a:cubicBezTo>
                      <a:pt x="57966" y="98050"/>
                      <a:pt x="47513" y="103761"/>
                      <a:pt x="36110" y="103761"/>
                    </a:cubicBezTo>
                    <a:cubicBezTo>
                      <a:pt x="24707" y="103761"/>
                      <a:pt x="16154" y="99954"/>
                      <a:pt x="9503" y="93290"/>
                    </a:cubicBezTo>
                    <a:cubicBezTo>
                      <a:pt x="2851" y="86627"/>
                      <a:pt x="0" y="77107"/>
                      <a:pt x="0" y="65684"/>
                    </a:cubicBezTo>
                    <a:lnTo>
                      <a:pt x="0" y="952"/>
                    </a:lnTo>
                    <a:lnTo>
                      <a:pt x="26607" y="952"/>
                    </a:lnTo>
                    <a:close/>
                  </a:path>
                </a:pathLst>
              </a:custGeom>
              <a:grpFill/>
              <a:ln w="9503" cap="flat">
                <a:noFill/>
                <a:prstDash val="solid"/>
                <a:miter/>
              </a:ln>
            </p:spPr>
            <p:txBody>
              <a:bodyPr rtlCol="0" anchor="ctr"/>
              <a:lstStyle/>
              <a:p>
                <a:endParaRPr lang="es-ES"/>
              </a:p>
            </p:txBody>
          </p:sp>
          <p:sp>
            <p:nvSpPr>
              <p:cNvPr id="270" name="Forma libre 269">
                <a:extLst>
                  <a:ext uri="{FF2B5EF4-FFF2-40B4-BE49-F238E27FC236}">
                    <a16:creationId xmlns:a16="http://schemas.microsoft.com/office/drawing/2014/main" id="{2565BB84-FEAB-5627-E2B3-AB480B18AC5A}"/>
                  </a:ext>
                </a:extLst>
              </p:cNvPr>
              <p:cNvSpPr/>
              <p:nvPr/>
            </p:nvSpPr>
            <p:spPr>
              <a:xfrm>
                <a:off x="5162845" y="3568935"/>
                <a:ext cx="100727" cy="153262"/>
              </a:xfrm>
              <a:custGeom>
                <a:avLst/>
                <a:gdLst>
                  <a:gd name="connsiteX0" fmla="*/ 27557 w 100727"/>
                  <a:gd name="connsiteY0" fmla="*/ 0 h 153262"/>
                  <a:gd name="connsiteX1" fmla="*/ 27557 w 100727"/>
                  <a:gd name="connsiteY1" fmla="*/ 57116 h 153262"/>
                  <a:gd name="connsiteX2" fmla="*/ 54165 w 100727"/>
                  <a:gd name="connsiteY2" fmla="*/ 48549 h 153262"/>
                  <a:gd name="connsiteX3" fmla="*/ 77921 w 100727"/>
                  <a:gd name="connsiteY3" fmla="*/ 55212 h 153262"/>
                  <a:gd name="connsiteX4" fmla="*/ 95026 w 100727"/>
                  <a:gd name="connsiteY4" fmla="*/ 73299 h 153262"/>
                  <a:gd name="connsiteX5" fmla="*/ 100727 w 100727"/>
                  <a:gd name="connsiteY5" fmla="*/ 99954 h 153262"/>
                  <a:gd name="connsiteX6" fmla="*/ 85523 w 100727"/>
                  <a:gd name="connsiteY6" fmla="*/ 138983 h 153262"/>
                  <a:gd name="connsiteX7" fmla="*/ 44662 w 100727"/>
                  <a:gd name="connsiteY7" fmla="*/ 153262 h 153262"/>
                  <a:gd name="connsiteX8" fmla="*/ 0 w 100727"/>
                  <a:gd name="connsiteY8" fmla="*/ 144695 h 153262"/>
                  <a:gd name="connsiteX9" fmla="*/ 0 w 100727"/>
                  <a:gd name="connsiteY9" fmla="*/ 0 h 153262"/>
                  <a:gd name="connsiteX10" fmla="*/ 26607 w 100727"/>
                  <a:gd name="connsiteY10" fmla="*/ 0 h 153262"/>
                  <a:gd name="connsiteX11" fmla="*/ 27557 w 100727"/>
                  <a:gd name="connsiteY11" fmla="*/ 130416 h 153262"/>
                  <a:gd name="connsiteX12" fmla="*/ 47513 w 100727"/>
                  <a:gd name="connsiteY12" fmla="*/ 133272 h 153262"/>
                  <a:gd name="connsiteX13" fmla="*/ 66518 w 100727"/>
                  <a:gd name="connsiteY13" fmla="*/ 124704 h 153262"/>
                  <a:gd name="connsiteX14" fmla="*/ 74120 w 100727"/>
                  <a:gd name="connsiteY14" fmla="*/ 99954 h 153262"/>
                  <a:gd name="connsiteX15" fmla="*/ 66518 w 100727"/>
                  <a:gd name="connsiteY15" fmla="*/ 77107 h 153262"/>
                  <a:gd name="connsiteX16" fmla="*/ 47513 w 100727"/>
                  <a:gd name="connsiteY16" fmla="*/ 68540 h 153262"/>
                  <a:gd name="connsiteX17" fmla="*/ 37060 w 100727"/>
                  <a:gd name="connsiteY17" fmla="*/ 70444 h 153262"/>
                  <a:gd name="connsiteX18" fmla="*/ 27557 w 100727"/>
                  <a:gd name="connsiteY18" fmla="*/ 77107 h 153262"/>
                  <a:gd name="connsiteX19" fmla="*/ 27557 w 100727"/>
                  <a:gd name="connsiteY19" fmla="*/ 130416 h 15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727" h="153262">
                    <a:moveTo>
                      <a:pt x="27557" y="0"/>
                    </a:moveTo>
                    <a:lnTo>
                      <a:pt x="27557" y="57116"/>
                    </a:lnTo>
                    <a:cubicBezTo>
                      <a:pt x="35160" y="51405"/>
                      <a:pt x="44662" y="48549"/>
                      <a:pt x="54165" y="48549"/>
                    </a:cubicBezTo>
                    <a:cubicBezTo>
                      <a:pt x="63667" y="48549"/>
                      <a:pt x="71269" y="50453"/>
                      <a:pt x="77921" y="55212"/>
                    </a:cubicBezTo>
                    <a:cubicBezTo>
                      <a:pt x="84573" y="59972"/>
                      <a:pt x="91225" y="65684"/>
                      <a:pt x="95026" y="73299"/>
                    </a:cubicBezTo>
                    <a:cubicBezTo>
                      <a:pt x="98827" y="80915"/>
                      <a:pt x="100727" y="90434"/>
                      <a:pt x="100727" y="99954"/>
                    </a:cubicBezTo>
                    <a:cubicBezTo>
                      <a:pt x="100727" y="116137"/>
                      <a:pt x="95976" y="129464"/>
                      <a:pt x="85523" y="138983"/>
                    </a:cubicBezTo>
                    <a:cubicBezTo>
                      <a:pt x="75070" y="148502"/>
                      <a:pt x="61767" y="153262"/>
                      <a:pt x="44662" y="153262"/>
                    </a:cubicBezTo>
                    <a:cubicBezTo>
                      <a:pt x="27557" y="153262"/>
                      <a:pt x="14254" y="150406"/>
                      <a:pt x="0" y="144695"/>
                    </a:cubicBezTo>
                    <a:lnTo>
                      <a:pt x="0" y="0"/>
                    </a:lnTo>
                    <a:lnTo>
                      <a:pt x="26607" y="0"/>
                    </a:lnTo>
                    <a:close/>
                    <a:moveTo>
                      <a:pt x="27557" y="130416"/>
                    </a:moveTo>
                    <a:cubicBezTo>
                      <a:pt x="33259" y="132320"/>
                      <a:pt x="39911" y="133272"/>
                      <a:pt x="47513" y="133272"/>
                    </a:cubicBezTo>
                    <a:cubicBezTo>
                      <a:pt x="55115" y="133272"/>
                      <a:pt x="61767" y="130416"/>
                      <a:pt x="66518" y="124704"/>
                    </a:cubicBezTo>
                    <a:cubicBezTo>
                      <a:pt x="71269" y="118993"/>
                      <a:pt x="74120" y="110425"/>
                      <a:pt x="74120" y="99954"/>
                    </a:cubicBezTo>
                    <a:cubicBezTo>
                      <a:pt x="74120" y="89482"/>
                      <a:pt x="71269" y="82819"/>
                      <a:pt x="66518" y="77107"/>
                    </a:cubicBezTo>
                    <a:cubicBezTo>
                      <a:pt x="61767" y="71396"/>
                      <a:pt x="55115" y="68540"/>
                      <a:pt x="47513" y="68540"/>
                    </a:cubicBezTo>
                    <a:cubicBezTo>
                      <a:pt x="39911" y="68540"/>
                      <a:pt x="40861" y="68540"/>
                      <a:pt x="37060" y="70444"/>
                    </a:cubicBezTo>
                    <a:cubicBezTo>
                      <a:pt x="34209" y="71396"/>
                      <a:pt x="30408" y="74251"/>
                      <a:pt x="27557" y="77107"/>
                    </a:cubicBezTo>
                    <a:lnTo>
                      <a:pt x="27557" y="130416"/>
                    </a:lnTo>
                    <a:close/>
                  </a:path>
                </a:pathLst>
              </a:custGeom>
              <a:grpFill/>
              <a:ln w="9503" cap="flat">
                <a:noFill/>
                <a:prstDash val="solid"/>
                <a:miter/>
              </a:ln>
            </p:spPr>
            <p:txBody>
              <a:bodyPr rtlCol="0" anchor="ctr"/>
              <a:lstStyle/>
              <a:p>
                <a:endParaRPr lang="es-ES"/>
              </a:p>
            </p:txBody>
          </p:sp>
          <p:sp>
            <p:nvSpPr>
              <p:cNvPr id="271" name="Forma libre 270">
                <a:extLst>
                  <a:ext uri="{FF2B5EF4-FFF2-40B4-BE49-F238E27FC236}">
                    <a16:creationId xmlns:a16="http://schemas.microsoft.com/office/drawing/2014/main" id="{5A397746-59B0-843B-5915-7195899E76CB}"/>
                  </a:ext>
                </a:extLst>
              </p:cNvPr>
              <p:cNvSpPr/>
              <p:nvPr/>
            </p:nvSpPr>
            <p:spPr>
              <a:xfrm>
                <a:off x="5280677" y="3568935"/>
                <a:ext cx="99777" cy="151358"/>
              </a:xfrm>
              <a:custGeom>
                <a:avLst/>
                <a:gdLst>
                  <a:gd name="connsiteX0" fmla="*/ 73170 w 99777"/>
                  <a:gd name="connsiteY0" fmla="*/ 52357 h 151358"/>
                  <a:gd name="connsiteX1" fmla="*/ 73170 w 99777"/>
                  <a:gd name="connsiteY1" fmla="*/ 0 h 151358"/>
                  <a:gd name="connsiteX2" fmla="*/ 99777 w 99777"/>
                  <a:gd name="connsiteY2" fmla="*/ 0 h 151358"/>
                  <a:gd name="connsiteX3" fmla="*/ 99777 w 99777"/>
                  <a:gd name="connsiteY3" fmla="*/ 151358 h 151358"/>
                  <a:gd name="connsiteX4" fmla="*/ 53215 w 99777"/>
                  <a:gd name="connsiteY4" fmla="*/ 151358 h 151358"/>
                  <a:gd name="connsiteX5" fmla="*/ 14254 w 99777"/>
                  <a:gd name="connsiteY5" fmla="*/ 137079 h 151358"/>
                  <a:gd name="connsiteX6" fmla="*/ 0 w 99777"/>
                  <a:gd name="connsiteY6" fmla="*/ 99002 h 151358"/>
                  <a:gd name="connsiteX7" fmla="*/ 6652 w 99777"/>
                  <a:gd name="connsiteY7" fmla="*/ 73299 h 151358"/>
                  <a:gd name="connsiteX8" fmla="*/ 25657 w 99777"/>
                  <a:gd name="connsiteY8" fmla="*/ 55212 h 151358"/>
                  <a:gd name="connsiteX9" fmla="*/ 51314 w 99777"/>
                  <a:gd name="connsiteY9" fmla="*/ 48549 h 151358"/>
                  <a:gd name="connsiteX10" fmla="*/ 74120 w 99777"/>
                  <a:gd name="connsiteY10" fmla="*/ 52357 h 151358"/>
                  <a:gd name="connsiteX11" fmla="*/ 59866 w 99777"/>
                  <a:gd name="connsiteY11" fmla="*/ 131368 h 151358"/>
                  <a:gd name="connsiteX12" fmla="*/ 74120 w 99777"/>
                  <a:gd name="connsiteY12" fmla="*/ 131368 h 151358"/>
                  <a:gd name="connsiteX13" fmla="*/ 74120 w 99777"/>
                  <a:gd name="connsiteY13" fmla="*/ 72347 h 151358"/>
                  <a:gd name="connsiteX14" fmla="*/ 57016 w 99777"/>
                  <a:gd name="connsiteY14" fmla="*/ 68540 h 151358"/>
                  <a:gd name="connsiteX15" fmla="*/ 36110 w 99777"/>
                  <a:gd name="connsiteY15" fmla="*/ 77107 h 151358"/>
                  <a:gd name="connsiteX16" fmla="*/ 28508 w 99777"/>
                  <a:gd name="connsiteY16" fmla="*/ 99002 h 151358"/>
                  <a:gd name="connsiteX17" fmla="*/ 60817 w 99777"/>
                  <a:gd name="connsiteY17" fmla="*/ 131368 h 1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777" h="151358">
                    <a:moveTo>
                      <a:pt x="73170" y="52357"/>
                    </a:moveTo>
                    <a:lnTo>
                      <a:pt x="73170" y="0"/>
                    </a:lnTo>
                    <a:lnTo>
                      <a:pt x="99777" y="0"/>
                    </a:lnTo>
                    <a:lnTo>
                      <a:pt x="99777" y="151358"/>
                    </a:lnTo>
                    <a:lnTo>
                      <a:pt x="53215" y="151358"/>
                    </a:lnTo>
                    <a:cubicBezTo>
                      <a:pt x="37060" y="151358"/>
                      <a:pt x="23756" y="146599"/>
                      <a:pt x="14254" y="137079"/>
                    </a:cubicBezTo>
                    <a:cubicBezTo>
                      <a:pt x="4751" y="127560"/>
                      <a:pt x="0" y="115185"/>
                      <a:pt x="0" y="99002"/>
                    </a:cubicBezTo>
                    <a:cubicBezTo>
                      <a:pt x="0" y="82819"/>
                      <a:pt x="1901" y="80915"/>
                      <a:pt x="6652" y="73299"/>
                    </a:cubicBezTo>
                    <a:cubicBezTo>
                      <a:pt x="11403" y="65684"/>
                      <a:pt x="17105" y="59020"/>
                      <a:pt x="25657" y="55212"/>
                    </a:cubicBezTo>
                    <a:cubicBezTo>
                      <a:pt x="34209" y="51405"/>
                      <a:pt x="41811" y="48549"/>
                      <a:pt x="51314" y="48549"/>
                    </a:cubicBezTo>
                    <a:cubicBezTo>
                      <a:pt x="60817" y="48549"/>
                      <a:pt x="65568" y="49501"/>
                      <a:pt x="74120" y="52357"/>
                    </a:cubicBezTo>
                    <a:close/>
                    <a:moveTo>
                      <a:pt x="59866" y="131368"/>
                    </a:moveTo>
                    <a:lnTo>
                      <a:pt x="74120" y="131368"/>
                    </a:lnTo>
                    <a:lnTo>
                      <a:pt x="74120" y="72347"/>
                    </a:lnTo>
                    <a:cubicBezTo>
                      <a:pt x="68419" y="69492"/>
                      <a:pt x="62717" y="68540"/>
                      <a:pt x="57016" y="68540"/>
                    </a:cubicBezTo>
                    <a:cubicBezTo>
                      <a:pt x="48463" y="68540"/>
                      <a:pt x="40861" y="71396"/>
                      <a:pt x="36110" y="77107"/>
                    </a:cubicBezTo>
                    <a:cubicBezTo>
                      <a:pt x="30408" y="82819"/>
                      <a:pt x="28508" y="90434"/>
                      <a:pt x="28508" y="99002"/>
                    </a:cubicBezTo>
                    <a:cubicBezTo>
                      <a:pt x="28508" y="120896"/>
                      <a:pt x="38961" y="131368"/>
                      <a:pt x="60817" y="131368"/>
                    </a:cubicBezTo>
                    <a:close/>
                  </a:path>
                </a:pathLst>
              </a:custGeom>
              <a:grpFill/>
              <a:ln w="9503" cap="flat">
                <a:noFill/>
                <a:prstDash val="solid"/>
                <a:miter/>
              </a:ln>
            </p:spPr>
            <p:txBody>
              <a:bodyPr rtlCol="0" anchor="ctr"/>
              <a:lstStyle/>
              <a:p>
                <a:endParaRPr lang="es-ES"/>
              </a:p>
            </p:txBody>
          </p:sp>
          <p:sp>
            <p:nvSpPr>
              <p:cNvPr id="272" name="Forma libre 271">
                <a:extLst>
                  <a:ext uri="{FF2B5EF4-FFF2-40B4-BE49-F238E27FC236}">
                    <a16:creationId xmlns:a16="http://schemas.microsoft.com/office/drawing/2014/main" id="{16ADF0A9-3818-73FF-0880-3C9B44A033D6}"/>
                  </a:ext>
                </a:extLst>
              </p:cNvPr>
              <p:cNvSpPr/>
              <p:nvPr/>
            </p:nvSpPr>
            <p:spPr>
              <a:xfrm>
                <a:off x="5406112" y="3572743"/>
                <a:ext cx="30408" cy="147550"/>
              </a:xfrm>
              <a:custGeom>
                <a:avLst/>
                <a:gdLst>
                  <a:gd name="connsiteX0" fmla="*/ 15204 w 30408"/>
                  <a:gd name="connsiteY0" fmla="*/ 0 h 147550"/>
                  <a:gd name="connsiteX1" fmla="*/ 25657 w 30408"/>
                  <a:gd name="connsiteY1" fmla="*/ 4760 h 147550"/>
                  <a:gd name="connsiteX2" fmla="*/ 30408 w 30408"/>
                  <a:gd name="connsiteY2" fmla="*/ 15231 h 147550"/>
                  <a:gd name="connsiteX3" fmla="*/ 25657 w 30408"/>
                  <a:gd name="connsiteY3" fmla="*/ 25702 h 147550"/>
                  <a:gd name="connsiteX4" fmla="*/ 15204 w 30408"/>
                  <a:gd name="connsiteY4" fmla="*/ 30462 h 147550"/>
                  <a:gd name="connsiteX5" fmla="*/ 4751 w 30408"/>
                  <a:gd name="connsiteY5" fmla="*/ 25702 h 147550"/>
                  <a:gd name="connsiteX6" fmla="*/ 0 w 30408"/>
                  <a:gd name="connsiteY6" fmla="*/ 15231 h 147550"/>
                  <a:gd name="connsiteX7" fmla="*/ 4751 w 30408"/>
                  <a:gd name="connsiteY7" fmla="*/ 4760 h 147550"/>
                  <a:gd name="connsiteX8" fmla="*/ 15204 w 30408"/>
                  <a:gd name="connsiteY8" fmla="*/ 0 h 147550"/>
                  <a:gd name="connsiteX9" fmla="*/ 28508 w 30408"/>
                  <a:gd name="connsiteY9" fmla="*/ 46645 h 147550"/>
                  <a:gd name="connsiteX10" fmla="*/ 28508 w 30408"/>
                  <a:gd name="connsiteY10" fmla="*/ 147551 h 147550"/>
                  <a:gd name="connsiteX11" fmla="*/ 1901 w 30408"/>
                  <a:gd name="connsiteY11" fmla="*/ 147551 h 147550"/>
                  <a:gd name="connsiteX12" fmla="*/ 1901 w 30408"/>
                  <a:gd name="connsiteY12" fmla="*/ 46645 h 147550"/>
                  <a:gd name="connsiteX13" fmla="*/ 28508 w 30408"/>
                  <a:gd name="connsiteY13" fmla="*/ 46645 h 14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08" h="147550">
                    <a:moveTo>
                      <a:pt x="15204" y="0"/>
                    </a:moveTo>
                    <a:cubicBezTo>
                      <a:pt x="19005" y="0"/>
                      <a:pt x="22806" y="1904"/>
                      <a:pt x="25657" y="4760"/>
                    </a:cubicBezTo>
                    <a:cubicBezTo>
                      <a:pt x="28508" y="7615"/>
                      <a:pt x="30408" y="11423"/>
                      <a:pt x="30408" y="15231"/>
                    </a:cubicBezTo>
                    <a:cubicBezTo>
                      <a:pt x="30408" y="19039"/>
                      <a:pt x="28508" y="22847"/>
                      <a:pt x="25657" y="25702"/>
                    </a:cubicBezTo>
                    <a:cubicBezTo>
                      <a:pt x="22806" y="28558"/>
                      <a:pt x="19005" y="30462"/>
                      <a:pt x="15204" y="30462"/>
                    </a:cubicBezTo>
                    <a:cubicBezTo>
                      <a:pt x="11403" y="30462"/>
                      <a:pt x="7602" y="28558"/>
                      <a:pt x="4751" y="25702"/>
                    </a:cubicBezTo>
                    <a:cubicBezTo>
                      <a:pt x="1901" y="22847"/>
                      <a:pt x="0" y="19039"/>
                      <a:pt x="0" y="15231"/>
                    </a:cubicBezTo>
                    <a:cubicBezTo>
                      <a:pt x="0" y="11423"/>
                      <a:pt x="1901" y="7615"/>
                      <a:pt x="4751" y="4760"/>
                    </a:cubicBezTo>
                    <a:cubicBezTo>
                      <a:pt x="7602" y="1904"/>
                      <a:pt x="11403" y="0"/>
                      <a:pt x="15204" y="0"/>
                    </a:cubicBezTo>
                    <a:close/>
                    <a:moveTo>
                      <a:pt x="28508" y="46645"/>
                    </a:moveTo>
                    <a:lnTo>
                      <a:pt x="28508" y="147551"/>
                    </a:lnTo>
                    <a:lnTo>
                      <a:pt x="1901" y="147551"/>
                    </a:lnTo>
                    <a:lnTo>
                      <a:pt x="1901" y="46645"/>
                    </a:lnTo>
                    <a:lnTo>
                      <a:pt x="28508" y="46645"/>
                    </a:lnTo>
                    <a:close/>
                  </a:path>
                </a:pathLst>
              </a:custGeom>
              <a:grpFill/>
              <a:ln w="9503" cap="flat">
                <a:noFill/>
                <a:prstDash val="solid"/>
                <a:miter/>
              </a:ln>
            </p:spPr>
            <p:txBody>
              <a:bodyPr rtlCol="0" anchor="ctr"/>
              <a:lstStyle/>
              <a:p>
                <a:endParaRPr lang="es-ES"/>
              </a:p>
            </p:txBody>
          </p:sp>
          <p:sp>
            <p:nvSpPr>
              <p:cNvPr id="273" name="Forma libre 272">
                <a:extLst>
                  <a:ext uri="{FF2B5EF4-FFF2-40B4-BE49-F238E27FC236}">
                    <a16:creationId xmlns:a16="http://schemas.microsoft.com/office/drawing/2014/main" id="{16499372-32F4-8192-5663-7D470B777967}"/>
                  </a:ext>
                </a:extLst>
              </p:cNvPr>
              <p:cNvSpPr/>
              <p:nvPr/>
            </p:nvSpPr>
            <p:spPr>
              <a:xfrm>
                <a:off x="5462177" y="3617484"/>
                <a:ext cx="80772" cy="103761"/>
              </a:xfrm>
              <a:custGeom>
                <a:avLst/>
                <a:gdLst>
                  <a:gd name="connsiteX0" fmla="*/ 57966 w 80772"/>
                  <a:gd name="connsiteY0" fmla="*/ 0 h 103761"/>
                  <a:gd name="connsiteX1" fmla="*/ 68419 w 80772"/>
                  <a:gd name="connsiteY1" fmla="*/ 2856 h 103761"/>
                  <a:gd name="connsiteX2" fmla="*/ 80772 w 80772"/>
                  <a:gd name="connsiteY2" fmla="*/ 10471 h 103761"/>
                  <a:gd name="connsiteX3" fmla="*/ 71269 w 80772"/>
                  <a:gd name="connsiteY3" fmla="*/ 33318 h 103761"/>
                  <a:gd name="connsiteX4" fmla="*/ 52264 w 80772"/>
                  <a:gd name="connsiteY4" fmla="*/ 24750 h 103761"/>
                  <a:gd name="connsiteX5" fmla="*/ 39911 w 80772"/>
                  <a:gd name="connsiteY5" fmla="*/ 29510 h 103761"/>
                  <a:gd name="connsiteX6" fmla="*/ 30408 w 80772"/>
                  <a:gd name="connsiteY6" fmla="*/ 41886 h 103761"/>
                  <a:gd name="connsiteX7" fmla="*/ 26607 w 80772"/>
                  <a:gd name="connsiteY7" fmla="*/ 57116 h 103761"/>
                  <a:gd name="connsiteX8" fmla="*/ 26607 w 80772"/>
                  <a:gd name="connsiteY8" fmla="*/ 103762 h 103761"/>
                  <a:gd name="connsiteX9" fmla="*/ 0 w 80772"/>
                  <a:gd name="connsiteY9" fmla="*/ 103762 h 103761"/>
                  <a:gd name="connsiteX10" fmla="*/ 0 w 80772"/>
                  <a:gd name="connsiteY10" fmla="*/ 2856 h 103761"/>
                  <a:gd name="connsiteX11" fmla="*/ 26607 w 80772"/>
                  <a:gd name="connsiteY11" fmla="*/ 2856 h 103761"/>
                  <a:gd name="connsiteX12" fmla="*/ 26607 w 80772"/>
                  <a:gd name="connsiteY12" fmla="*/ 28558 h 103761"/>
                  <a:gd name="connsiteX13" fmla="*/ 26607 w 80772"/>
                  <a:gd name="connsiteY13" fmla="*/ 28558 h 103761"/>
                  <a:gd name="connsiteX14" fmla="*/ 40861 w 80772"/>
                  <a:gd name="connsiteY14" fmla="*/ 7616 h 103761"/>
                  <a:gd name="connsiteX15" fmla="*/ 57016 w 80772"/>
                  <a:gd name="connsiteY15" fmla="*/ 952 h 1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772" h="103761">
                    <a:moveTo>
                      <a:pt x="57966" y="0"/>
                    </a:moveTo>
                    <a:cubicBezTo>
                      <a:pt x="61767" y="0"/>
                      <a:pt x="64618" y="0"/>
                      <a:pt x="68419" y="2856"/>
                    </a:cubicBezTo>
                    <a:cubicBezTo>
                      <a:pt x="72220" y="5712"/>
                      <a:pt x="76021" y="6664"/>
                      <a:pt x="80772" y="10471"/>
                    </a:cubicBezTo>
                    <a:lnTo>
                      <a:pt x="71269" y="33318"/>
                    </a:lnTo>
                    <a:cubicBezTo>
                      <a:pt x="63667" y="27606"/>
                      <a:pt x="57016" y="24750"/>
                      <a:pt x="52264" y="24750"/>
                    </a:cubicBezTo>
                    <a:cubicBezTo>
                      <a:pt x="47513" y="24750"/>
                      <a:pt x="43712" y="26654"/>
                      <a:pt x="39911" y="29510"/>
                    </a:cubicBezTo>
                    <a:cubicBezTo>
                      <a:pt x="36110" y="32366"/>
                      <a:pt x="32309" y="37126"/>
                      <a:pt x="30408" y="41886"/>
                    </a:cubicBezTo>
                    <a:cubicBezTo>
                      <a:pt x="28508" y="46645"/>
                      <a:pt x="26607" y="52357"/>
                      <a:pt x="26607" y="57116"/>
                    </a:cubicBezTo>
                    <a:lnTo>
                      <a:pt x="26607" y="103762"/>
                    </a:lnTo>
                    <a:lnTo>
                      <a:pt x="0" y="103762"/>
                    </a:lnTo>
                    <a:lnTo>
                      <a:pt x="0" y="2856"/>
                    </a:lnTo>
                    <a:lnTo>
                      <a:pt x="26607" y="2856"/>
                    </a:lnTo>
                    <a:lnTo>
                      <a:pt x="26607" y="28558"/>
                    </a:lnTo>
                    <a:lnTo>
                      <a:pt x="26607" y="28558"/>
                    </a:lnTo>
                    <a:cubicBezTo>
                      <a:pt x="31359" y="19039"/>
                      <a:pt x="36110" y="11423"/>
                      <a:pt x="40861" y="7616"/>
                    </a:cubicBezTo>
                    <a:cubicBezTo>
                      <a:pt x="45612" y="2856"/>
                      <a:pt x="51314" y="952"/>
                      <a:pt x="57016" y="952"/>
                    </a:cubicBezTo>
                    <a:close/>
                  </a:path>
                </a:pathLst>
              </a:custGeom>
              <a:grpFill/>
              <a:ln w="9503" cap="flat">
                <a:noFill/>
                <a:prstDash val="solid"/>
                <a:miter/>
              </a:ln>
            </p:spPr>
            <p:txBody>
              <a:bodyPr rtlCol="0" anchor="ctr"/>
              <a:lstStyle/>
              <a:p>
                <a:endParaRPr lang="es-ES"/>
              </a:p>
            </p:txBody>
          </p:sp>
          <p:sp>
            <p:nvSpPr>
              <p:cNvPr id="274" name="Forma libre 273">
                <a:extLst>
                  <a:ext uri="{FF2B5EF4-FFF2-40B4-BE49-F238E27FC236}">
                    <a16:creationId xmlns:a16="http://schemas.microsoft.com/office/drawing/2014/main" id="{14C0AC41-FFD7-3444-AD3E-FE09C746D291}"/>
                  </a:ext>
                </a:extLst>
              </p:cNvPr>
              <p:cNvSpPr/>
              <p:nvPr/>
            </p:nvSpPr>
            <p:spPr>
              <a:xfrm>
                <a:off x="5545800" y="3617484"/>
                <a:ext cx="97876" cy="105665"/>
              </a:xfrm>
              <a:custGeom>
                <a:avLst/>
                <a:gdLst>
                  <a:gd name="connsiteX0" fmla="*/ 49413 w 97876"/>
                  <a:gd name="connsiteY0" fmla="*/ 0 h 105665"/>
                  <a:gd name="connsiteX1" fmla="*/ 84573 w 97876"/>
                  <a:gd name="connsiteY1" fmla="*/ 14279 h 105665"/>
                  <a:gd name="connsiteX2" fmla="*/ 97877 w 97876"/>
                  <a:gd name="connsiteY2" fmla="*/ 54261 h 105665"/>
                  <a:gd name="connsiteX3" fmla="*/ 97877 w 97876"/>
                  <a:gd name="connsiteY3" fmla="*/ 58068 h 105665"/>
                  <a:gd name="connsiteX4" fmla="*/ 26607 w 97876"/>
                  <a:gd name="connsiteY4" fmla="*/ 58068 h 105665"/>
                  <a:gd name="connsiteX5" fmla="*/ 37060 w 97876"/>
                  <a:gd name="connsiteY5" fmla="*/ 79011 h 105665"/>
                  <a:gd name="connsiteX6" fmla="*/ 60817 w 97876"/>
                  <a:gd name="connsiteY6" fmla="*/ 86627 h 105665"/>
                  <a:gd name="connsiteX7" fmla="*/ 78871 w 97876"/>
                  <a:gd name="connsiteY7" fmla="*/ 83771 h 105665"/>
                  <a:gd name="connsiteX8" fmla="*/ 96926 w 97876"/>
                  <a:gd name="connsiteY8" fmla="*/ 73300 h 105665"/>
                  <a:gd name="connsiteX9" fmla="*/ 96926 w 97876"/>
                  <a:gd name="connsiteY9" fmla="*/ 93290 h 105665"/>
                  <a:gd name="connsiteX10" fmla="*/ 54165 w 97876"/>
                  <a:gd name="connsiteY10" fmla="*/ 105665 h 105665"/>
                  <a:gd name="connsiteX11" fmla="*/ 15204 w 97876"/>
                  <a:gd name="connsiteY11" fmla="*/ 91386 h 105665"/>
                  <a:gd name="connsiteX12" fmla="*/ 0 w 97876"/>
                  <a:gd name="connsiteY12" fmla="*/ 53309 h 105665"/>
                  <a:gd name="connsiteX13" fmla="*/ 14254 w 97876"/>
                  <a:gd name="connsiteY13" fmla="*/ 15231 h 105665"/>
                  <a:gd name="connsiteX14" fmla="*/ 50364 w 97876"/>
                  <a:gd name="connsiteY14" fmla="*/ 952 h 105665"/>
                  <a:gd name="connsiteX15" fmla="*/ 73170 w 97876"/>
                  <a:gd name="connsiteY15" fmla="*/ 41886 h 105665"/>
                  <a:gd name="connsiteX16" fmla="*/ 66518 w 97876"/>
                  <a:gd name="connsiteY16" fmla="*/ 24750 h 105665"/>
                  <a:gd name="connsiteX17" fmla="*/ 51314 w 97876"/>
                  <a:gd name="connsiteY17" fmla="*/ 18087 h 105665"/>
                  <a:gd name="connsiteX18" fmla="*/ 35160 w 97876"/>
                  <a:gd name="connsiteY18" fmla="*/ 23799 h 105665"/>
                  <a:gd name="connsiteX19" fmla="*/ 27557 w 97876"/>
                  <a:gd name="connsiteY19" fmla="*/ 40934 h 105665"/>
                  <a:gd name="connsiteX20" fmla="*/ 74120 w 97876"/>
                  <a:gd name="connsiteY20" fmla="*/ 40934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876" h="105665">
                    <a:moveTo>
                      <a:pt x="49413" y="0"/>
                    </a:moveTo>
                    <a:cubicBezTo>
                      <a:pt x="64617" y="0"/>
                      <a:pt x="76021" y="4760"/>
                      <a:pt x="84573" y="14279"/>
                    </a:cubicBezTo>
                    <a:cubicBezTo>
                      <a:pt x="93125" y="23799"/>
                      <a:pt x="97877" y="37126"/>
                      <a:pt x="97877" y="54261"/>
                    </a:cubicBezTo>
                    <a:lnTo>
                      <a:pt x="97877" y="58068"/>
                    </a:lnTo>
                    <a:lnTo>
                      <a:pt x="26607" y="58068"/>
                    </a:lnTo>
                    <a:cubicBezTo>
                      <a:pt x="27557" y="66636"/>
                      <a:pt x="31358" y="74252"/>
                      <a:pt x="37060" y="79011"/>
                    </a:cubicBezTo>
                    <a:cubicBezTo>
                      <a:pt x="42762" y="83771"/>
                      <a:pt x="50364" y="86627"/>
                      <a:pt x="60817" y="86627"/>
                    </a:cubicBezTo>
                    <a:cubicBezTo>
                      <a:pt x="71269" y="86627"/>
                      <a:pt x="73170" y="85675"/>
                      <a:pt x="78871" y="83771"/>
                    </a:cubicBezTo>
                    <a:cubicBezTo>
                      <a:pt x="84573" y="81867"/>
                      <a:pt x="91225" y="78059"/>
                      <a:pt x="96926" y="73300"/>
                    </a:cubicBezTo>
                    <a:lnTo>
                      <a:pt x="96926" y="93290"/>
                    </a:lnTo>
                    <a:cubicBezTo>
                      <a:pt x="85523" y="101858"/>
                      <a:pt x="70319" y="105665"/>
                      <a:pt x="54165" y="105665"/>
                    </a:cubicBezTo>
                    <a:cubicBezTo>
                      <a:pt x="38010" y="105665"/>
                      <a:pt x="25657" y="100906"/>
                      <a:pt x="15204" y="91386"/>
                    </a:cubicBezTo>
                    <a:cubicBezTo>
                      <a:pt x="4751" y="81867"/>
                      <a:pt x="0" y="68540"/>
                      <a:pt x="0" y="53309"/>
                    </a:cubicBezTo>
                    <a:cubicBezTo>
                      <a:pt x="0" y="38078"/>
                      <a:pt x="4751" y="25702"/>
                      <a:pt x="14254" y="15231"/>
                    </a:cubicBezTo>
                    <a:cubicBezTo>
                      <a:pt x="23756" y="5712"/>
                      <a:pt x="36110" y="952"/>
                      <a:pt x="50364" y="952"/>
                    </a:cubicBezTo>
                    <a:close/>
                    <a:moveTo>
                      <a:pt x="73170" y="41886"/>
                    </a:moveTo>
                    <a:cubicBezTo>
                      <a:pt x="73170" y="34270"/>
                      <a:pt x="70319" y="28558"/>
                      <a:pt x="66518" y="24750"/>
                    </a:cubicBezTo>
                    <a:cubicBezTo>
                      <a:pt x="62717" y="20943"/>
                      <a:pt x="57966" y="18087"/>
                      <a:pt x="51314" y="18087"/>
                    </a:cubicBezTo>
                    <a:cubicBezTo>
                      <a:pt x="44662" y="18087"/>
                      <a:pt x="38961" y="19991"/>
                      <a:pt x="35160" y="23799"/>
                    </a:cubicBezTo>
                    <a:cubicBezTo>
                      <a:pt x="31358" y="27606"/>
                      <a:pt x="28508" y="33318"/>
                      <a:pt x="27557" y="40934"/>
                    </a:cubicBezTo>
                    <a:lnTo>
                      <a:pt x="74120" y="40934"/>
                    </a:lnTo>
                    <a:close/>
                  </a:path>
                </a:pathLst>
              </a:custGeom>
              <a:grpFill/>
              <a:ln w="9503" cap="flat">
                <a:noFill/>
                <a:prstDash val="solid"/>
                <a:miter/>
              </a:ln>
            </p:spPr>
            <p:txBody>
              <a:bodyPr rtlCol="0" anchor="ctr"/>
              <a:lstStyle/>
              <a:p>
                <a:endParaRPr lang="es-ES"/>
              </a:p>
            </p:txBody>
          </p:sp>
          <p:sp>
            <p:nvSpPr>
              <p:cNvPr id="275" name="Forma libre 274">
                <a:extLst>
                  <a:ext uri="{FF2B5EF4-FFF2-40B4-BE49-F238E27FC236}">
                    <a16:creationId xmlns:a16="http://schemas.microsoft.com/office/drawing/2014/main" id="{261D7106-CB6B-D467-0489-3C7E79E51EC5}"/>
                  </a:ext>
                </a:extLst>
              </p:cNvPr>
              <p:cNvSpPr/>
              <p:nvPr/>
            </p:nvSpPr>
            <p:spPr>
              <a:xfrm>
                <a:off x="5659831" y="3617484"/>
                <a:ext cx="87423" cy="104713"/>
              </a:xfrm>
              <a:custGeom>
                <a:avLst/>
                <a:gdLst>
                  <a:gd name="connsiteX0" fmla="*/ 53214 w 87423"/>
                  <a:gd name="connsiteY0" fmla="*/ 0 h 104713"/>
                  <a:gd name="connsiteX1" fmla="*/ 85523 w 87423"/>
                  <a:gd name="connsiteY1" fmla="*/ 6664 h 104713"/>
                  <a:gd name="connsiteX2" fmla="*/ 85523 w 87423"/>
                  <a:gd name="connsiteY2" fmla="*/ 29510 h 104713"/>
                  <a:gd name="connsiteX3" fmla="*/ 58916 w 87423"/>
                  <a:gd name="connsiteY3" fmla="*/ 20943 h 104713"/>
                  <a:gd name="connsiteX4" fmla="*/ 37060 w 87423"/>
                  <a:gd name="connsiteY4" fmla="*/ 29510 h 104713"/>
                  <a:gd name="connsiteX5" fmla="*/ 28508 w 87423"/>
                  <a:gd name="connsiteY5" fmla="*/ 52357 h 104713"/>
                  <a:gd name="connsiteX6" fmla="*/ 37060 w 87423"/>
                  <a:gd name="connsiteY6" fmla="*/ 75203 h 104713"/>
                  <a:gd name="connsiteX7" fmla="*/ 59866 w 87423"/>
                  <a:gd name="connsiteY7" fmla="*/ 83771 h 104713"/>
                  <a:gd name="connsiteX8" fmla="*/ 87424 w 87423"/>
                  <a:gd name="connsiteY8" fmla="*/ 76155 h 104713"/>
                  <a:gd name="connsiteX9" fmla="*/ 87424 w 87423"/>
                  <a:gd name="connsiteY9" fmla="*/ 98050 h 104713"/>
                  <a:gd name="connsiteX10" fmla="*/ 55115 w 87423"/>
                  <a:gd name="connsiteY10" fmla="*/ 104713 h 104713"/>
                  <a:gd name="connsiteX11" fmla="*/ 15204 w 87423"/>
                  <a:gd name="connsiteY11" fmla="*/ 90434 h 104713"/>
                  <a:gd name="connsiteX12" fmla="*/ 0 w 87423"/>
                  <a:gd name="connsiteY12" fmla="*/ 53309 h 104713"/>
                  <a:gd name="connsiteX13" fmla="*/ 15204 w 87423"/>
                  <a:gd name="connsiteY13" fmla="*/ 14279 h 104713"/>
                  <a:gd name="connsiteX14" fmla="*/ 54165 w 87423"/>
                  <a:gd name="connsiteY14" fmla="*/ 0 h 10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423" h="104713">
                    <a:moveTo>
                      <a:pt x="53214" y="0"/>
                    </a:moveTo>
                    <a:cubicBezTo>
                      <a:pt x="64617" y="0"/>
                      <a:pt x="76021" y="1904"/>
                      <a:pt x="85523" y="6664"/>
                    </a:cubicBezTo>
                    <a:lnTo>
                      <a:pt x="85523" y="29510"/>
                    </a:lnTo>
                    <a:cubicBezTo>
                      <a:pt x="76021" y="23799"/>
                      <a:pt x="67468" y="20943"/>
                      <a:pt x="58916" y="20943"/>
                    </a:cubicBezTo>
                    <a:cubicBezTo>
                      <a:pt x="50364" y="20943"/>
                      <a:pt x="42762" y="23799"/>
                      <a:pt x="37060" y="29510"/>
                    </a:cubicBezTo>
                    <a:cubicBezTo>
                      <a:pt x="31358" y="35222"/>
                      <a:pt x="28508" y="42837"/>
                      <a:pt x="28508" y="52357"/>
                    </a:cubicBezTo>
                    <a:cubicBezTo>
                      <a:pt x="28508" y="61876"/>
                      <a:pt x="31358" y="69492"/>
                      <a:pt x="37060" y="75203"/>
                    </a:cubicBezTo>
                    <a:cubicBezTo>
                      <a:pt x="42762" y="80915"/>
                      <a:pt x="50364" y="83771"/>
                      <a:pt x="59866" y="83771"/>
                    </a:cubicBezTo>
                    <a:cubicBezTo>
                      <a:pt x="69369" y="83771"/>
                      <a:pt x="76021" y="80915"/>
                      <a:pt x="87424" y="76155"/>
                    </a:cubicBezTo>
                    <a:lnTo>
                      <a:pt x="87424" y="98050"/>
                    </a:lnTo>
                    <a:cubicBezTo>
                      <a:pt x="76971" y="101858"/>
                      <a:pt x="66518" y="104713"/>
                      <a:pt x="55115" y="104713"/>
                    </a:cubicBezTo>
                    <a:cubicBezTo>
                      <a:pt x="38961" y="104713"/>
                      <a:pt x="25657" y="99954"/>
                      <a:pt x="15204" y="90434"/>
                    </a:cubicBezTo>
                    <a:cubicBezTo>
                      <a:pt x="4751" y="80915"/>
                      <a:pt x="0" y="68540"/>
                      <a:pt x="0" y="53309"/>
                    </a:cubicBezTo>
                    <a:cubicBezTo>
                      <a:pt x="0" y="38078"/>
                      <a:pt x="4751" y="23799"/>
                      <a:pt x="15204" y="14279"/>
                    </a:cubicBezTo>
                    <a:cubicBezTo>
                      <a:pt x="25657" y="4760"/>
                      <a:pt x="38010" y="0"/>
                      <a:pt x="54165" y="0"/>
                    </a:cubicBezTo>
                    <a:close/>
                  </a:path>
                </a:pathLst>
              </a:custGeom>
              <a:grpFill/>
              <a:ln w="9503" cap="flat">
                <a:noFill/>
                <a:prstDash val="solid"/>
                <a:miter/>
              </a:ln>
            </p:spPr>
            <p:txBody>
              <a:bodyPr rtlCol="0" anchor="ctr"/>
              <a:lstStyle/>
              <a:p>
                <a:endParaRPr lang="es-ES"/>
              </a:p>
            </p:txBody>
          </p:sp>
          <p:sp>
            <p:nvSpPr>
              <p:cNvPr id="276" name="Forma libre 275">
                <a:extLst>
                  <a:ext uri="{FF2B5EF4-FFF2-40B4-BE49-F238E27FC236}">
                    <a16:creationId xmlns:a16="http://schemas.microsoft.com/office/drawing/2014/main" id="{96FA9E49-9633-8CCE-D62E-F5D38B36B65F}"/>
                  </a:ext>
                </a:extLst>
              </p:cNvPr>
              <p:cNvSpPr/>
              <p:nvPr/>
            </p:nvSpPr>
            <p:spPr>
              <a:xfrm>
                <a:off x="5762459" y="3617484"/>
                <a:ext cx="87423" cy="104713"/>
              </a:xfrm>
              <a:custGeom>
                <a:avLst/>
                <a:gdLst>
                  <a:gd name="connsiteX0" fmla="*/ 53215 w 87423"/>
                  <a:gd name="connsiteY0" fmla="*/ 0 h 104713"/>
                  <a:gd name="connsiteX1" fmla="*/ 85523 w 87423"/>
                  <a:gd name="connsiteY1" fmla="*/ 6664 h 104713"/>
                  <a:gd name="connsiteX2" fmla="*/ 85523 w 87423"/>
                  <a:gd name="connsiteY2" fmla="*/ 29510 h 104713"/>
                  <a:gd name="connsiteX3" fmla="*/ 58916 w 87423"/>
                  <a:gd name="connsiteY3" fmla="*/ 20943 h 104713"/>
                  <a:gd name="connsiteX4" fmla="*/ 37060 w 87423"/>
                  <a:gd name="connsiteY4" fmla="*/ 29510 h 104713"/>
                  <a:gd name="connsiteX5" fmla="*/ 28508 w 87423"/>
                  <a:gd name="connsiteY5" fmla="*/ 52357 h 104713"/>
                  <a:gd name="connsiteX6" fmla="*/ 37060 w 87423"/>
                  <a:gd name="connsiteY6" fmla="*/ 75203 h 104713"/>
                  <a:gd name="connsiteX7" fmla="*/ 59866 w 87423"/>
                  <a:gd name="connsiteY7" fmla="*/ 83771 h 104713"/>
                  <a:gd name="connsiteX8" fmla="*/ 87424 w 87423"/>
                  <a:gd name="connsiteY8" fmla="*/ 76155 h 104713"/>
                  <a:gd name="connsiteX9" fmla="*/ 87424 w 87423"/>
                  <a:gd name="connsiteY9" fmla="*/ 98050 h 104713"/>
                  <a:gd name="connsiteX10" fmla="*/ 55115 w 87423"/>
                  <a:gd name="connsiteY10" fmla="*/ 104713 h 104713"/>
                  <a:gd name="connsiteX11" fmla="*/ 15204 w 87423"/>
                  <a:gd name="connsiteY11" fmla="*/ 90434 h 104713"/>
                  <a:gd name="connsiteX12" fmla="*/ 0 w 87423"/>
                  <a:gd name="connsiteY12" fmla="*/ 53309 h 104713"/>
                  <a:gd name="connsiteX13" fmla="*/ 15204 w 87423"/>
                  <a:gd name="connsiteY13" fmla="*/ 14279 h 104713"/>
                  <a:gd name="connsiteX14" fmla="*/ 54165 w 87423"/>
                  <a:gd name="connsiteY14" fmla="*/ 0 h 10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423" h="104713">
                    <a:moveTo>
                      <a:pt x="53215" y="0"/>
                    </a:moveTo>
                    <a:cubicBezTo>
                      <a:pt x="64618" y="0"/>
                      <a:pt x="76021" y="1904"/>
                      <a:pt x="85523" y="6664"/>
                    </a:cubicBezTo>
                    <a:lnTo>
                      <a:pt x="85523" y="29510"/>
                    </a:lnTo>
                    <a:cubicBezTo>
                      <a:pt x="76021" y="23799"/>
                      <a:pt x="67468" y="20943"/>
                      <a:pt x="58916" y="20943"/>
                    </a:cubicBezTo>
                    <a:cubicBezTo>
                      <a:pt x="50364" y="20943"/>
                      <a:pt x="42762" y="23799"/>
                      <a:pt x="37060" y="29510"/>
                    </a:cubicBezTo>
                    <a:cubicBezTo>
                      <a:pt x="31359" y="35222"/>
                      <a:pt x="28508" y="42837"/>
                      <a:pt x="28508" y="52357"/>
                    </a:cubicBezTo>
                    <a:cubicBezTo>
                      <a:pt x="28508" y="61876"/>
                      <a:pt x="31359" y="69492"/>
                      <a:pt x="37060" y="75203"/>
                    </a:cubicBezTo>
                    <a:cubicBezTo>
                      <a:pt x="42762" y="80915"/>
                      <a:pt x="50364" y="83771"/>
                      <a:pt x="59866" y="83771"/>
                    </a:cubicBezTo>
                    <a:cubicBezTo>
                      <a:pt x="69369" y="83771"/>
                      <a:pt x="76021" y="80915"/>
                      <a:pt x="87424" y="76155"/>
                    </a:cubicBezTo>
                    <a:lnTo>
                      <a:pt x="87424" y="98050"/>
                    </a:lnTo>
                    <a:cubicBezTo>
                      <a:pt x="76971" y="101858"/>
                      <a:pt x="66518" y="104713"/>
                      <a:pt x="55115" y="104713"/>
                    </a:cubicBezTo>
                    <a:cubicBezTo>
                      <a:pt x="38961" y="104713"/>
                      <a:pt x="25657" y="99954"/>
                      <a:pt x="15204" y="90434"/>
                    </a:cubicBezTo>
                    <a:cubicBezTo>
                      <a:pt x="4751" y="80915"/>
                      <a:pt x="0" y="68540"/>
                      <a:pt x="0" y="53309"/>
                    </a:cubicBezTo>
                    <a:cubicBezTo>
                      <a:pt x="0" y="38078"/>
                      <a:pt x="4751" y="23799"/>
                      <a:pt x="15204" y="14279"/>
                    </a:cubicBezTo>
                    <a:cubicBezTo>
                      <a:pt x="25657" y="4760"/>
                      <a:pt x="38010" y="0"/>
                      <a:pt x="54165" y="0"/>
                    </a:cubicBezTo>
                    <a:close/>
                  </a:path>
                </a:pathLst>
              </a:custGeom>
              <a:grpFill/>
              <a:ln w="9503" cap="flat">
                <a:noFill/>
                <a:prstDash val="solid"/>
                <a:miter/>
              </a:ln>
            </p:spPr>
            <p:txBody>
              <a:bodyPr rtlCol="0" anchor="ctr"/>
              <a:lstStyle/>
              <a:p>
                <a:endParaRPr lang="es-ES"/>
              </a:p>
            </p:txBody>
          </p:sp>
          <p:sp>
            <p:nvSpPr>
              <p:cNvPr id="277" name="Forma libre 276">
                <a:extLst>
                  <a:ext uri="{FF2B5EF4-FFF2-40B4-BE49-F238E27FC236}">
                    <a16:creationId xmlns:a16="http://schemas.microsoft.com/office/drawing/2014/main" id="{32D9236F-CFBD-3A32-2584-C62E919D0FE9}"/>
                  </a:ext>
                </a:extLst>
              </p:cNvPr>
              <p:cNvSpPr/>
              <p:nvPr/>
            </p:nvSpPr>
            <p:spPr>
              <a:xfrm>
                <a:off x="5867937" y="3572743"/>
                <a:ext cx="30408" cy="147550"/>
              </a:xfrm>
              <a:custGeom>
                <a:avLst/>
                <a:gdLst>
                  <a:gd name="connsiteX0" fmla="*/ 15204 w 30408"/>
                  <a:gd name="connsiteY0" fmla="*/ 0 h 147550"/>
                  <a:gd name="connsiteX1" fmla="*/ 25657 w 30408"/>
                  <a:gd name="connsiteY1" fmla="*/ 4760 h 147550"/>
                  <a:gd name="connsiteX2" fmla="*/ 30408 w 30408"/>
                  <a:gd name="connsiteY2" fmla="*/ 15231 h 147550"/>
                  <a:gd name="connsiteX3" fmla="*/ 25657 w 30408"/>
                  <a:gd name="connsiteY3" fmla="*/ 25702 h 147550"/>
                  <a:gd name="connsiteX4" fmla="*/ 15204 w 30408"/>
                  <a:gd name="connsiteY4" fmla="*/ 30462 h 147550"/>
                  <a:gd name="connsiteX5" fmla="*/ 4751 w 30408"/>
                  <a:gd name="connsiteY5" fmla="*/ 25702 h 147550"/>
                  <a:gd name="connsiteX6" fmla="*/ 0 w 30408"/>
                  <a:gd name="connsiteY6" fmla="*/ 15231 h 147550"/>
                  <a:gd name="connsiteX7" fmla="*/ 4751 w 30408"/>
                  <a:gd name="connsiteY7" fmla="*/ 4760 h 147550"/>
                  <a:gd name="connsiteX8" fmla="*/ 15204 w 30408"/>
                  <a:gd name="connsiteY8" fmla="*/ 0 h 147550"/>
                  <a:gd name="connsiteX9" fmla="*/ 28508 w 30408"/>
                  <a:gd name="connsiteY9" fmla="*/ 46645 h 147550"/>
                  <a:gd name="connsiteX10" fmla="*/ 28508 w 30408"/>
                  <a:gd name="connsiteY10" fmla="*/ 147551 h 147550"/>
                  <a:gd name="connsiteX11" fmla="*/ 1900 w 30408"/>
                  <a:gd name="connsiteY11" fmla="*/ 147551 h 147550"/>
                  <a:gd name="connsiteX12" fmla="*/ 1900 w 30408"/>
                  <a:gd name="connsiteY12" fmla="*/ 46645 h 147550"/>
                  <a:gd name="connsiteX13" fmla="*/ 28508 w 30408"/>
                  <a:gd name="connsiteY13" fmla="*/ 46645 h 14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08" h="147550">
                    <a:moveTo>
                      <a:pt x="15204" y="0"/>
                    </a:moveTo>
                    <a:cubicBezTo>
                      <a:pt x="19005" y="0"/>
                      <a:pt x="22806" y="1904"/>
                      <a:pt x="25657" y="4760"/>
                    </a:cubicBezTo>
                    <a:cubicBezTo>
                      <a:pt x="28508" y="7615"/>
                      <a:pt x="30408" y="11423"/>
                      <a:pt x="30408" y="15231"/>
                    </a:cubicBezTo>
                    <a:cubicBezTo>
                      <a:pt x="30408" y="19039"/>
                      <a:pt x="28508" y="22847"/>
                      <a:pt x="25657" y="25702"/>
                    </a:cubicBezTo>
                    <a:cubicBezTo>
                      <a:pt x="22806" y="28558"/>
                      <a:pt x="19005" y="30462"/>
                      <a:pt x="15204" y="30462"/>
                    </a:cubicBezTo>
                    <a:cubicBezTo>
                      <a:pt x="11403" y="30462"/>
                      <a:pt x="7602" y="28558"/>
                      <a:pt x="4751" y="25702"/>
                    </a:cubicBezTo>
                    <a:cubicBezTo>
                      <a:pt x="1900" y="22847"/>
                      <a:pt x="0" y="19039"/>
                      <a:pt x="0" y="15231"/>
                    </a:cubicBezTo>
                    <a:cubicBezTo>
                      <a:pt x="0" y="11423"/>
                      <a:pt x="1900" y="7615"/>
                      <a:pt x="4751" y="4760"/>
                    </a:cubicBezTo>
                    <a:cubicBezTo>
                      <a:pt x="7602" y="1904"/>
                      <a:pt x="11403" y="0"/>
                      <a:pt x="15204" y="0"/>
                    </a:cubicBezTo>
                    <a:close/>
                    <a:moveTo>
                      <a:pt x="28508" y="46645"/>
                    </a:moveTo>
                    <a:lnTo>
                      <a:pt x="28508" y="147551"/>
                    </a:lnTo>
                    <a:lnTo>
                      <a:pt x="1900" y="147551"/>
                    </a:lnTo>
                    <a:lnTo>
                      <a:pt x="1900" y="46645"/>
                    </a:lnTo>
                    <a:lnTo>
                      <a:pt x="28508" y="46645"/>
                    </a:lnTo>
                    <a:close/>
                  </a:path>
                </a:pathLst>
              </a:custGeom>
              <a:grpFill/>
              <a:ln w="9503" cap="flat">
                <a:noFill/>
                <a:prstDash val="solid"/>
                <a:miter/>
              </a:ln>
            </p:spPr>
            <p:txBody>
              <a:bodyPr rtlCol="0" anchor="ctr"/>
              <a:lstStyle/>
              <a:p>
                <a:endParaRPr lang="es-ES"/>
              </a:p>
            </p:txBody>
          </p:sp>
          <p:sp>
            <p:nvSpPr>
              <p:cNvPr id="278" name="Forma libre 277">
                <a:extLst>
                  <a:ext uri="{FF2B5EF4-FFF2-40B4-BE49-F238E27FC236}">
                    <a16:creationId xmlns:a16="http://schemas.microsoft.com/office/drawing/2014/main" id="{7D53FA29-6D30-C29D-8BA0-0B2DFE5D4DF8}"/>
                  </a:ext>
                </a:extLst>
              </p:cNvPr>
              <p:cNvSpPr/>
              <p:nvPr/>
            </p:nvSpPr>
            <p:spPr>
              <a:xfrm>
                <a:off x="5919251" y="3572743"/>
                <a:ext cx="110230" cy="149454"/>
              </a:xfrm>
              <a:custGeom>
                <a:avLst/>
                <a:gdLst>
                  <a:gd name="connsiteX0" fmla="*/ 55115 w 110230"/>
                  <a:gd name="connsiteY0" fmla="*/ 44741 h 149454"/>
                  <a:gd name="connsiteX1" fmla="*/ 83623 w 110230"/>
                  <a:gd name="connsiteY1" fmla="*/ 51405 h 149454"/>
                  <a:gd name="connsiteX2" fmla="*/ 103578 w 110230"/>
                  <a:gd name="connsiteY2" fmla="*/ 69492 h 149454"/>
                  <a:gd name="connsiteX3" fmla="*/ 110230 w 110230"/>
                  <a:gd name="connsiteY3" fmla="*/ 96146 h 149454"/>
                  <a:gd name="connsiteX4" fmla="*/ 103578 w 110230"/>
                  <a:gd name="connsiteY4" fmla="*/ 123752 h 149454"/>
                  <a:gd name="connsiteX5" fmla="*/ 83623 w 110230"/>
                  <a:gd name="connsiteY5" fmla="*/ 142791 h 149454"/>
                  <a:gd name="connsiteX6" fmla="*/ 55115 w 110230"/>
                  <a:gd name="connsiteY6" fmla="*/ 149454 h 149454"/>
                  <a:gd name="connsiteX7" fmla="*/ 26607 w 110230"/>
                  <a:gd name="connsiteY7" fmla="*/ 142791 h 149454"/>
                  <a:gd name="connsiteX8" fmla="*/ 6652 w 110230"/>
                  <a:gd name="connsiteY8" fmla="*/ 123752 h 149454"/>
                  <a:gd name="connsiteX9" fmla="*/ 0 w 110230"/>
                  <a:gd name="connsiteY9" fmla="*/ 96146 h 149454"/>
                  <a:gd name="connsiteX10" fmla="*/ 7602 w 110230"/>
                  <a:gd name="connsiteY10" fmla="*/ 68540 h 149454"/>
                  <a:gd name="connsiteX11" fmla="*/ 27558 w 110230"/>
                  <a:gd name="connsiteY11" fmla="*/ 50453 h 149454"/>
                  <a:gd name="connsiteX12" fmla="*/ 56065 w 110230"/>
                  <a:gd name="connsiteY12" fmla="*/ 43789 h 149454"/>
                  <a:gd name="connsiteX13" fmla="*/ 27558 w 110230"/>
                  <a:gd name="connsiteY13" fmla="*/ 97098 h 149454"/>
                  <a:gd name="connsiteX14" fmla="*/ 35160 w 110230"/>
                  <a:gd name="connsiteY14" fmla="*/ 120896 h 149454"/>
                  <a:gd name="connsiteX15" fmla="*/ 55115 w 110230"/>
                  <a:gd name="connsiteY15" fmla="*/ 130416 h 149454"/>
                  <a:gd name="connsiteX16" fmla="*/ 76021 w 110230"/>
                  <a:gd name="connsiteY16" fmla="*/ 121848 h 149454"/>
                  <a:gd name="connsiteX17" fmla="*/ 83623 w 110230"/>
                  <a:gd name="connsiteY17" fmla="*/ 97098 h 149454"/>
                  <a:gd name="connsiteX18" fmla="*/ 76021 w 110230"/>
                  <a:gd name="connsiteY18" fmla="*/ 73299 h 149454"/>
                  <a:gd name="connsiteX19" fmla="*/ 56065 w 110230"/>
                  <a:gd name="connsiteY19" fmla="*/ 64732 h 149454"/>
                  <a:gd name="connsiteX20" fmla="*/ 36110 w 110230"/>
                  <a:gd name="connsiteY20" fmla="*/ 73299 h 149454"/>
                  <a:gd name="connsiteX21" fmla="*/ 28508 w 110230"/>
                  <a:gd name="connsiteY21" fmla="*/ 97098 h 149454"/>
                  <a:gd name="connsiteX22" fmla="*/ 85523 w 110230"/>
                  <a:gd name="connsiteY22" fmla="*/ 0 h 149454"/>
                  <a:gd name="connsiteX23" fmla="*/ 54165 w 110230"/>
                  <a:gd name="connsiteY23" fmla="*/ 32366 h 149454"/>
                  <a:gd name="connsiteX24" fmla="*/ 39911 w 110230"/>
                  <a:gd name="connsiteY24" fmla="*/ 32366 h 149454"/>
                  <a:gd name="connsiteX25" fmla="*/ 56065 w 110230"/>
                  <a:gd name="connsiteY25" fmla="*/ 0 h 149454"/>
                  <a:gd name="connsiteX26" fmla="*/ 86474 w 110230"/>
                  <a:gd name="connsiteY26" fmla="*/ 0 h 14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0230" h="149454">
                    <a:moveTo>
                      <a:pt x="55115" y="44741"/>
                    </a:moveTo>
                    <a:cubicBezTo>
                      <a:pt x="65568" y="44741"/>
                      <a:pt x="75071" y="46645"/>
                      <a:pt x="83623" y="51405"/>
                    </a:cubicBezTo>
                    <a:cubicBezTo>
                      <a:pt x="92175" y="56164"/>
                      <a:pt x="98827" y="61876"/>
                      <a:pt x="103578" y="69492"/>
                    </a:cubicBezTo>
                    <a:cubicBezTo>
                      <a:pt x="108330" y="77107"/>
                      <a:pt x="110230" y="86627"/>
                      <a:pt x="110230" y="96146"/>
                    </a:cubicBezTo>
                    <a:cubicBezTo>
                      <a:pt x="110230" y="105665"/>
                      <a:pt x="108330" y="116137"/>
                      <a:pt x="103578" y="123752"/>
                    </a:cubicBezTo>
                    <a:cubicBezTo>
                      <a:pt x="98827" y="131368"/>
                      <a:pt x="92175" y="138031"/>
                      <a:pt x="83623" y="142791"/>
                    </a:cubicBezTo>
                    <a:cubicBezTo>
                      <a:pt x="75071" y="147551"/>
                      <a:pt x="65568" y="149454"/>
                      <a:pt x="55115" y="149454"/>
                    </a:cubicBezTo>
                    <a:cubicBezTo>
                      <a:pt x="44662" y="149454"/>
                      <a:pt x="35160" y="147551"/>
                      <a:pt x="26607" y="142791"/>
                    </a:cubicBezTo>
                    <a:cubicBezTo>
                      <a:pt x="18055" y="138031"/>
                      <a:pt x="11403" y="132320"/>
                      <a:pt x="6652" y="123752"/>
                    </a:cubicBezTo>
                    <a:cubicBezTo>
                      <a:pt x="1901" y="116137"/>
                      <a:pt x="0" y="106617"/>
                      <a:pt x="0" y="96146"/>
                    </a:cubicBezTo>
                    <a:cubicBezTo>
                      <a:pt x="0" y="85675"/>
                      <a:pt x="2851" y="77107"/>
                      <a:pt x="7602" y="68540"/>
                    </a:cubicBezTo>
                    <a:cubicBezTo>
                      <a:pt x="12353" y="60924"/>
                      <a:pt x="19005" y="54260"/>
                      <a:pt x="27558" y="50453"/>
                    </a:cubicBezTo>
                    <a:cubicBezTo>
                      <a:pt x="36110" y="45693"/>
                      <a:pt x="45612" y="43789"/>
                      <a:pt x="56065" y="43789"/>
                    </a:cubicBezTo>
                    <a:close/>
                    <a:moveTo>
                      <a:pt x="27558" y="97098"/>
                    </a:moveTo>
                    <a:cubicBezTo>
                      <a:pt x="27558" y="107569"/>
                      <a:pt x="30408" y="115185"/>
                      <a:pt x="35160" y="120896"/>
                    </a:cubicBezTo>
                    <a:cubicBezTo>
                      <a:pt x="39911" y="126608"/>
                      <a:pt x="46563" y="130416"/>
                      <a:pt x="55115" y="130416"/>
                    </a:cubicBezTo>
                    <a:cubicBezTo>
                      <a:pt x="63667" y="130416"/>
                      <a:pt x="70319" y="127560"/>
                      <a:pt x="76021" y="121848"/>
                    </a:cubicBezTo>
                    <a:cubicBezTo>
                      <a:pt x="80772" y="116137"/>
                      <a:pt x="83623" y="107569"/>
                      <a:pt x="83623" y="97098"/>
                    </a:cubicBezTo>
                    <a:cubicBezTo>
                      <a:pt x="83623" y="86627"/>
                      <a:pt x="80772" y="79011"/>
                      <a:pt x="76021" y="73299"/>
                    </a:cubicBezTo>
                    <a:cubicBezTo>
                      <a:pt x="71269" y="67588"/>
                      <a:pt x="64618" y="64732"/>
                      <a:pt x="56065" y="64732"/>
                    </a:cubicBezTo>
                    <a:cubicBezTo>
                      <a:pt x="47513" y="64732"/>
                      <a:pt x="41811" y="67588"/>
                      <a:pt x="36110" y="73299"/>
                    </a:cubicBezTo>
                    <a:cubicBezTo>
                      <a:pt x="31359" y="79011"/>
                      <a:pt x="28508" y="86627"/>
                      <a:pt x="28508" y="97098"/>
                    </a:cubicBezTo>
                    <a:close/>
                    <a:moveTo>
                      <a:pt x="85523" y="0"/>
                    </a:moveTo>
                    <a:lnTo>
                      <a:pt x="54165" y="32366"/>
                    </a:lnTo>
                    <a:lnTo>
                      <a:pt x="39911" y="32366"/>
                    </a:lnTo>
                    <a:lnTo>
                      <a:pt x="56065" y="0"/>
                    </a:lnTo>
                    <a:lnTo>
                      <a:pt x="86474" y="0"/>
                    </a:lnTo>
                    <a:close/>
                  </a:path>
                </a:pathLst>
              </a:custGeom>
              <a:grpFill/>
              <a:ln w="9503" cap="flat">
                <a:noFill/>
                <a:prstDash val="solid"/>
                <a:miter/>
              </a:ln>
            </p:spPr>
            <p:txBody>
              <a:bodyPr rtlCol="0" anchor="ctr"/>
              <a:lstStyle/>
              <a:p>
                <a:endParaRPr lang="es-ES"/>
              </a:p>
            </p:txBody>
          </p:sp>
          <p:sp>
            <p:nvSpPr>
              <p:cNvPr id="279" name="Forma libre 278">
                <a:extLst>
                  <a:ext uri="{FF2B5EF4-FFF2-40B4-BE49-F238E27FC236}">
                    <a16:creationId xmlns:a16="http://schemas.microsoft.com/office/drawing/2014/main" id="{9E50BBD4-4DF0-055B-BC85-60E642172A0B}"/>
                  </a:ext>
                </a:extLst>
              </p:cNvPr>
              <p:cNvSpPr/>
              <p:nvPr/>
            </p:nvSpPr>
            <p:spPr>
              <a:xfrm>
                <a:off x="6050387" y="3617484"/>
                <a:ext cx="94075" cy="104713"/>
              </a:xfrm>
              <a:custGeom>
                <a:avLst/>
                <a:gdLst>
                  <a:gd name="connsiteX0" fmla="*/ 58916 w 94075"/>
                  <a:gd name="connsiteY0" fmla="*/ 0 h 104713"/>
                  <a:gd name="connsiteX1" fmla="*/ 84573 w 94075"/>
                  <a:gd name="connsiteY1" fmla="*/ 10471 h 104713"/>
                  <a:gd name="connsiteX2" fmla="*/ 94076 w 94075"/>
                  <a:gd name="connsiteY2" fmla="*/ 39030 h 104713"/>
                  <a:gd name="connsiteX3" fmla="*/ 94076 w 94075"/>
                  <a:gd name="connsiteY3" fmla="*/ 103762 h 104713"/>
                  <a:gd name="connsiteX4" fmla="*/ 67468 w 94075"/>
                  <a:gd name="connsiteY4" fmla="*/ 103762 h 104713"/>
                  <a:gd name="connsiteX5" fmla="*/ 67468 w 94075"/>
                  <a:gd name="connsiteY5" fmla="*/ 41886 h 104713"/>
                  <a:gd name="connsiteX6" fmla="*/ 62717 w 94075"/>
                  <a:gd name="connsiteY6" fmla="*/ 26654 h 104713"/>
                  <a:gd name="connsiteX7" fmla="*/ 50364 w 94075"/>
                  <a:gd name="connsiteY7" fmla="*/ 20943 h 104713"/>
                  <a:gd name="connsiteX8" fmla="*/ 38961 w 94075"/>
                  <a:gd name="connsiteY8" fmla="*/ 24750 h 104713"/>
                  <a:gd name="connsiteX9" fmla="*/ 26607 w 94075"/>
                  <a:gd name="connsiteY9" fmla="*/ 37126 h 104713"/>
                  <a:gd name="connsiteX10" fmla="*/ 26607 w 94075"/>
                  <a:gd name="connsiteY10" fmla="*/ 104713 h 104713"/>
                  <a:gd name="connsiteX11" fmla="*/ 0 w 94075"/>
                  <a:gd name="connsiteY11" fmla="*/ 104713 h 104713"/>
                  <a:gd name="connsiteX12" fmla="*/ 0 w 94075"/>
                  <a:gd name="connsiteY12" fmla="*/ 3808 h 104713"/>
                  <a:gd name="connsiteX13" fmla="*/ 26607 w 94075"/>
                  <a:gd name="connsiteY13" fmla="*/ 3808 h 104713"/>
                  <a:gd name="connsiteX14" fmla="*/ 26607 w 94075"/>
                  <a:gd name="connsiteY14" fmla="*/ 18087 h 104713"/>
                  <a:gd name="connsiteX15" fmla="*/ 41811 w 94075"/>
                  <a:gd name="connsiteY15" fmla="*/ 5712 h 104713"/>
                  <a:gd name="connsiteX16" fmla="*/ 58916 w 94075"/>
                  <a:gd name="connsiteY16" fmla="*/ 1904 h 10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075" h="104713">
                    <a:moveTo>
                      <a:pt x="58916" y="0"/>
                    </a:moveTo>
                    <a:cubicBezTo>
                      <a:pt x="69369" y="0"/>
                      <a:pt x="77921" y="3808"/>
                      <a:pt x="84573" y="10471"/>
                    </a:cubicBezTo>
                    <a:cubicBezTo>
                      <a:pt x="91225" y="17135"/>
                      <a:pt x="94076" y="26654"/>
                      <a:pt x="94076" y="39030"/>
                    </a:cubicBezTo>
                    <a:lnTo>
                      <a:pt x="94076" y="103762"/>
                    </a:lnTo>
                    <a:lnTo>
                      <a:pt x="67468" y="103762"/>
                    </a:lnTo>
                    <a:lnTo>
                      <a:pt x="67468" y="41886"/>
                    </a:lnTo>
                    <a:cubicBezTo>
                      <a:pt x="67468" y="35222"/>
                      <a:pt x="65568" y="30462"/>
                      <a:pt x="62717" y="26654"/>
                    </a:cubicBezTo>
                    <a:cubicBezTo>
                      <a:pt x="59866" y="22847"/>
                      <a:pt x="55115" y="20943"/>
                      <a:pt x="50364" y="20943"/>
                    </a:cubicBezTo>
                    <a:cubicBezTo>
                      <a:pt x="45612" y="20943"/>
                      <a:pt x="42762" y="21895"/>
                      <a:pt x="38961" y="24750"/>
                    </a:cubicBezTo>
                    <a:cubicBezTo>
                      <a:pt x="35160" y="27606"/>
                      <a:pt x="31359" y="31414"/>
                      <a:pt x="26607" y="37126"/>
                    </a:cubicBezTo>
                    <a:lnTo>
                      <a:pt x="26607" y="104713"/>
                    </a:lnTo>
                    <a:lnTo>
                      <a:pt x="0" y="104713"/>
                    </a:lnTo>
                    <a:lnTo>
                      <a:pt x="0" y="3808"/>
                    </a:lnTo>
                    <a:lnTo>
                      <a:pt x="26607" y="3808"/>
                    </a:lnTo>
                    <a:lnTo>
                      <a:pt x="26607" y="18087"/>
                    </a:lnTo>
                    <a:cubicBezTo>
                      <a:pt x="31359" y="12375"/>
                      <a:pt x="36110" y="8568"/>
                      <a:pt x="41811" y="5712"/>
                    </a:cubicBezTo>
                    <a:cubicBezTo>
                      <a:pt x="46563" y="2856"/>
                      <a:pt x="52264" y="1904"/>
                      <a:pt x="58916" y="1904"/>
                    </a:cubicBezTo>
                    <a:close/>
                  </a:path>
                </a:pathLst>
              </a:custGeom>
              <a:grpFill/>
              <a:ln w="9503" cap="flat">
                <a:noFill/>
                <a:prstDash val="solid"/>
                <a:miter/>
              </a:ln>
            </p:spPr>
            <p:txBody>
              <a:bodyPr rtlCol="0" anchor="ctr"/>
              <a:lstStyle/>
              <a:p>
                <a:endParaRPr lang="es-ES"/>
              </a:p>
            </p:txBody>
          </p:sp>
          <p:sp>
            <p:nvSpPr>
              <p:cNvPr id="280" name="Forma libre 279">
                <a:extLst>
                  <a:ext uri="{FF2B5EF4-FFF2-40B4-BE49-F238E27FC236}">
                    <a16:creationId xmlns:a16="http://schemas.microsoft.com/office/drawing/2014/main" id="{FA70E6B0-D3FC-559C-9E3B-46AF2F27E7CE}"/>
                  </a:ext>
                </a:extLst>
              </p:cNvPr>
              <p:cNvSpPr/>
              <p:nvPr/>
            </p:nvSpPr>
            <p:spPr>
              <a:xfrm>
                <a:off x="6230936" y="3567031"/>
                <a:ext cx="143489" cy="156118"/>
              </a:xfrm>
              <a:custGeom>
                <a:avLst/>
                <a:gdLst>
                  <a:gd name="connsiteX0" fmla="*/ 84573 w 143489"/>
                  <a:gd name="connsiteY0" fmla="*/ 0 h 156118"/>
                  <a:gd name="connsiteX1" fmla="*/ 139688 w 143489"/>
                  <a:gd name="connsiteY1" fmla="*/ 12375 h 156118"/>
                  <a:gd name="connsiteX2" fmla="*/ 139688 w 143489"/>
                  <a:gd name="connsiteY2" fmla="*/ 39030 h 156118"/>
                  <a:gd name="connsiteX3" fmla="*/ 85523 w 143489"/>
                  <a:gd name="connsiteY3" fmla="*/ 24750 h 156118"/>
                  <a:gd name="connsiteX4" fmla="*/ 56065 w 143489"/>
                  <a:gd name="connsiteY4" fmla="*/ 31414 h 156118"/>
                  <a:gd name="connsiteX5" fmla="*/ 36110 w 143489"/>
                  <a:gd name="connsiteY5" fmla="*/ 50453 h 156118"/>
                  <a:gd name="connsiteX6" fmla="*/ 29458 w 143489"/>
                  <a:gd name="connsiteY6" fmla="*/ 78059 h 156118"/>
                  <a:gd name="connsiteX7" fmla="*/ 44662 w 143489"/>
                  <a:gd name="connsiteY7" fmla="*/ 115185 h 156118"/>
                  <a:gd name="connsiteX8" fmla="*/ 85523 w 143489"/>
                  <a:gd name="connsiteY8" fmla="*/ 129464 h 156118"/>
                  <a:gd name="connsiteX9" fmla="*/ 98827 w 143489"/>
                  <a:gd name="connsiteY9" fmla="*/ 128512 h 156118"/>
                  <a:gd name="connsiteX10" fmla="*/ 114031 w 143489"/>
                  <a:gd name="connsiteY10" fmla="*/ 123752 h 156118"/>
                  <a:gd name="connsiteX11" fmla="*/ 114031 w 143489"/>
                  <a:gd name="connsiteY11" fmla="*/ 99002 h 156118"/>
                  <a:gd name="connsiteX12" fmla="*/ 89324 w 143489"/>
                  <a:gd name="connsiteY12" fmla="*/ 99002 h 156118"/>
                  <a:gd name="connsiteX13" fmla="*/ 89324 w 143489"/>
                  <a:gd name="connsiteY13" fmla="*/ 76155 h 156118"/>
                  <a:gd name="connsiteX14" fmla="*/ 143489 w 143489"/>
                  <a:gd name="connsiteY14" fmla="*/ 76155 h 156118"/>
                  <a:gd name="connsiteX15" fmla="*/ 143489 w 143489"/>
                  <a:gd name="connsiteY15" fmla="*/ 138983 h 156118"/>
                  <a:gd name="connsiteX16" fmla="*/ 116882 w 143489"/>
                  <a:gd name="connsiteY16" fmla="*/ 151358 h 156118"/>
                  <a:gd name="connsiteX17" fmla="*/ 84573 w 143489"/>
                  <a:gd name="connsiteY17" fmla="*/ 156118 h 156118"/>
                  <a:gd name="connsiteX18" fmla="*/ 40861 w 143489"/>
                  <a:gd name="connsiteY18" fmla="*/ 146599 h 156118"/>
                  <a:gd name="connsiteX19" fmla="*/ 10453 w 143489"/>
                  <a:gd name="connsiteY19" fmla="*/ 118993 h 156118"/>
                  <a:gd name="connsiteX20" fmla="*/ 0 w 143489"/>
                  <a:gd name="connsiteY20" fmla="*/ 79011 h 156118"/>
                  <a:gd name="connsiteX21" fmla="*/ 11403 w 143489"/>
                  <a:gd name="connsiteY21" fmla="*/ 39030 h 156118"/>
                  <a:gd name="connsiteX22" fmla="*/ 41811 w 143489"/>
                  <a:gd name="connsiteY22" fmla="*/ 11423 h 156118"/>
                  <a:gd name="connsiteX23" fmla="*/ 85523 w 143489"/>
                  <a:gd name="connsiteY23" fmla="*/ 1904 h 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489" h="156118">
                    <a:moveTo>
                      <a:pt x="84573" y="0"/>
                    </a:moveTo>
                    <a:cubicBezTo>
                      <a:pt x="103578" y="0"/>
                      <a:pt x="121633" y="3808"/>
                      <a:pt x="139688" y="12375"/>
                    </a:cubicBezTo>
                    <a:lnTo>
                      <a:pt x="139688" y="39030"/>
                    </a:lnTo>
                    <a:cubicBezTo>
                      <a:pt x="121633" y="29510"/>
                      <a:pt x="103578" y="24750"/>
                      <a:pt x="85523" y="24750"/>
                    </a:cubicBezTo>
                    <a:cubicBezTo>
                      <a:pt x="67468" y="24750"/>
                      <a:pt x="64618" y="26654"/>
                      <a:pt x="56065" y="31414"/>
                    </a:cubicBezTo>
                    <a:cubicBezTo>
                      <a:pt x="47513" y="36174"/>
                      <a:pt x="40861" y="41885"/>
                      <a:pt x="36110" y="50453"/>
                    </a:cubicBezTo>
                    <a:cubicBezTo>
                      <a:pt x="31359" y="59020"/>
                      <a:pt x="29458" y="67588"/>
                      <a:pt x="29458" y="78059"/>
                    </a:cubicBezTo>
                    <a:cubicBezTo>
                      <a:pt x="29458" y="93290"/>
                      <a:pt x="34209" y="105665"/>
                      <a:pt x="44662" y="115185"/>
                    </a:cubicBezTo>
                    <a:cubicBezTo>
                      <a:pt x="55115" y="124704"/>
                      <a:pt x="68419" y="129464"/>
                      <a:pt x="85523" y="129464"/>
                    </a:cubicBezTo>
                    <a:cubicBezTo>
                      <a:pt x="102628" y="129464"/>
                      <a:pt x="95026" y="129464"/>
                      <a:pt x="98827" y="128512"/>
                    </a:cubicBezTo>
                    <a:cubicBezTo>
                      <a:pt x="102628" y="128512"/>
                      <a:pt x="108330" y="126608"/>
                      <a:pt x="114031" y="123752"/>
                    </a:cubicBezTo>
                    <a:lnTo>
                      <a:pt x="114031" y="99002"/>
                    </a:lnTo>
                    <a:lnTo>
                      <a:pt x="89324" y="99002"/>
                    </a:lnTo>
                    <a:lnTo>
                      <a:pt x="89324" y="76155"/>
                    </a:lnTo>
                    <a:lnTo>
                      <a:pt x="143489" y="76155"/>
                    </a:lnTo>
                    <a:lnTo>
                      <a:pt x="143489" y="138983"/>
                    </a:lnTo>
                    <a:cubicBezTo>
                      <a:pt x="135887" y="143743"/>
                      <a:pt x="127335" y="148503"/>
                      <a:pt x="116882" y="151358"/>
                    </a:cubicBezTo>
                    <a:cubicBezTo>
                      <a:pt x="106429" y="154214"/>
                      <a:pt x="95976" y="156118"/>
                      <a:pt x="84573" y="156118"/>
                    </a:cubicBezTo>
                    <a:cubicBezTo>
                      <a:pt x="68419" y="156118"/>
                      <a:pt x="54165" y="153262"/>
                      <a:pt x="40861" y="146599"/>
                    </a:cubicBezTo>
                    <a:cubicBezTo>
                      <a:pt x="27558" y="139935"/>
                      <a:pt x="18055" y="130416"/>
                      <a:pt x="10453" y="118993"/>
                    </a:cubicBezTo>
                    <a:cubicBezTo>
                      <a:pt x="2851" y="107569"/>
                      <a:pt x="0" y="94242"/>
                      <a:pt x="0" y="79011"/>
                    </a:cubicBezTo>
                    <a:cubicBezTo>
                      <a:pt x="0" y="63780"/>
                      <a:pt x="3801" y="50453"/>
                      <a:pt x="11403" y="39030"/>
                    </a:cubicBezTo>
                    <a:cubicBezTo>
                      <a:pt x="19005" y="27606"/>
                      <a:pt x="28508" y="18087"/>
                      <a:pt x="41811" y="11423"/>
                    </a:cubicBezTo>
                    <a:cubicBezTo>
                      <a:pt x="55115" y="4760"/>
                      <a:pt x="69369" y="1904"/>
                      <a:pt x="85523" y="1904"/>
                    </a:cubicBezTo>
                    <a:close/>
                  </a:path>
                </a:pathLst>
              </a:custGeom>
              <a:grpFill/>
              <a:ln w="9503" cap="flat">
                <a:noFill/>
                <a:prstDash val="solid"/>
                <a:miter/>
              </a:ln>
            </p:spPr>
            <p:txBody>
              <a:bodyPr rtlCol="0" anchor="ctr"/>
              <a:lstStyle/>
              <a:p>
                <a:endParaRPr lang="es-ES"/>
              </a:p>
            </p:txBody>
          </p:sp>
          <p:sp>
            <p:nvSpPr>
              <p:cNvPr id="281" name="Forma libre 280">
                <a:extLst>
                  <a:ext uri="{FF2B5EF4-FFF2-40B4-BE49-F238E27FC236}">
                    <a16:creationId xmlns:a16="http://schemas.microsoft.com/office/drawing/2014/main" id="{74B7CC37-4455-EE0F-FB04-C30D25357F31}"/>
                  </a:ext>
                </a:extLst>
              </p:cNvPr>
              <p:cNvSpPr/>
              <p:nvPr/>
            </p:nvSpPr>
            <p:spPr>
              <a:xfrm>
                <a:off x="6397232" y="3617484"/>
                <a:ext cx="97876" cy="105665"/>
              </a:xfrm>
              <a:custGeom>
                <a:avLst/>
                <a:gdLst>
                  <a:gd name="connsiteX0" fmla="*/ 49413 w 97876"/>
                  <a:gd name="connsiteY0" fmla="*/ 0 h 105665"/>
                  <a:gd name="connsiteX1" fmla="*/ 84573 w 97876"/>
                  <a:gd name="connsiteY1" fmla="*/ 14279 h 105665"/>
                  <a:gd name="connsiteX2" fmla="*/ 97877 w 97876"/>
                  <a:gd name="connsiteY2" fmla="*/ 54261 h 105665"/>
                  <a:gd name="connsiteX3" fmla="*/ 97877 w 97876"/>
                  <a:gd name="connsiteY3" fmla="*/ 58068 h 105665"/>
                  <a:gd name="connsiteX4" fmla="*/ 26607 w 97876"/>
                  <a:gd name="connsiteY4" fmla="*/ 58068 h 105665"/>
                  <a:gd name="connsiteX5" fmla="*/ 37060 w 97876"/>
                  <a:gd name="connsiteY5" fmla="*/ 79011 h 105665"/>
                  <a:gd name="connsiteX6" fmla="*/ 60817 w 97876"/>
                  <a:gd name="connsiteY6" fmla="*/ 86627 h 105665"/>
                  <a:gd name="connsiteX7" fmla="*/ 78872 w 97876"/>
                  <a:gd name="connsiteY7" fmla="*/ 83771 h 105665"/>
                  <a:gd name="connsiteX8" fmla="*/ 96926 w 97876"/>
                  <a:gd name="connsiteY8" fmla="*/ 73300 h 105665"/>
                  <a:gd name="connsiteX9" fmla="*/ 96926 w 97876"/>
                  <a:gd name="connsiteY9" fmla="*/ 93290 h 105665"/>
                  <a:gd name="connsiteX10" fmla="*/ 54165 w 97876"/>
                  <a:gd name="connsiteY10" fmla="*/ 105665 h 105665"/>
                  <a:gd name="connsiteX11" fmla="*/ 15204 w 97876"/>
                  <a:gd name="connsiteY11" fmla="*/ 91386 h 105665"/>
                  <a:gd name="connsiteX12" fmla="*/ 0 w 97876"/>
                  <a:gd name="connsiteY12" fmla="*/ 53309 h 105665"/>
                  <a:gd name="connsiteX13" fmla="*/ 14254 w 97876"/>
                  <a:gd name="connsiteY13" fmla="*/ 15231 h 105665"/>
                  <a:gd name="connsiteX14" fmla="*/ 50364 w 97876"/>
                  <a:gd name="connsiteY14" fmla="*/ 952 h 105665"/>
                  <a:gd name="connsiteX15" fmla="*/ 73170 w 97876"/>
                  <a:gd name="connsiteY15" fmla="*/ 41886 h 105665"/>
                  <a:gd name="connsiteX16" fmla="*/ 66518 w 97876"/>
                  <a:gd name="connsiteY16" fmla="*/ 24750 h 105665"/>
                  <a:gd name="connsiteX17" fmla="*/ 51314 w 97876"/>
                  <a:gd name="connsiteY17" fmla="*/ 18087 h 105665"/>
                  <a:gd name="connsiteX18" fmla="*/ 35160 w 97876"/>
                  <a:gd name="connsiteY18" fmla="*/ 23799 h 105665"/>
                  <a:gd name="connsiteX19" fmla="*/ 27558 w 97876"/>
                  <a:gd name="connsiteY19" fmla="*/ 40934 h 105665"/>
                  <a:gd name="connsiteX20" fmla="*/ 74120 w 97876"/>
                  <a:gd name="connsiteY20" fmla="*/ 40934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876" h="105665">
                    <a:moveTo>
                      <a:pt x="49413" y="0"/>
                    </a:moveTo>
                    <a:cubicBezTo>
                      <a:pt x="64618" y="0"/>
                      <a:pt x="76021" y="4760"/>
                      <a:pt x="84573" y="14279"/>
                    </a:cubicBezTo>
                    <a:cubicBezTo>
                      <a:pt x="93125" y="23799"/>
                      <a:pt x="97877" y="37126"/>
                      <a:pt x="97877" y="54261"/>
                    </a:cubicBezTo>
                    <a:lnTo>
                      <a:pt x="97877" y="58068"/>
                    </a:lnTo>
                    <a:lnTo>
                      <a:pt x="26607" y="58068"/>
                    </a:lnTo>
                    <a:cubicBezTo>
                      <a:pt x="27558" y="66636"/>
                      <a:pt x="31359" y="74252"/>
                      <a:pt x="37060" y="79011"/>
                    </a:cubicBezTo>
                    <a:cubicBezTo>
                      <a:pt x="42762" y="83771"/>
                      <a:pt x="50364" y="86627"/>
                      <a:pt x="60817" y="86627"/>
                    </a:cubicBezTo>
                    <a:cubicBezTo>
                      <a:pt x="71269" y="86627"/>
                      <a:pt x="73170" y="85675"/>
                      <a:pt x="78872" y="83771"/>
                    </a:cubicBezTo>
                    <a:cubicBezTo>
                      <a:pt x="84573" y="81867"/>
                      <a:pt x="91225" y="78059"/>
                      <a:pt x="96926" y="73300"/>
                    </a:cubicBezTo>
                    <a:lnTo>
                      <a:pt x="96926" y="93290"/>
                    </a:lnTo>
                    <a:cubicBezTo>
                      <a:pt x="85523" y="101858"/>
                      <a:pt x="70319" y="105665"/>
                      <a:pt x="54165" y="105665"/>
                    </a:cubicBezTo>
                    <a:cubicBezTo>
                      <a:pt x="38010" y="105665"/>
                      <a:pt x="25657" y="100906"/>
                      <a:pt x="15204" y="91386"/>
                    </a:cubicBezTo>
                    <a:cubicBezTo>
                      <a:pt x="4751" y="81867"/>
                      <a:pt x="0" y="68540"/>
                      <a:pt x="0" y="53309"/>
                    </a:cubicBezTo>
                    <a:cubicBezTo>
                      <a:pt x="0" y="38078"/>
                      <a:pt x="4751" y="25702"/>
                      <a:pt x="14254" y="15231"/>
                    </a:cubicBezTo>
                    <a:cubicBezTo>
                      <a:pt x="23756" y="5712"/>
                      <a:pt x="36110" y="952"/>
                      <a:pt x="50364" y="952"/>
                    </a:cubicBezTo>
                    <a:close/>
                    <a:moveTo>
                      <a:pt x="73170" y="41886"/>
                    </a:moveTo>
                    <a:cubicBezTo>
                      <a:pt x="73170" y="34270"/>
                      <a:pt x="70319" y="28558"/>
                      <a:pt x="66518" y="24750"/>
                    </a:cubicBezTo>
                    <a:cubicBezTo>
                      <a:pt x="62717" y="20943"/>
                      <a:pt x="57966" y="18087"/>
                      <a:pt x="51314" y="18087"/>
                    </a:cubicBezTo>
                    <a:cubicBezTo>
                      <a:pt x="44662" y="18087"/>
                      <a:pt x="38961" y="19991"/>
                      <a:pt x="35160" y="23799"/>
                    </a:cubicBezTo>
                    <a:cubicBezTo>
                      <a:pt x="31359" y="27606"/>
                      <a:pt x="28508" y="33318"/>
                      <a:pt x="27558" y="40934"/>
                    </a:cubicBezTo>
                    <a:lnTo>
                      <a:pt x="74120" y="40934"/>
                    </a:lnTo>
                    <a:close/>
                  </a:path>
                </a:pathLst>
              </a:custGeom>
              <a:grpFill/>
              <a:ln w="9503" cap="flat">
                <a:noFill/>
                <a:prstDash val="solid"/>
                <a:miter/>
              </a:ln>
            </p:spPr>
            <p:txBody>
              <a:bodyPr rtlCol="0" anchor="ctr"/>
              <a:lstStyle/>
              <a:p>
                <a:endParaRPr lang="es-ES"/>
              </a:p>
            </p:txBody>
          </p:sp>
          <p:sp>
            <p:nvSpPr>
              <p:cNvPr id="282" name="Forma libre 281">
                <a:extLst>
                  <a:ext uri="{FF2B5EF4-FFF2-40B4-BE49-F238E27FC236}">
                    <a16:creationId xmlns:a16="http://schemas.microsoft.com/office/drawing/2014/main" id="{D79D5659-0E31-802A-97BB-D29159A91017}"/>
                  </a:ext>
                </a:extLst>
              </p:cNvPr>
              <p:cNvSpPr/>
              <p:nvPr/>
            </p:nvSpPr>
            <p:spPr>
              <a:xfrm>
                <a:off x="6516014" y="3617484"/>
                <a:ext cx="94075" cy="104713"/>
              </a:xfrm>
              <a:custGeom>
                <a:avLst/>
                <a:gdLst>
                  <a:gd name="connsiteX0" fmla="*/ 58916 w 94075"/>
                  <a:gd name="connsiteY0" fmla="*/ 0 h 104713"/>
                  <a:gd name="connsiteX1" fmla="*/ 84573 w 94075"/>
                  <a:gd name="connsiteY1" fmla="*/ 10471 h 104713"/>
                  <a:gd name="connsiteX2" fmla="*/ 94076 w 94075"/>
                  <a:gd name="connsiteY2" fmla="*/ 39030 h 104713"/>
                  <a:gd name="connsiteX3" fmla="*/ 94076 w 94075"/>
                  <a:gd name="connsiteY3" fmla="*/ 103762 h 104713"/>
                  <a:gd name="connsiteX4" fmla="*/ 67468 w 94075"/>
                  <a:gd name="connsiteY4" fmla="*/ 103762 h 104713"/>
                  <a:gd name="connsiteX5" fmla="*/ 67468 w 94075"/>
                  <a:gd name="connsiteY5" fmla="*/ 41886 h 104713"/>
                  <a:gd name="connsiteX6" fmla="*/ 62717 w 94075"/>
                  <a:gd name="connsiteY6" fmla="*/ 26654 h 104713"/>
                  <a:gd name="connsiteX7" fmla="*/ 50364 w 94075"/>
                  <a:gd name="connsiteY7" fmla="*/ 20943 h 104713"/>
                  <a:gd name="connsiteX8" fmla="*/ 38960 w 94075"/>
                  <a:gd name="connsiteY8" fmla="*/ 24750 h 104713"/>
                  <a:gd name="connsiteX9" fmla="*/ 26607 w 94075"/>
                  <a:gd name="connsiteY9" fmla="*/ 37126 h 104713"/>
                  <a:gd name="connsiteX10" fmla="*/ 26607 w 94075"/>
                  <a:gd name="connsiteY10" fmla="*/ 104713 h 104713"/>
                  <a:gd name="connsiteX11" fmla="*/ 0 w 94075"/>
                  <a:gd name="connsiteY11" fmla="*/ 104713 h 104713"/>
                  <a:gd name="connsiteX12" fmla="*/ 0 w 94075"/>
                  <a:gd name="connsiteY12" fmla="*/ 3808 h 104713"/>
                  <a:gd name="connsiteX13" fmla="*/ 26607 w 94075"/>
                  <a:gd name="connsiteY13" fmla="*/ 3808 h 104713"/>
                  <a:gd name="connsiteX14" fmla="*/ 26607 w 94075"/>
                  <a:gd name="connsiteY14" fmla="*/ 18087 h 104713"/>
                  <a:gd name="connsiteX15" fmla="*/ 41811 w 94075"/>
                  <a:gd name="connsiteY15" fmla="*/ 5712 h 104713"/>
                  <a:gd name="connsiteX16" fmla="*/ 58916 w 94075"/>
                  <a:gd name="connsiteY16" fmla="*/ 1904 h 10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075" h="104713">
                    <a:moveTo>
                      <a:pt x="58916" y="0"/>
                    </a:moveTo>
                    <a:cubicBezTo>
                      <a:pt x="69369" y="0"/>
                      <a:pt x="77921" y="3808"/>
                      <a:pt x="84573" y="10471"/>
                    </a:cubicBezTo>
                    <a:cubicBezTo>
                      <a:pt x="91225" y="17135"/>
                      <a:pt x="94076" y="26654"/>
                      <a:pt x="94076" y="39030"/>
                    </a:cubicBezTo>
                    <a:lnTo>
                      <a:pt x="94076" y="103762"/>
                    </a:lnTo>
                    <a:lnTo>
                      <a:pt x="67468" y="103762"/>
                    </a:lnTo>
                    <a:lnTo>
                      <a:pt x="67468" y="41886"/>
                    </a:lnTo>
                    <a:cubicBezTo>
                      <a:pt x="67468" y="35222"/>
                      <a:pt x="65568" y="30462"/>
                      <a:pt x="62717" y="26654"/>
                    </a:cubicBezTo>
                    <a:cubicBezTo>
                      <a:pt x="59866" y="22847"/>
                      <a:pt x="55115" y="20943"/>
                      <a:pt x="50364" y="20943"/>
                    </a:cubicBezTo>
                    <a:cubicBezTo>
                      <a:pt x="45612" y="20943"/>
                      <a:pt x="42762" y="21895"/>
                      <a:pt x="38960" y="24750"/>
                    </a:cubicBezTo>
                    <a:cubicBezTo>
                      <a:pt x="35159" y="27606"/>
                      <a:pt x="31358" y="31414"/>
                      <a:pt x="26607" y="37126"/>
                    </a:cubicBezTo>
                    <a:lnTo>
                      <a:pt x="26607" y="104713"/>
                    </a:lnTo>
                    <a:lnTo>
                      <a:pt x="0" y="104713"/>
                    </a:lnTo>
                    <a:lnTo>
                      <a:pt x="0" y="3808"/>
                    </a:lnTo>
                    <a:lnTo>
                      <a:pt x="26607" y="3808"/>
                    </a:lnTo>
                    <a:lnTo>
                      <a:pt x="26607" y="18087"/>
                    </a:lnTo>
                    <a:cubicBezTo>
                      <a:pt x="31358" y="12375"/>
                      <a:pt x="36110" y="8568"/>
                      <a:pt x="41811" y="5712"/>
                    </a:cubicBezTo>
                    <a:cubicBezTo>
                      <a:pt x="46563" y="2856"/>
                      <a:pt x="52264" y="1904"/>
                      <a:pt x="58916" y="1904"/>
                    </a:cubicBezTo>
                    <a:close/>
                  </a:path>
                </a:pathLst>
              </a:custGeom>
              <a:grpFill/>
              <a:ln w="9503" cap="flat">
                <a:noFill/>
                <a:prstDash val="solid"/>
                <a:miter/>
              </a:ln>
            </p:spPr>
            <p:txBody>
              <a:bodyPr rtlCol="0" anchor="ctr"/>
              <a:lstStyle/>
              <a:p>
                <a:endParaRPr lang="es-ES"/>
              </a:p>
            </p:txBody>
          </p:sp>
          <p:sp>
            <p:nvSpPr>
              <p:cNvPr id="283" name="Forma libre 282">
                <a:extLst>
                  <a:ext uri="{FF2B5EF4-FFF2-40B4-BE49-F238E27FC236}">
                    <a16:creationId xmlns:a16="http://schemas.microsoft.com/office/drawing/2014/main" id="{E8D789E3-3B9D-AFFB-1DDC-CFA538491128}"/>
                  </a:ext>
                </a:extLst>
              </p:cNvPr>
              <p:cNvSpPr/>
              <p:nvPr/>
            </p:nvSpPr>
            <p:spPr>
              <a:xfrm>
                <a:off x="6631945" y="3617484"/>
                <a:ext cx="97876" cy="105665"/>
              </a:xfrm>
              <a:custGeom>
                <a:avLst/>
                <a:gdLst>
                  <a:gd name="connsiteX0" fmla="*/ 49414 w 97876"/>
                  <a:gd name="connsiteY0" fmla="*/ 0 h 105665"/>
                  <a:gd name="connsiteX1" fmla="*/ 84573 w 97876"/>
                  <a:gd name="connsiteY1" fmla="*/ 14279 h 105665"/>
                  <a:gd name="connsiteX2" fmla="*/ 97877 w 97876"/>
                  <a:gd name="connsiteY2" fmla="*/ 54261 h 105665"/>
                  <a:gd name="connsiteX3" fmla="*/ 97877 w 97876"/>
                  <a:gd name="connsiteY3" fmla="*/ 58068 h 105665"/>
                  <a:gd name="connsiteX4" fmla="*/ 26607 w 97876"/>
                  <a:gd name="connsiteY4" fmla="*/ 58068 h 105665"/>
                  <a:gd name="connsiteX5" fmla="*/ 37060 w 97876"/>
                  <a:gd name="connsiteY5" fmla="*/ 79011 h 105665"/>
                  <a:gd name="connsiteX6" fmla="*/ 60817 w 97876"/>
                  <a:gd name="connsiteY6" fmla="*/ 86627 h 105665"/>
                  <a:gd name="connsiteX7" fmla="*/ 78872 w 97876"/>
                  <a:gd name="connsiteY7" fmla="*/ 83771 h 105665"/>
                  <a:gd name="connsiteX8" fmla="*/ 96927 w 97876"/>
                  <a:gd name="connsiteY8" fmla="*/ 73300 h 105665"/>
                  <a:gd name="connsiteX9" fmla="*/ 96927 w 97876"/>
                  <a:gd name="connsiteY9" fmla="*/ 93290 h 105665"/>
                  <a:gd name="connsiteX10" fmla="*/ 54165 w 97876"/>
                  <a:gd name="connsiteY10" fmla="*/ 105665 h 105665"/>
                  <a:gd name="connsiteX11" fmla="*/ 15204 w 97876"/>
                  <a:gd name="connsiteY11" fmla="*/ 91386 h 105665"/>
                  <a:gd name="connsiteX12" fmla="*/ 0 w 97876"/>
                  <a:gd name="connsiteY12" fmla="*/ 53309 h 105665"/>
                  <a:gd name="connsiteX13" fmla="*/ 14254 w 97876"/>
                  <a:gd name="connsiteY13" fmla="*/ 15231 h 105665"/>
                  <a:gd name="connsiteX14" fmla="*/ 50364 w 97876"/>
                  <a:gd name="connsiteY14" fmla="*/ 952 h 105665"/>
                  <a:gd name="connsiteX15" fmla="*/ 72220 w 97876"/>
                  <a:gd name="connsiteY15" fmla="*/ 41886 h 105665"/>
                  <a:gd name="connsiteX16" fmla="*/ 65568 w 97876"/>
                  <a:gd name="connsiteY16" fmla="*/ 24750 h 105665"/>
                  <a:gd name="connsiteX17" fmla="*/ 50364 w 97876"/>
                  <a:gd name="connsiteY17" fmla="*/ 18087 h 105665"/>
                  <a:gd name="connsiteX18" fmla="*/ 34209 w 97876"/>
                  <a:gd name="connsiteY18" fmla="*/ 23799 h 105665"/>
                  <a:gd name="connsiteX19" fmla="*/ 26607 w 97876"/>
                  <a:gd name="connsiteY19" fmla="*/ 40934 h 105665"/>
                  <a:gd name="connsiteX20" fmla="*/ 73170 w 97876"/>
                  <a:gd name="connsiteY20" fmla="*/ 40934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876" h="105665">
                    <a:moveTo>
                      <a:pt x="49414" y="0"/>
                    </a:moveTo>
                    <a:cubicBezTo>
                      <a:pt x="64618" y="0"/>
                      <a:pt x="76021" y="4760"/>
                      <a:pt x="84573" y="14279"/>
                    </a:cubicBezTo>
                    <a:cubicBezTo>
                      <a:pt x="93126" y="23799"/>
                      <a:pt x="97877" y="37126"/>
                      <a:pt x="97877" y="54261"/>
                    </a:cubicBezTo>
                    <a:lnTo>
                      <a:pt x="97877" y="58068"/>
                    </a:lnTo>
                    <a:lnTo>
                      <a:pt x="26607" y="58068"/>
                    </a:lnTo>
                    <a:cubicBezTo>
                      <a:pt x="27557" y="66636"/>
                      <a:pt x="31359" y="74252"/>
                      <a:pt x="37060" y="79011"/>
                    </a:cubicBezTo>
                    <a:cubicBezTo>
                      <a:pt x="42762" y="83771"/>
                      <a:pt x="50364" y="86627"/>
                      <a:pt x="60817" y="86627"/>
                    </a:cubicBezTo>
                    <a:cubicBezTo>
                      <a:pt x="71269" y="86627"/>
                      <a:pt x="73170" y="85675"/>
                      <a:pt x="78872" y="83771"/>
                    </a:cubicBezTo>
                    <a:cubicBezTo>
                      <a:pt x="84573" y="81867"/>
                      <a:pt x="91225" y="78059"/>
                      <a:pt x="96927" y="73300"/>
                    </a:cubicBezTo>
                    <a:lnTo>
                      <a:pt x="96927" y="93290"/>
                    </a:lnTo>
                    <a:cubicBezTo>
                      <a:pt x="85523" y="101858"/>
                      <a:pt x="70319" y="105665"/>
                      <a:pt x="54165" y="105665"/>
                    </a:cubicBezTo>
                    <a:cubicBezTo>
                      <a:pt x="38010" y="105665"/>
                      <a:pt x="25657" y="100906"/>
                      <a:pt x="15204" y="91386"/>
                    </a:cubicBezTo>
                    <a:cubicBezTo>
                      <a:pt x="4751" y="81867"/>
                      <a:pt x="0" y="68540"/>
                      <a:pt x="0" y="53309"/>
                    </a:cubicBezTo>
                    <a:cubicBezTo>
                      <a:pt x="0" y="38078"/>
                      <a:pt x="4751" y="25702"/>
                      <a:pt x="14254" y="15231"/>
                    </a:cubicBezTo>
                    <a:cubicBezTo>
                      <a:pt x="23756" y="5712"/>
                      <a:pt x="36110" y="952"/>
                      <a:pt x="50364" y="952"/>
                    </a:cubicBezTo>
                    <a:close/>
                    <a:moveTo>
                      <a:pt x="72220" y="41886"/>
                    </a:moveTo>
                    <a:cubicBezTo>
                      <a:pt x="72220" y="34270"/>
                      <a:pt x="69369" y="28558"/>
                      <a:pt x="65568" y="24750"/>
                    </a:cubicBezTo>
                    <a:cubicBezTo>
                      <a:pt x="61767" y="20943"/>
                      <a:pt x="57016" y="18087"/>
                      <a:pt x="50364" y="18087"/>
                    </a:cubicBezTo>
                    <a:cubicBezTo>
                      <a:pt x="43712" y="18087"/>
                      <a:pt x="38010" y="19991"/>
                      <a:pt x="34209" y="23799"/>
                    </a:cubicBezTo>
                    <a:cubicBezTo>
                      <a:pt x="30408" y="27606"/>
                      <a:pt x="27557" y="33318"/>
                      <a:pt x="26607" y="40934"/>
                    </a:cubicBezTo>
                    <a:lnTo>
                      <a:pt x="73170" y="40934"/>
                    </a:lnTo>
                    <a:close/>
                  </a:path>
                </a:pathLst>
              </a:custGeom>
              <a:grpFill/>
              <a:ln w="9503" cap="flat">
                <a:noFill/>
                <a:prstDash val="solid"/>
                <a:miter/>
              </a:ln>
            </p:spPr>
            <p:txBody>
              <a:bodyPr rtlCol="0" anchor="ctr"/>
              <a:lstStyle/>
              <a:p>
                <a:endParaRPr lang="es-ES"/>
              </a:p>
            </p:txBody>
          </p:sp>
          <p:sp>
            <p:nvSpPr>
              <p:cNvPr id="284" name="Forma libre 283">
                <a:extLst>
                  <a:ext uri="{FF2B5EF4-FFF2-40B4-BE49-F238E27FC236}">
                    <a16:creationId xmlns:a16="http://schemas.microsoft.com/office/drawing/2014/main" id="{BDDF3209-E637-CAE5-642B-D0DBE22B7606}"/>
                  </a:ext>
                </a:extLst>
              </p:cNvPr>
              <p:cNvSpPr/>
              <p:nvPr/>
            </p:nvSpPr>
            <p:spPr>
              <a:xfrm>
                <a:off x="6749777" y="3617484"/>
                <a:ext cx="80772" cy="103761"/>
              </a:xfrm>
              <a:custGeom>
                <a:avLst/>
                <a:gdLst>
                  <a:gd name="connsiteX0" fmla="*/ 57966 w 80772"/>
                  <a:gd name="connsiteY0" fmla="*/ 0 h 103761"/>
                  <a:gd name="connsiteX1" fmla="*/ 68419 w 80772"/>
                  <a:gd name="connsiteY1" fmla="*/ 2856 h 103761"/>
                  <a:gd name="connsiteX2" fmla="*/ 80772 w 80772"/>
                  <a:gd name="connsiteY2" fmla="*/ 10471 h 103761"/>
                  <a:gd name="connsiteX3" fmla="*/ 71269 w 80772"/>
                  <a:gd name="connsiteY3" fmla="*/ 33318 h 103761"/>
                  <a:gd name="connsiteX4" fmla="*/ 52264 w 80772"/>
                  <a:gd name="connsiteY4" fmla="*/ 24750 h 103761"/>
                  <a:gd name="connsiteX5" fmla="*/ 39911 w 80772"/>
                  <a:gd name="connsiteY5" fmla="*/ 29510 h 103761"/>
                  <a:gd name="connsiteX6" fmla="*/ 30408 w 80772"/>
                  <a:gd name="connsiteY6" fmla="*/ 41886 h 103761"/>
                  <a:gd name="connsiteX7" fmla="*/ 26607 w 80772"/>
                  <a:gd name="connsiteY7" fmla="*/ 57116 h 103761"/>
                  <a:gd name="connsiteX8" fmla="*/ 26607 w 80772"/>
                  <a:gd name="connsiteY8" fmla="*/ 103762 h 103761"/>
                  <a:gd name="connsiteX9" fmla="*/ 0 w 80772"/>
                  <a:gd name="connsiteY9" fmla="*/ 103762 h 103761"/>
                  <a:gd name="connsiteX10" fmla="*/ 0 w 80772"/>
                  <a:gd name="connsiteY10" fmla="*/ 2856 h 103761"/>
                  <a:gd name="connsiteX11" fmla="*/ 26607 w 80772"/>
                  <a:gd name="connsiteY11" fmla="*/ 2856 h 103761"/>
                  <a:gd name="connsiteX12" fmla="*/ 26607 w 80772"/>
                  <a:gd name="connsiteY12" fmla="*/ 28558 h 103761"/>
                  <a:gd name="connsiteX13" fmla="*/ 26607 w 80772"/>
                  <a:gd name="connsiteY13" fmla="*/ 28558 h 103761"/>
                  <a:gd name="connsiteX14" fmla="*/ 40861 w 80772"/>
                  <a:gd name="connsiteY14" fmla="*/ 7616 h 103761"/>
                  <a:gd name="connsiteX15" fmla="*/ 57016 w 80772"/>
                  <a:gd name="connsiteY15" fmla="*/ 952 h 1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772" h="103761">
                    <a:moveTo>
                      <a:pt x="57966" y="0"/>
                    </a:moveTo>
                    <a:cubicBezTo>
                      <a:pt x="61767" y="0"/>
                      <a:pt x="64618" y="0"/>
                      <a:pt x="68419" y="2856"/>
                    </a:cubicBezTo>
                    <a:cubicBezTo>
                      <a:pt x="72220" y="5712"/>
                      <a:pt x="76021" y="6664"/>
                      <a:pt x="80772" y="10471"/>
                    </a:cubicBezTo>
                    <a:lnTo>
                      <a:pt x="71269" y="33318"/>
                    </a:lnTo>
                    <a:cubicBezTo>
                      <a:pt x="63667" y="27606"/>
                      <a:pt x="57016" y="24750"/>
                      <a:pt x="52264" y="24750"/>
                    </a:cubicBezTo>
                    <a:cubicBezTo>
                      <a:pt x="47513" y="24750"/>
                      <a:pt x="43712" y="26654"/>
                      <a:pt x="39911" y="29510"/>
                    </a:cubicBezTo>
                    <a:cubicBezTo>
                      <a:pt x="36110" y="32366"/>
                      <a:pt x="32309" y="37126"/>
                      <a:pt x="30408" y="41886"/>
                    </a:cubicBezTo>
                    <a:cubicBezTo>
                      <a:pt x="28508" y="46645"/>
                      <a:pt x="26607" y="52357"/>
                      <a:pt x="26607" y="57116"/>
                    </a:cubicBezTo>
                    <a:lnTo>
                      <a:pt x="26607" y="103762"/>
                    </a:lnTo>
                    <a:lnTo>
                      <a:pt x="0" y="103762"/>
                    </a:lnTo>
                    <a:lnTo>
                      <a:pt x="0" y="2856"/>
                    </a:lnTo>
                    <a:lnTo>
                      <a:pt x="26607" y="2856"/>
                    </a:lnTo>
                    <a:lnTo>
                      <a:pt x="26607" y="28558"/>
                    </a:lnTo>
                    <a:lnTo>
                      <a:pt x="26607" y="28558"/>
                    </a:lnTo>
                    <a:cubicBezTo>
                      <a:pt x="31359" y="19039"/>
                      <a:pt x="36110" y="11423"/>
                      <a:pt x="40861" y="7616"/>
                    </a:cubicBezTo>
                    <a:cubicBezTo>
                      <a:pt x="45613" y="2856"/>
                      <a:pt x="51314" y="952"/>
                      <a:pt x="57016" y="952"/>
                    </a:cubicBezTo>
                    <a:close/>
                  </a:path>
                </a:pathLst>
              </a:custGeom>
              <a:grpFill/>
              <a:ln w="9503" cap="flat">
                <a:noFill/>
                <a:prstDash val="solid"/>
                <a:miter/>
              </a:ln>
            </p:spPr>
            <p:txBody>
              <a:bodyPr rtlCol="0" anchor="ctr"/>
              <a:lstStyle/>
              <a:p>
                <a:endParaRPr lang="es-ES"/>
              </a:p>
            </p:txBody>
          </p:sp>
          <p:sp>
            <p:nvSpPr>
              <p:cNvPr id="285" name="Forma libre 284">
                <a:extLst>
                  <a:ext uri="{FF2B5EF4-FFF2-40B4-BE49-F238E27FC236}">
                    <a16:creationId xmlns:a16="http://schemas.microsoft.com/office/drawing/2014/main" id="{CD7C58F0-6948-F9DA-A307-54812EFBAC5B}"/>
                  </a:ext>
                </a:extLst>
              </p:cNvPr>
              <p:cNvSpPr/>
              <p:nvPr/>
            </p:nvSpPr>
            <p:spPr>
              <a:xfrm>
                <a:off x="6835301" y="3613676"/>
                <a:ext cx="99777" cy="108521"/>
              </a:xfrm>
              <a:custGeom>
                <a:avLst/>
                <a:gdLst>
                  <a:gd name="connsiteX0" fmla="*/ 43712 w 99777"/>
                  <a:gd name="connsiteY0" fmla="*/ 3808 h 108521"/>
                  <a:gd name="connsiteX1" fmla="*/ 73170 w 99777"/>
                  <a:gd name="connsiteY1" fmla="*/ 12375 h 108521"/>
                  <a:gd name="connsiteX2" fmla="*/ 83623 w 99777"/>
                  <a:gd name="connsiteY2" fmla="*/ 35222 h 108521"/>
                  <a:gd name="connsiteX3" fmla="*/ 83623 w 99777"/>
                  <a:gd name="connsiteY3" fmla="*/ 84723 h 108521"/>
                  <a:gd name="connsiteX4" fmla="*/ 88374 w 99777"/>
                  <a:gd name="connsiteY4" fmla="*/ 90434 h 108521"/>
                  <a:gd name="connsiteX5" fmla="*/ 94076 w 99777"/>
                  <a:gd name="connsiteY5" fmla="*/ 88531 h 108521"/>
                  <a:gd name="connsiteX6" fmla="*/ 99777 w 99777"/>
                  <a:gd name="connsiteY6" fmla="*/ 84723 h 108521"/>
                  <a:gd name="connsiteX7" fmla="*/ 99777 w 99777"/>
                  <a:gd name="connsiteY7" fmla="*/ 99954 h 108521"/>
                  <a:gd name="connsiteX8" fmla="*/ 74120 w 99777"/>
                  <a:gd name="connsiteY8" fmla="*/ 108521 h 108521"/>
                  <a:gd name="connsiteX9" fmla="*/ 62717 w 99777"/>
                  <a:gd name="connsiteY9" fmla="*/ 105665 h 108521"/>
                  <a:gd name="connsiteX10" fmla="*/ 57016 w 99777"/>
                  <a:gd name="connsiteY10" fmla="*/ 97098 h 108521"/>
                  <a:gd name="connsiteX11" fmla="*/ 26607 w 99777"/>
                  <a:gd name="connsiteY11" fmla="*/ 107569 h 108521"/>
                  <a:gd name="connsiteX12" fmla="*/ 7602 w 99777"/>
                  <a:gd name="connsiteY12" fmla="*/ 99954 h 108521"/>
                  <a:gd name="connsiteX13" fmla="*/ 0 w 99777"/>
                  <a:gd name="connsiteY13" fmla="*/ 81867 h 108521"/>
                  <a:gd name="connsiteX14" fmla="*/ 7602 w 99777"/>
                  <a:gd name="connsiteY14" fmla="*/ 60924 h 108521"/>
                  <a:gd name="connsiteX15" fmla="*/ 35160 w 99777"/>
                  <a:gd name="connsiteY15" fmla="*/ 47597 h 108521"/>
                  <a:gd name="connsiteX16" fmla="*/ 57016 w 99777"/>
                  <a:gd name="connsiteY16" fmla="*/ 40934 h 108521"/>
                  <a:gd name="connsiteX17" fmla="*/ 57016 w 99777"/>
                  <a:gd name="connsiteY17" fmla="*/ 36174 h 108521"/>
                  <a:gd name="connsiteX18" fmla="*/ 38961 w 99777"/>
                  <a:gd name="connsiteY18" fmla="*/ 20943 h 108521"/>
                  <a:gd name="connsiteX19" fmla="*/ 20906 w 99777"/>
                  <a:gd name="connsiteY19" fmla="*/ 24750 h 108521"/>
                  <a:gd name="connsiteX20" fmla="*/ 4751 w 99777"/>
                  <a:gd name="connsiteY20" fmla="*/ 37126 h 108521"/>
                  <a:gd name="connsiteX21" fmla="*/ 4751 w 99777"/>
                  <a:gd name="connsiteY21" fmla="*/ 13327 h 108521"/>
                  <a:gd name="connsiteX22" fmla="*/ 43712 w 99777"/>
                  <a:gd name="connsiteY22" fmla="*/ 0 h 108521"/>
                  <a:gd name="connsiteX23" fmla="*/ 27558 w 99777"/>
                  <a:gd name="connsiteY23" fmla="*/ 79963 h 108521"/>
                  <a:gd name="connsiteX24" fmla="*/ 31359 w 99777"/>
                  <a:gd name="connsiteY24" fmla="*/ 88531 h 108521"/>
                  <a:gd name="connsiteX25" fmla="*/ 39911 w 99777"/>
                  <a:gd name="connsiteY25" fmla="*/ 92338 h 108521"/>
                  <a:gd name="connsiteX26" fmla="*/ 57016 w 99777"/>
                  <a:gd name="connsiteY26" fmla="*/ 84723 h 108521"/>
                  <a:gd name="connsiteX27" fmla="*/ 57016 w 99777"/>
                  <a:gd name="connsiteY27" fmla="*/ 58068 h 108521"/>
                  <a:gd name="connsiteX28" fmla="*/ 39911 w 99777"/>
                  <a:gd name="connsiteY28" fmla="*/ 65684 h 108521"/>
                  <a:gd name="connsiteX29" fmla="*/ 30408 w 99777"/>
                  <a:gd name="connsiteY29" fmla="*/ 72348 h 108521"/>
                  <a:gd name="connsiteX30" fmla="*/ 27558 w 99777"/>
                  <a:gd name="connsiteY30" fmla="*/ 80915 h 10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9777" h="108521">
                    <a:moveTo>
                      <a:pt x="43712" y="3808"/>
                    </a:moveTo>
                    <a:cubicBezTo>
                      <a:pt x="57016" y="3808"/>
                      <a:pt x="66518" y="6664"/>
                      <a:pt x="73170" y="12375"/>
                    </a:cubicBezTo>
                    <a:cubicBezTo>
                      <a:pt x="79822" y="18087"/>
                      <a:pt x="83623" y="25702"/>
                      <a:pt x="83623" y="35222"/>
                    </a:cubicBezTo>
                    <a:lnTo>
                      <a:pt x="83623" y="84723"/>
                    </a:lnTo>
                    <a:cubicBezTo>
                      <a:pt x="83623" y="88531"/>
                      <a:pt x="85523" y="90434"/>
                      <a:pt x="88374" y="90434"/>
                    </a:cubicBezTo>
                    <a:cubicBezTo>
                      <a:pt x="91225" y="90434"/>
                      <a:pt x="91225" y="90434"/>
                      <a:pt x="94076" y="88531"/>
                    </a:cubicBezTo>
                    <a:cubicBezTo>
                      <a:pt x="95976" y="87579"/>
                      <a:pt x="98827" y="85675"/>
                      <a:pt x="99777" y="84723"/>
                    </a:cubicBezTo>
                    <a:lnTo>
                      <a:pt x="99777" y="99954"/>
                    </a:lnTo>
                    <a:cubicBezTo>
                      <a:pt x="90275" y="105665"/>
                      <a:pt x="81722" y="108521"/>
                      <a:pt x="74120" y="108521"/>
                    </a:cubicBezTo>
                    <a:cubicBezTo>
                      <a:pt x="66518" y="108521"/>
                      <a:pt x="65568" y="108521"/>
                      <a:pt x="62717" y="105665"/>
                    </a:cubicBezTo>
                    <a:cubicBezTo>
                      <a:pt x="59866" y="103761"/>
                      <a:pt x="57966" y="100906"/>
                      <a:pt x="57016" y="97098"/>
                    </a:cubicBezTo>
                    <a:cubicBezTo>
                      <a:pt x="46563" y="104713"/>
                      <a:pt x="37060" y="107569"/>
                      <a:pt x="26607" y="107569"/>
                    </a:cubicBezTo>
                    <a:cubicBezTo>
                      <a:pt x="16155" y="107569"/>
                      <a:pt x="13304" y="104713"/>
                      <a:pt x="7602" y="99954"/>
                    </a:cubicBezTo>
                    <a:cubicBezTo>
                      <a:pt x="1901" y="95194"/>
                      <a:pt x="0" y="89482"/>
                      <a:pt x="0" y="81867"/>
                    </a:cubicBezTo>
                    <a:cubicBezTo>
                      <a:pt x="0" y="74252"/>
                      <a:pt x="2851" y="66636"/>
                      <a:pt x="7602" y="60924"/>
                    </a:cubicBezTo>
                    <a:cubicBezTo>
                      <a:pt x="12354" y="55213"/>
                      <a:pt x="21856" y="51405"/>
                      <a:pt x="35160" y="47597"/>
                    </a:cubicBezTo>
                    <a:lnTo>
                      <a:pt x="57016" y="40934"/>
                    </a:lnTo>
                    <a:lnTo>
                      <a:pt x="57016" y="36174"/>
                    </a:lnTo>
                    <a:cubicBezTo>
                      <a:pt x="57016" y="26654"/>
                      <a:pt x="51314" y="20943"/>
                      <a:pt x="38961" y="20943"/>
                    </a:cubicBezTo>
                    <a:cubicBezTo>
                      <a:pt x="26607" y="20943"/>
                      <a:pt x="26607" y="21895"/>
                      <a:pt x="20906" y="24750"/>
                    </a:cubicBezTo>
                    <a:cubicBezTo>
                      <a:pt x="15204" y="27606"/>
                      <a:pt x="9503" y="31414"/>
                      <a:pt x="4751" y="37126"/>
                    </a:cubicBezTo>
                    <a:lnTo>
                      <a:pt x="4751" y="13327"/>
                    </a:lnTo>
                    <a:cubicBezTo>
                      <a:pt x="16155" y="4760"/>
                      <a:pt x="28508" y="0"/>
                      <a:pt x="43712" y="0"/>
                    </a:cubicBezTo>
                    <a:close/>
                    <a:moveTo>
                      <a:pt x="27558" y="79963"/>
                    </a:moveTo>
                    <a:cubicBezTo>
                      <a:pt x="27558" y="83771"/>
                      <a:pt x="28508" y="86627"/>
                      <a:pt x="31359" y="88531"/>
                    </a:cubicBezTo>
                    <a:cubicBezTo>
                      <a:pt x="34209" y="90434"/>
                      <a:pt x="37060" y="92338"/>
                      <a:pt x="39911" y="92338"/>
                    </a:cubicBezTo>
                    <a:cubicBezTo>
                      <a:pt x="45613" y="92338"/>
                      <a:pt x="51314" y="89482"/>
                      <a:pt x="57016" y="84723"/>
                    </a:cubicBezTo>
                    <a:lnTo>
                      <a:pt x="57016" y="58068"/>
                    </a:lnTo>
                    <a:cubicBezTo>
                      <a:pt x="49414" y="60924"/>
                      <a:pt x="43712" y="62828"/>
                      <a:pt x="39911" y="65684"/>
                    </a:cubicBezTo>
                    <a:cubicBezTo>
                      <a:pt x="36110" y="67588"/>
                      <a:pt x="32309" y="70444"/>
                      <a:pt x="30408" y="72348"/>
                    </a:cubicBezTo>
                    <a:cubicBezTo>
                      <a:pt x="28508" y="74252"/>
                      <a:pt x="27558" y="77107"/>
                      <a:pt x="27558" y="80915"/>
                    </a:cubicBezTo>
                    <a:close/>
                  </a:path>
                </a:pathLst>
              </a:custGeom>
              <a:grpFill/>
              <a:ln w="9503" cap="flat">
                <a:noFill/>
                <a:prstDash val="solid"/>
                <a:miter/>
              </a:ln>
            </p:spPr>
            <p:txBody>
              <a:bodyPr rtlCol="0" anchor="ctr"/>
              <a:lstStyle/>
              <a:p>
                <a:endParaRPr lang="es-ES"/>
              </a:p>
            </p:txBody>
          </p:sp>
          <p:sp>
            <p:nvSpPr>
              <p:cNvPr id="286" name="Forma libre 285">
                <a:extLst>
                  <a:ext uri="{FF2B5EF4-FFF2-40B4-BE49-F238E27FC236}">
                    <a16:creationId xmlns:a16="http://schemas.microsoft.com/office/drawing/2014/main" id="{3B550787-C9B8-289B-C0FC-8E42794A8045}"/>
                  </a:ext>
                </a:extLst>
              </p:cNvPr>
              <p:cNvSpPr/>
              <p:nvPr/>
            </p:nvSpPr>
            <p:spPr>
              <a:xfrm>
                <a:off x="6951232" y="3568935"/>
                <a:ext cx="26607" cy="151358"/>
              </a:xfrm>
              <a:custGeom>
                <a:avLst/>
                <a:gdLst>
                  <a:gd name="connsiteX0" fmla="*/ 26607 w 26607"/>
                  <a:gd name="connsiteY0" fmla="*/ 0 h 151358"/>
                  <a:gd name="connsiteX1" fmla="*/ 26607 w 26607"/>
                  <a:gd name="connsiteY1" fmla="*/ 151358 h 151358"/>
                  <a:gd name="connsiteX2" fmla="*/ 0 w 26607"/>
                  <a:gd name="connsiteY2" fmla="*/ 151358 h 151358"/>
                  <a:gd name="connsiteX3" fmla="*/ 0 w 26607"/>
                  <a:gd name="connsiteY3" fmla="*/ 0 h 151358"/>
                  <a:gd name="connsiteX4" fmla="*/ 26607 w 26607"/>
                  <a:gd name="connsiteY4" fmla="*/ 0 h 151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07" h="151358">
                    <a:moveTo>
                      <a:pt x="26607" y="0"/>
                    </a:moveTo>
                    <a:lnTo>
                      <a:pt x="26607" y="151358"/>
                    </a:lnTo>
                    <a:lnTo>
                      <a:pt x="0" y="151358"/>
                    </a:lnTo>
                    <a:lnTo>
                      <a:pt x="0" y="0"/>
                    </a:lnTo>
                    <a:lnTo>
                      <a:pt x="26607" y="0"/>
                    </a:lnTo>
                    <a:close/>
                  </a:path>
                </a:pathLst>
              </a:custGeom>
              <a:grpFill/>
              <a:ln w="9503" cap="flat">
                <a:noFill/>
                <a:prstDash val="solid"/>
                <a:miter/>
              </a:ln>
            </p:spPr>
            <p:txBody>
              <a:bodyPr rtlCol="0" anchor="ctr"/>
              <a:lstStyle/>
              <a:p>
                <a:endParaRPr lang="es-ES"/>
              </a:p>
            </p:txBody>
          </p:sp>
          <p:sp>
            <p:nvSpPr>
              <p:cNvPr id="287" name="Forma libre 286">
                <a:extLst>
                  <a:ext uri="{FF2B5EF4-FFF2-40B4-BE49-F238E27FC236}">
                    <a16:creationId xmlns:a16="http://schemas.microsoft.com/office/drawing/2014/main" id="{0EA7F03B-EA48-1D50-BC6E-FAEE2979288F}"/>
                  </a:ext>
                </a:extLst>
              </p:cNvPr>
              <p:cNvSpPr/>
              <p:nvPr/>
            </p:nvSpPr>
            <p:spPr>
              <a:xfrm>
                <a:off x="4921480" y="3799304"/>
                <a:ext cx="99777" cy="151358"/>
              </a:xfrm>
              <a:custGeom>
                <a:avLst/>
                <a:gdLst>
                  <a:gd name="connsiteX0" fmla="*/ 73170 w 99777"/>
                  <a:gd name="connsiteY0" fmla="*/ 52357 h 151358"/>
                  <a:gd name="connsiteX1" fmla="*/ 73170 w 99777"/>
                  <a:gd name="connsiteY1" fmla="*/ 0 h 151358"/>
                  <a:gd name="connsiteX2" fmla="*/ 99777 w 99777"/>
                  <a:gd name="connsiteY2" fmla="*/ 0 h 151358"/>
                  <a:gd name="connsiteX3" fmla="*/ 99777 w 99777"/>
                  <a:gd name="connsiteY3" fmla="*/ 151358 h 151358"/>
                  <a:gd name="connsiteX4" fmla="*/ 53214 w 99777"/>
                  <a:gd name="connsiteY4" fmla="*/ 151358 h 151358"/>
                  <a:gd name="connsiteX5" fmla="*/ 14254 w 99777"/>
                  <a:gd name="connsiteY5" fmla="*/ 137079 h 151358"/>
                  <a:gd name="connsiteX6" fmla="*/ 0 w 99777"/>
                  <a:gd name="connsiteY6" fmla="*/ 99002 h 151358"/>
                  <a:gd name="connsiteX7" fmla="*/ 6652 w 99777"/>
                  <a:gd name="connsiteY7" fmla="*/ 73300 h 151358"/>
                  <a:gd name="connsiteX8" fmla="*/ 25657 w 99777"/>
                  <a:gd name="connsiteY8" fmla="*/ 55213 h 151358"/>
                  <a:gd name="connsiteX9" fmla="*/ 51314 w 99777"/>
                  <a:gd name="connsiteY9" fmla="*/ 48549 h 151358"/>
                  <a:gd name="connsiteX10" fmla="*/ 74120 w 99777"/>
                  <a:gd name="connsiteY10" fmla="*/ 52357 h 151358"/>
                  <a:gd name="connsiteX11" fmla="*/ 58916 w 99777"/>
                  <a:gd name="connsiteY11" fmla="*/ 130416 h 151358"/>
                  <a:gd name="connsiteX12" fmla="*/ 73170 w 99777"/>
                  <a:gd name="connsiteY12" fmla="*/ 130416 h 151358"/>
                  <a:gd name="connsiteX13" fmla="*/ 73170 w 99777"/>
                  <a:gd name="connsiteY13" fmla="*/ 71396 h 151358"/>
                  <a:gd name="connsiteX14" fmla="*/ 56065 w 99777"/>
                  <a:gd name="connsiteY14" fmla="*/ 67588 h 151358"/>
                  <a:gd name="connsiteX15" fmla="*/ 35160 w 99777"/>
                  <a:gd name="connsiteY15" fmla="*/ 76155 h 151358"/>
                  <a:gd name="connsiteX16" fmla="*/ 27558 w 99777"/>
                  <a:gd name="connsiteY16" fmla="*/ 98050 h 151358"/>
                  <a:gd name="connsiteX17" fmla="*/ 59866 w 99777"/>
                  <a:gd name="connsiteY17" fmla="*/ 130416 h 1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777" h="151358">
                    <a:moveTo>
                      <a:pt x="73170" y="52357"/>
                    </a:moveTo>
                    <a:lnTo>
                      <a:pt x="73170" y="0"/>
                    </a:lnTo>
                    <a:lnTo>
                      <a:pt x="99777" y="0"/>
                    </a:lnTo>
                    <a:lnTo>
                      <a:pt x="99777" y="151358"/>
                    </a:lnTo>
                    <a:lnTo>
                      <a:pt x="53214" y="151358"/>
                    </a:lnTo>
                    <a:cubicBezTo>
                      <a:pt x="37060" y="151358"/>
                      <a:pt x="23756" y="146599"/>
                      <a:pt x="14254" y="137079"/>
                    </a:cubicBezTo>
                    <a:cubicBezTo>
                      <a:pt x="4751" y="127560"/>
                      <a:pt x="0" y="115185"/>
                      <a:pt x="0" y="99002"/>
                    </a:cubicBezTo>
                    <a:cubicBezTo>
                      <a:pt x="0" y="82819"/>
                      <a:pt x="1900" y="80915"/>
                      <a:pt x="6652" y="73300"/>
                    </a:cubicBezTo>
                    <a:cubicBezTo>
                      <a:pt x="11403" y="65684"/>
                      <a:pt x="17105" y="59020"/>
                      <a:pt x="25657" y="55213"/>
                    </a:cubicBezTo>
                    <a:cubicBezTo>
                      <a:pt x="34209" y="51405"/>
                      <a:pt x="41811" y="48549"/>
                      <a:pt x="51314" y="48549"/>
                    </a:cubicBezTo>
                    <a:cubicBezTo>
                      <a:pt x="60817" y="48549"/>
                      <a:pt x="65568" y="49501"/>
                      <a:pt x="74120" y="52357"/>
                    </a:cubicBezTo>
                    <a:close/>
                    <a:moveTo>
                      <a:pt x="58916" y="130416"/>
                    </a:moveTo>
                    <a:lnTo>
                      <a:pt x="73170" y="130416"/>
                    </a:lnTo>
                    <a:lnTo>
                      <a:pt x="73170" y="71396"/>
                    </a:lnTo>
                    <a:cubicBezTo>
                      <a:pt x="67468" y="68540"/>
                      <a:pt x="61767" y="67588"/>
                      <a:pt x="56065" y="67588"/>
                    </a:cubicBezTo>
                    <a:cubicBezTo>
                      <a:pt x="47513" y="67588"/>
                      <a:pt x="39911" y="70444"/>
                      <a:pt x="35160" y="76155"/>
                    </a:cubicBezTo>
                    <a:cubicBezTo>
                      <a:pt x="29458" y="81867"/>
                      <a:pt x="27558" y="89482"/>
                      <a:pt x="27558" y="98050"/>
                    </a:cubicBezTo>
                    <a:cubicBezTo>
                      <a:pt x="27558" y="119945"/>
                      <a:pt x="38010" y="130416"/>
                      <a:pt x="59866" y="130416"/>
                    </a:cubicBezTo>
                    <a:close/>
                  </a:path>
                </a:pathLst>
              </a:custGeom>
              <a:grpFill/>
              <a:ln w="9503" cap="flat">
                <a:noFill/>
                <a:prstDash val="solid"/>
                <a:miter/>
              </a:ln>
            </p:spPr>
            <p:txBody>
              <a:bodyPr rtlCol="0" anchor="ctr"/>
              <a:lstStyle/>
              <a:p>
                <a:endParaRPr lang="es-ES"/>
              </a:p>
            </p:txBody>
          </p:sp>
          <p:sp>
            <p:nvSpPr>
              <p:cNvPr id="288" name="Forma libre 287">
                <a:extLst>
                  <a:ext uri="{FF2B5EF4-FFF2-40B4-BE49-F238E27FC236}">
                    <a16:creationId xmlns:a16="http://schemas.microsoft.com/office/drawing/2014/main" id="{52F54498-5F0B-CD66-D13C-E29DB30C1BF1}"/>
                  </a:ext>
                </a:extLst>
              </p:cNvPr>
              <p:cNvSpPr/>
              <p:nvPr/>
            </p:nvSpPr>
            <p:spPr>
              <a:xfrm>
                <a:off x="5043113" y="3846901"/>
                <a:ext cx="97876" cy="105665"/>
              </a:xfrm>
              <a:custGeom>
                <a:avLst/>
                <a:gdLst>
                  <a:gd name="connsiteX0" fmla="*/ 49414 w 97876"/>
                  <a:gd name="connsiteY0" fmla="*/ 0 h 105665"/>
                  <a:gd name="connsiteX1" fmla="*/ 84573 w 97876"/>
                  <a:gd name="connsiteY1" fmla="*/ 14279 h 105665"/>
                  <a:gd name="connsiteX2" fmla="*/ 97877 w 97876"/>
                  <a:gd name="connsiteY2" fmla="*/ 54261 h 105665"/>
                  <a:gd name="connsiteX3" fmla="*/ 97877 w 97876"/>
                  <a:gd name="connsiteY3" fmla="*/ 58068 h 105665"/>
                  <a:gd name="connsiteX4" fmla="*/ 26607 w 97876"/>
                  <a:gd name="connsiteY4" fmla="*/ 58068 h 105665"/>
                  <a:gd name="connsiteX5" fmla="*/ 37060 w 97876"/>
                  <a:gd name="connsiteY5" fmla="*/ 79011 h 105665"/>
                  <a:gd name="connsiteX6" fmla="*/ 60817 w 97876"/>
                  <a:gd name="connsiteY6" fmla="*/ 86627 h 105665"/>
                  <a:gd name="connsiteX7" fmla="*/ 78872 w 97876"/>
                  <a:gd name="connsiteY7" fmla="*/ 83771 h 105665"/>
                  <a:gd name="connsiteX8" fmla="*/ 96926 w 97876"/>
                  <a:gd name="connsiteY8" fmla="*/ 73300 h 105665"/>
                  <a:gd name="connsiteX9" fmla="*/ 96926 w 97876"/>
                  <a:gd name="connsiteY9" fmla="*/ 93290 h 105665"/>
                  <a:gd name="connsiteX10" fmla="*/ 54165 w 97876"/>
                  <a:gd name="connsiteY10" fmla="*/ 105665 h 105665"/>
                  <a:gd name="connsiteX11" fmla="*/ 15204 w 97876"/>
                  <a:gd name="connsiteY11" fmla="*/ 91386 h 105665"/>
                  <a:gd name="connsiteX12" fmla="*/ 0 w 97876"/>
                  <a:gd name="connsiteY12" fmla="*/ 53309 h 105665"/>
                  <a:gd name="connsiteX13" fmla="*/ 14254 w 97876"/>
                  <a:gd name="connsiteY13" fmla="*/ 15231 h 105665"/>
                  <a:gd name="connsiteX14" fmla="*/ 50364 w 97876"/>
                  <a:gd name="connsiteY14" fmla="*/ 952 h 105665"/>
                  <a:gd name="connsiteX15" fmla="*/ 73170 w 97876"/>
                  <a:gd name="connsiteY15" fmla="*/ 41885 h 105665"/>
                  <a:gd name="connsiteX16" fmla="*/ 66518 w 97876"/>
                  <a:gd name="connsiteY16" fmla="*/ 24750 h 105665"/>
                  <a:gd name="connsiteX17" fmla="*/ 51314 w 97876"/>
                  <a:gd name="connsiteY17" fmla="*/ 18087 h 105665"/>
                  <a:gd name="connsiteX18" fmla="*/ 35160 w 97876"/>
                  <a:gd name="connsiteY18" fmla="*/ 23799 h 105665"/>
                  <a:gd name="connsiteX19" fmla="*/ 27558 w 97876"/>
                  <a:gd name="connsiteY19" fmla="*/ 40934 h 105665"/>
                  <a:gd name="connsiteX20" fmla="*/ 74120 w 97876"/>
                  <a:gd name="connsiteY20" fmla="*/ 40934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876" h="105665">
                    <a:moveTo>
                      <a:pt x="49414" y="0"/>
                    </a:moveTo>
                    <a:cubicBezTo>
                      <a:pt x="64618" y="0"/>
                      <a:pt x="76021" y="4760"/>
                      <a:pt x="84573" y="14279"/>
                    </a:cubicBezTo>
                    <a:cubicBezTo>
                      <a:pt x="93125" y="23799"/>
                      <a:pt x="97877" y="37126"/>
                      <a:pt x="97877" y="54261"/>
                    </a:cubicBezTo>
                    <a:lnTo>
                      <a:pt x="97877" y="58068"/>
                    </a:lnTo>
                    <a:lnTo>
                      <a:pt x="26607" y="58068"/>
                    </a:lnTo>
                    <a:cubicBezTo>
                      <a:pt x="27558" y="66636"/>
                      <a:pt x="31359" y="74252"/>
                      <a:pt x="37060" y="79011"/>
                    </a:cubicBezTo>
                    <a:cubicBezTo>
                      <a:pt x="42762" y="83771"/>
                      <a:pt x="50364" y="86627"/>
                      <a:pt x="60817" y="86627"/>
                    </a:cubicBezTo>
                    <a:cubicBezTo>
                      <a:pt x="71269" y="86627"/>
                      <a:pt x="73170" y="85675"/>
                      <a:pt x="78872" y="83771"/>
                    </a:cubicBezTo>
                    <a:cubicBezTo>
                      <a:pt x="84573" y="81867"/>
                      <a:pt x="91225" y="78059"/>
                      <a:pt x="96926" y="73300"/>
                    </a:cubicBezTo>
                    <a:lnTo>
                      <a:pt x="96926" y="93290"/>
                    </a:lnTo>
                    <a:cubicBezTo>
                      <a:pt x="85523" y="101858"/>
                      <a:pt x="70319" y="105665"/>
                      <a:pt x="54165" y="105665"/>
                    </a:cubicBezTo>
                    <a:cubicBezTo>
                      <a:pt x="38010" y="105665"/>
                      <a:pt x="25657" y="100906"/>
                      <a:pt x="15204" y="91386"/>
                    </a:cubicBezTo>
                    <a:cubicBezTo>
                      <a:pt x="4751" y="81867"/>
                      <a:pt x="0" y="68540"/>
                      <a:pt x="0" y="53309"/>
                    </a:cubicBezTo>
                    <a:cubicBezTo>
                      <a:pt x="0" y="38078"/>
                      <a:pt x="4751" y="25702"/>
                      <a:pt x="14254" y="15231"/>
                    </a:cubicBezTo>
                    <a:cubicBezTo>
                      <a:pt x="23756" y="5712"/>
                      <a:pt x="36110" y="952"/>
                      <a:pt x="50364" y="952"/>
                    </a:cubicBezTo>
                    <a:close/>
                    <a:moveTo>
                      <a:pt x="73170" y="41885"/>
                    </a:moveTo>
                    <a:cubicBezTo>
                      <a:pt x="73170" y="34270"/>
                      <a:pt x="70319" y="28558"/>
                      <a:pt x="66518" y="24750"/>
                    </a:cubicBezTo>
                    <a:cubicBezTo>
                      <a:pt x="62717" y="20943"/>
                      <a:pt x="57966" y="18087"/>
                      <a:pt x="51314" y="18087"/>
                    </a:cubicBezTo>
                    <a:cubicBezTo>
                      <a:pt x="44662" y="18087"/>
                      <a:pt x="38961" y="19991"/>
                      <a:pt x="35160" y="23799"/>
                    </a:cubicBezTo>
                    <a:cubicBezTo>
                      <a:pt x="31359" y="27606"/>
                      <a:pt x="28508" y="33318"/>
                      <a:pt x="27558" y="40934"/>
                    </a:cubicBezTo>
                    <a:lnTo>
                      <a:pt x="74120" y="40934"/>
                    </a:lnTo>
                    <a:close/>
                  </a:path>
                </a:pathLst>
              </a:custGeom>
              <a:grpFill/>
              <a:ln w="9503" cap="flat">
                <a:noFill/>
                <a:prstDash val="solid"/>
                <a:miter/>
              </a:ln>
            </p:spPr>
            <p:txBody>
              <a:bodyPr rtlCol="0" anchor="ctr"/>
              <a:lstStyle/>
              <a:p>
                <a:endParaRPr lang="es-ES"/>
              </a:p>
            </p:txBody>
          </p:sp>
          <p:sp>
            <p:nvSpPr>
              <p:cNvPr id="289" name="Forma libre 288">
                <a:extLst>
                  <a:ext uri="{FF2B5EF4-FFF2-40B4-BE49-F238E27FC236}">
                    <a16:creationId xmlns:a16="http://schemas.microsoft.com/office/drawing/2014/main" id="{88E43757-0904-E186-1959-D3B90431FD7C}"/>
                  </a:ext>
                </a:extLst>
              </p:cNvPr>
              <p:cNvSpPr/>
              <p:nvPr/>
            </p:nvSpPr>
            <p:spPr>
              <a:xfrm>
                <a:off x="5228413" y="3798352"/>
                <a:ext cx="123533" cy="152310"/>
              </a:xfrm>
              <a:custGeom>
                <a:avLst/>
                <a:gdLst>
                  <a:gd name="connsiteX0" fmla="*/ 53215 w 123533"/>
                  <a:gd name="connsiteY0" fmla="*/ 952 h 152310"/>
                  <a:gd name="connsiteX1" fmla="*/ 88374 w 123533"/>
                  <a:gd name="connsiteY1" fmla="*/ 12375 h 152310"/>
                  <a:gd name="connsiteX2" fmla="*/ 101678 w 123533"/>
                  <a:gd name="connsiteY2" fmla="*/ 42837 h 152310"/>
                  <a:gd name="connsiteX3" fmla="*/ 95026 w 123533"/>
                  <a:gd name="connsiteY3" fmla="*/ 65684 h 152310"/>
                  <a:gd name="connsiteX4" fmla="*/ 75071 w 123533"/>
                  <a:gd name="connsiteY4" fmla="*/ 80915 h 152310"/>
                  <a:gd name="connsiteX5" fmla="*/ 88374 w 123533"/>
                  <a:gd name="connsiteY5" fmla="*/ 91386 h 152310"/>
                  <a:gd name="connsiteX6" fmla="*/ 102628 w 123533"/>
                  <a:gd name="connsiteY6" fmla="*/ 114233 h 152310"/>
                  <a:gd name="connsiteX7" fmla="*/ 123534 w 123533"/>
                  <a:gd name="connsiteY7" fmla="*/ 152310 h 152310"/>
                  <a:gd name="connsiteX8" fmla="*/ 91225 w 123533"/>
                  <a:gd name="connsiteY8" fmla="*/ 152310 h 152310"/>
                  <a:gd name="connsiteX9" fmla="*/ 81722 w 123533"/>
                  <a:gd name="connsiteY9" fmla="*/ 136128 h 152310"/>
                  <a:gd name="connsiteX10" fmla="*/ 63667 w 123533"/>
                  <a:gd name="connsiteY10" fmla="*/ 103762 h 152310"/>
                  <a:gd name="connsiteX11" fmla="*/ 52264 w 123533"/>
                  <a:gd name="connsiteY11" fmla="*/ 91386 h 152310"/>
                  <a:gd name="connsiteX12" fmla="*/ 39911 w 123533"/>
                  <a:gd name="connsiteY12" fmla="*/ 87579 h 152310"/>
                  <a:gd name="connsiteX13" fmla="*/ 29458 w 123533"/>
                  <a:gd name="connsiteY13" fmla="*/ 87579 h 152310"/>
                  <a:gd name="connsiteX14" fmla="*/ 29458 w 123533"/>
                  <a:gd name="connsiteY14" fmla="*/ 151359 h 152310"/>
                  <a:gd name="connsiteX15" fmla="*/ 0 w 123533"/>
                  <a:gd name="connsiteY15" fmla="*/ 151359 h 152310"/>
                  <a:gd name="connsiteX16" fmla="*/ 0 w 123533"/>
                  <a:gd name="connsiteY16" fmla="*/ 0 h 152310"/>
                  <a:gd name="connsiteX17" fmla="*/ 54165 w 123533"/>
                  <a:gd name="connsiteY17" fmla="*/ 0 h 152310"/>
                  <a:gd name="connsiteX18" fmla="*/ 46563 w 123533"/>
                  <a:gd name="connsiteY18" fmla="*/ 64732 h 152310"/>
                  <a:gd name="connsiteX19" fmla="*/ 64618 w 123533"/>
                  <a:gd name="connsiteY19" fmla="*/ 59020 h 152310"/>
                  <a:gd name="connsiteX20" fmla="*/ 71269 w 123533"/>
                  <a:gd name="connsiteY20" fmla="*/ 42837 h 152310"/>
                  <a:gd name="connsiteX21" fmla="*/ 64618 w 123533"/>
                  <a:gd name="connsiteY21" fmla="*/ 27606 h 152310"/>
                  <a:gd name="connsiteX22" fmla="*/ 46563 w 123533"/>
                  <a:gd name="connsiteY22" fmla="*/ 22847 h 152310"/>
                  <a:gd name="connsiteX23" fmla="*/ 28508 w 123533"/>
                  <a:gd name="connsiteY23" fmla="*/ 22847 h 152310"/>
                  <a:gd name="connsiteX24" fmla="*/ 28508 w 123533"/>
                  <a:gd name="connsiteY24" fmla="*/ 64732 h 152310"/>
                  <a:gd name="connsiteX25" fmla="*/ 47513 w 123533"/>
                  <a:gd name="connsiteY25" fmla="*/ 64732 h 15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3533" h="152310">
                    <a:moveTo>
                      <a:pt x="53215" y="952"/>
                    </a:moveTo>
                    <a:cubicBezTo>
                      <a:pt x="67468" y="952"/>
                      <a:pt x="78872" y="4760"/>
                      <a:pt x="88374" y="12375"/>
                    </a:cubicBezTo>
                    <a:cubicBezTo>
                      <a:pt x="96926" y="19991"/>
                      <a:pt x="101678" y="30462"/>
                      <a:pt x="101678" y="42837"/>
                    </a:cubicBezTo>
                    <a:cubicBezTo>
                      <a:pt x="101678" y="55213"/>
                      <a:pt x="99777" y="59020"/>
                      <a:pt x="95026" y="65684"/>
                    </a:cubicBezTo>
                    <a:cubicBezTo>
                      <a:pt x="90275" y="72348"/>
                      <a:pt x="83623" y="77107"/>
                      <a:pt x="75071" y="80915"/>
                    </a:cubicBezTo>
                    <a:cubicBezTo>
                      <a:pt x="79822" y="83771"/>
                      <a:pt x="84573" y="86627"/>
                      <a:pt x="88374" y="91386"/>
                    </a:cubicBezTo>
                    <a:cubicBezTo>
                      <a:pt x="92175" y="96146"/>
                      <a:pt x="96926" y="103762"/>
                      <a:pt x="102628" y="114233"/>
                    </a:cubicBezTo>
                    <a:cubicBezTo>
                      <a:pt x="112131" y="132320"/>
                      <a:pt x="118782" y="145647"/>
                      <a:pt x="123534" y="152310"/>
                    </a:cubicBezTo>
                    <a:lnTo>
                      <a:pt x="91225" y="152310"/>
                    </a:lnTo>
                    <a:cubicBezTo>
                      <a:pt x="89324" y="149455"/>
                      <a:pt x="85523" y="143743"/>
                      <a:pt x="81722" y="136128"/>
                    </a:cubicBezTo>
                    <a:cubicBezTo>
                      <a:pt x="73170" y="119945"/>
                      <a:pt x="67468" y="109473"/>
                      <a:pt x="63667" y="103762"/>
                    </a:cubicBezTo>
                    <a:cubicBezTo>
                      <a:pt x="59866" y="98050"/>
                      <a:pt x="56065" y="94242"/>
                      <a:pt x="52264" y="91386"/>
                    </a:cubicBezTo>
                    <a:cubicBezTo>
                      <a:pt x="48463" y="89483"/>
                      <a:pt x="44662" y="87579"/>
                      <a:pt x="39911" y="87579"/>
                    </a:cubicBezTo>
                    <a:lnTo>
                      <a:pt x="29458" y="87579"/>
                    </a:lnTo>
                    <a:lnTo>
                      <a:pt x="29458" y="151359"/>
                    </a:lnTo>
                    <a:lnTo>
                      <a:pt x="0" y="151359"/>
                    </a:lnTo>
                    <a:lnTo>
                      <a:pt x="0" y="0"/>
                    </a:lnTo>
                    <a:lnTo>
                      <a:pt x="54165" y="0"/>
                    </a:lnTo>
                    <a:close/>
                    <a:moveTo>
                      <a:pt x="46563" y="64732"/>
                    </a:moveTo>
                    <a:cubicBezTo>
                      <a:pt x="54165" y="64732"/>
                      <a:pt x="59866" y="62828"/>
                      <a:pt x="64618" y="59020"/>
                    </a:cubicBezTo>
                    <a:cubicBezTo>
                      <a:pt x="69369" y="55213"/>
                      <a:pt x="71269" y="49501"/>
                      <a:pt x="71269" y="42837"/>
                    </a:cubicBezTo>
                    <a:cubicBezTo>
                      <a:pt x="71269" y="36174"/>
                      <a:pt x="69369" y="30462"/>
                      <a:pt x="64618" y="27606"/>
                    </a:cubicBezTo>
                    <a:cubicBezTo>
                      <a:pt x="59866" y="23799"/>
                      <a:pt x="54165" y="22847"/>
                      <a:pt x="46563" y="22847"/>
                    </a:cubicBezTo>
                    <a:lnTo>
                      <a:pt x="28508" y="22847"/>
                    </a:lnTo>
                    <a:lnTo>
                      <a:pt x="28508" y="64732"/>
                    </a:lnTo>
                    <a:lnTo>
                      <a:pt x="47513" y="64732"/>
                    </a:lnTo>
                    <a:close/>
                  </a:path>
                </a:pathLst>
              </a:custGeom>
              <a:grpFill/>
              <a:ln w="9503" cap="flat">
                <a:noFill/>
                <a:prstDash val="solid"/>
                <a:miter/>
              </a:ln>
            </p:spPr>
            <p:txBody>
              <a:bodyPr rtlCol="0" anchor="ctr"/>
              <a:lstStyle/>
              <a:p>
                <a:endParaRPr lang="es-ES"/>
              </a:p>
            </p:txBody>
          </p:sp>
          <p:sp>
            <p:nvSpPr>
              <p:cNvPr id="290" name="Forma libre 289">
                <a:extLst>
                  <a:ext uri="{FF2B5EF4-FFF2-40B4-BE49-F238E27FC236}">
                    <a16:creationId xmlns:a16="http://schemas.microsoft.com/office/drawing/2014/main" id="{3C462C4B-D583-AA5B-BA47-915578D1BF7E}"/>
                  </a:ext>
                </a:extLst>
              </p:cNvPr>
              <p:cNvSpPr/>
              <p:nvPr/>
            </p:nvSpPr>
            <p:spPr>
              <a:xfrm>
                <a:off x="5357648" y="3846901"/>
                <a:ext cx="97876" cy="105665"/>
              </a:xfrm>
              <a:custGeom>
                <a:avLst/>
                <a:gdLst>
                  <a:gd name="connsiteX0" fmla="*/ 49413 w 97876"/>
                  <a:gd name="connsiteY0" fmla="*/ 0 h 105665"/>
                  <a:gd name="connsiteX1" fmla="*/ 84573 w 97876"/>
                  <a:gd name="connsiteY1" fmla="*/ 14279 h 105665"/>
                  <a:gd name="connsiteX2" fmla="*/ 97877 w 97876"/>
                  <a:gd name="connsiteY2" fmla="*/ 54261 h 105665"/>
                  <a:gd name="connsiteX3" fmla="*/ 97877 w 97876"/>
                  <a:gd name="connsiteY3" fmla="*/ 58068 h 105665"/>
                  <a:gd name="connsiteX4" fmla="*/ 26607 w 97876"/>
                  <a:gd name="connsiteY4" fmla="*/ 58068 h 105665"/>
                  <a:gd name="connsiteX5" fmla="*/ 37060 w 97876"/>
                  <a:gd name="connsiteY5" fmla="*/ 79011 h 105665"/>
                  <a:gd name="connsiteX6" fmla="*/ 60817 w 97876"/>
                  <a:gd name="connsiteY6" fmla="*/ 86627 h 105665"/>
                  <a:gd name="connsiteX7" fmla="*/ 78872 w 97876"/>
                  <a:gd name="connsiteY7" fmla="*/ 83771 h 105665"/>
                  <a:gd name="connsiteX8" fmla="*/ 96926 w 97876"/>
                  <a:gd name="connsiteY8" fmla="*/ 73300 h 105665"/>
                  <a:gd name="connsiteX9" fmla="*/ 96926 w 97876"/>
                  <a:gd name="connsiteY9" fmla="*/ 93290 h 105665"/>
                  <a:gd name="connsiteX10" fmla="*/ 54165 w 97876"/>
                  <a:gd name="connsiteY10" fmla="*/ 105665 h 105665"/>
                  <a:gd name="connsiteX11" fmla="*/ 15204 w 97876"/>
                  <a:gd name="connsiteY11" fmla="*/ 91386 h 105665"/>
                  <a:gd name="connsiteX12" fmla="*/ 0 w 97876"/>
                  <a:gd name="connsiteY12" fmla="*/ 53309 h 105665"/>
                  <a:gd name="connsiteX13" fmla="*/ 14254 w 97876"/>
                  <a:gd name="connsiteY13" fmla="*/ 15231 h 105665"/>
                  <a:gd name="connsiteX14" fmla="*/ 50364 w 97876"/>
                  <a:gd name="connsiteY14" fmla="*/ 952 h 105665"/>
                  <a:gd name="connsiteX15" fmla="*/ 72220 w 97876"/>
                  <a:gd name="connsiteY15" fmla="*/ 41885 h 105665"/>
                  <a:gd name="connsiteX16" fmla="*/ 65568 w 97876"/>
                  <a:gd name="connsiteY16" fmla="*/ 24750 h 105665"/>
                  <a:gd name="connsiteX17" fmla="*/ 50364 w 97876"/>
                  <a:gd name="connsiteY17" fmla="*/ 18087 h 105665"/>
                  <a:gd name="connsiteX18" fmla="*/ 34209 w 97876"/>
                  <a:gd name="connsiteY18" fmla="*/ 23799 h 105665"/>
                  <a:gd name="connsiteX19" fmla="*/ 26607 w 97876"/>
                  <a:gd name="connsiteY19" fmla="*/ 40934 h 105665"/>
                  <a:gd name="connsiteX20" fmla="*/ 73170 w 97876"/>
                  <a:gd name="connsiteY20" fmla="*/ 40934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876" h="105665">
                    <a:moveTo>
                      <a:pt x="49413" y="0"/>
                    </a:moveTo>
                    <a:cubicBezTo>
                      <a:pt x="64618" y="0"/>
                      <a:pt x="76021" y="4760"/>
                      <a:pt x="84573" y="14279"/>
                    </a:cubicBezTo>
                    <a:cubicBezTo>
                      <a:pt x="93125" y="23799"/>
                      <a:pt x="97877" y="37126"/>
                      <a:pt x="97877" y="54261"/>
                    </a:cubicBezTo>
                    <a:lnTo>
                      <a:pt x="97877" y="58068"/>
                    </a:lnTo>
                    <a:lnTo>
                      <a:pt x="26607" y="58068"/>
                    </a:lnTo>
                    <a:cubicBezTo>
                      <a:pt x="27557" y="66636"/>
                      <a:pt x="31359" y="74252"/>
                      <a:pt x="37060" y="79011"/>
                    </a:cubicBezTo>
                    <a:cubicBezTo>
                      <a:pt x="42762" y="83771"/>
                      <a:pt x="50364" y="86627"/>
                      <a:pt x="60817" y="86627"/>
                    </a:cubicBezTo>
                    <a:cubicBezTo>
                      <a:pt x="71269" y="86627"/>
                      <a:pt x="73170" y="85675"/>
                      <a:pt x="78872" y="83771"/>
                    </a:cubicBezTo>
                    <a:cubicBezTo>
                      <a:pt x="84573" y="81867"/>
                      <a:pt x="91225" y="78059"/>
                      <a:pt x="96926" y="73300"/>
                    </a:cubicBezTo>
                    <a:lnTo>
                      <a:pt x="96926" y="93290"/>
                    </a:lnTo>
                    <a:cubicBezTo>
                      <a:pt x="85523" y="101858"/>
                      <a:pt x="70319" y="105665"/>
                      <a:pt x="54165" y="105665"/>
                    </a:cubicBezTo>
                    <a:cubicBezTo>
                      <a:pt x="38010" y="105665"/>
                      <a:pt x="25657" y="100906"/>
                      <a:pt x="15204" y="91386"/>
                    </a:cubicBezTo>
                    <a:cubicBezTo>
                      <a:pt x="4751" y="81867"/>
                      <a:pt x="0" y="68540"/>
                      <a:pt x="0" y="53309"/>
                    </a:cubicBezTo>
                    <a:cubicBezTo>
                      <a:pt x="0" y="38078"/>
                      <a:pt x="4751" y="25702"/>
                      <a:pt x="14254" y="15231"/>
                    </a:cubicBezTo>
                    <a:cubicBezTo>
                      <a:pt x="23756" y="5712"/>
                      <a:pt x="36110" y="952"/>
                      <a:pt x="50364" y="952"/>
                    </a:cubicBezTo>
                    <a:close/>
                    <a:moveTo>
                      <a:pt x="72220" y="41885"/>
                    </a:moveTo>
                    <a:cubicBezTo>
                      <a:pt x="72220" y="34270"/>
                      <a:pt x="69369" y="28558"/>
                      <a:pt x="65568" y="24750"/>
                    </a:cubicBezTo>
                    <a:cubicBezTo>
                      <a:pt x="61767" y="20943"/>
                      <a:pt x="57016" y="18087"/>
                      <a:pt x="50364" y="18087"/>
                    </a:cubicBezTo>
                    <a:cubicBezTo>
                      <a:pt x="43712" y="18087"/>
                      <a:pt x="38010" y="19991"/>
                      <a:pt x="34209" y="23799"/>
                    </a:cubicBezTo>
                    <a:cubicBezTo>
                      <a:pt x="30408" y="27606"/>
                      <a:pt x="27557" y="33318"/>
                      <a:pt x="26607" y="40934"/>
                    </a:cubicBezTo>
                    <a:lnTo>
                      <a:pt x="73170" y="40934"/>
                    </a:lnTo>
                    <a:close/>
                  </a:path>
                </a:pathLst>
              </a:custGeom>
              <a:grpFill/>
              <a:ln w="9503" cap="flat">
                <a:noFill/>
                <a:prstDash val="solid"/>
                <a:miter/>
              </a:ln>
            </p:spPr>
            <p:txBody>
              <a:bodyPr rtlCol="0" anchor="ctr"/>
              <a:lstStyle/>
              <a:p>
                <a:endParaRPr lang="es-ES"/>
              </a:p>
            </p:txBody>
          </p:sp>
          <p:sp>
            <p:nvSpPr>
              <p:cNvPr id="291" name="Forma libre 290">
                <a:extLst>
                  <a:ext uri="{FF2B5EF4-FFF2-40B4-BE49-F238E27FC236}">
                    <a16:creationId xmlns:a16="http://schemas.microsoft.com/office/drawing/2014/main" id="{09769336-D627-C1EC-EEBD-5F19C8E78F1A}"/>
                  </a:ext>
                </a:extLst>
              </p:cNvPr>
              <p:cNvSpPr/>
              <p:nvPr/>
            </p:nvSpPr>
            <p:spPr>
              <a:xfrm>
                <a:off x="5472630" y="3845949"/>
                <a:ext cx="74120" cy="105665"/>
              </a:xfrm>
              <a:custGeom>
                <a:avLst/>
                <a:gdLst>
                  <a:gd name="connsiteX0" fmla="*/ 36110 w 74120"/>
                  <a:gd name="connsiteY0" fmla="*/ 952 h 105665"/>
                  <a:gd name="connsiteX1" fmla="*/ 52264 w 74120"/>
                  <a:gd name="connsiteY1" fmla="*/ 2856 h 105665"/>
                  <a:gd name="connsiteX2" fmla="*/ 67468 w 74120"/>
                  <a:gd name="connsiteY2" fmla="*/ 8568 h 105665"/>
                  <a:gd name="connsiteX3" fmla="*/ 67468 w 74120"/>
                  <a:gd name="connsiteY3" fmla="*/ 29510 h 105665"/>
                  <a:gd name="connsiteX4" fmla="*/ 51314 w 74120"/>
                  <a:gd name="connsiteY4" fmla="*/ 21895 h 105665"/>
                  <a:gd name="connsiteX5" fmla="*/ 36110 w 74120"/>
                  <a:gd name="connsiteY5" fmla="*/ 19039 h 105665"/>
                  <a:gd name="connsiteX6" fmla="*/ 27558 w 74120"/>
                  <a:gd name="connsiteY6" fmla="*/ 20943 h 105665"/>
                  <a:gd name="connsiteX7" fmla="*/ 24707 w 74120"/>
                  <a:gd name="connsiteY7" fmla="*/ 26654 h 105665"/>
                  <a:gd name="connsiteX8" fmla="*/ 27558 w 74120"/>
                  <a:gd name="connsiteY8" fmla="*/ 31414 h 105665"/>
                  <a:gd name="connsiteX9" fmla="*/ 42762 w 74120"/>
                  <a:gd name="connsiteY9" fmla="*/ 39982 h 105665"/>
                  <a:gd name="connsiteX10" fmla="*/ 67468 w 74120"/>
                  <a:gd name="connsiteY10" fmla="*/ 56165 h 105665"/>
                  <a:gd name="connsiteX11" fmla="*/ 74120 w 74120"/>
                  <a:gd name="connsiteY11" fmla="*/ 74252 h 105665"/>
                  <a:gd name="connsiteX12" fmla="*/ 63667 w 74120"/>
                  <a:gd name="connsiteY12" fmla="*/ 97098 h 105665"/>
                  <a:gd name="connsiteX13" fmla="*/ 36110 w 74120"/>
                  <a:gd name="connsiteY13" fmla="*/ 105665 h 105665"/>
                  <a:gd name="connsiteX14" fmla="*/ 16155 w 74120"/>
                  <a:gd name="connsiteY14" fmla="*/ 102810 h 105665"/>
                  <a:gd name="connsiteX15" fmla="*/ 950 w 74120"/>
                  <a:gd name="connsiteY15" fmla="*/ 97098 h 105665"/>
                  <a:gd name="connsiteX16" fmla="*/ 950 w 74120"/>
                  <a:gd name="connsiteY16" fmla="*/ 75203 h 105665"/>
                  <a:gd name="connsiteX17" fmla="*/ 34209 w 74120"/>
                  <a:gd name="connsiteY17" fmla="*/ 85675 h 105665"/>
                  <a:gd name="connsiteX18" fmla="*/ 45612 w 74120"/>
                  <a:gd name="connsiteY18" fmla="*/ 82819 h 105665"/>
                  <a:gd name="connsiteX19" fmla="*/ 49414 w 74120"/>
                  <a:gd name="connsiteY19" fmla="*/ 76155 h 105665"/>
                  <a:gd name="connsiteX20" fmla="*/ 47513 w 74120"/>
                  <a:gd name="connsiteY20" fmla="*/ 71396 h 105665"/>
                  <a:gd name="connsiteX21" fmla="*/ 42762 w 74120"/>
                  <a:gd name="connsiteY21" fmla="*/ 67588 h 105665"/>
                  <a:gd name="connsiteX22" fmla="*/ 23756 w 74120"/>
                  <a:gd name="connsiteY22" fmla="*/ 58068 h 105665"/>
                  <a:gd name="connsiteX23" fmla="*/ 5702 w 74120"/>
                  <a:gd name="connsiteY23" fmla="*/ 45693 h 105665"/>
                  <a:gd name="connsiteX24" fmla="*/ 0 w 74120"/>
                  <a:gd name="connsiteY24" fmla="*/ 29510 h 105665"/>
                  <a:gd name="connsiteX25" fmla="*/ 10453 w 74120"/>
                  <a:gd name="connsiteY25" fmla="*/ 7616 h 105665"/>
                  <a:gd name="connsiteX26" fmla="*/ 38010 w 74120"/>
                  <a:gd name="connsiteY26" fmla="*/ 0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120" h="105665">
                    <a:moveTo>
                      <a:pt x="36110" y="952"/>
                    </a:moveTo>
                    <a:cubicBezTo>
                      <a:pt x="41811" y="952"/>
                      <a:pt x="46563" y="952"/>
                      <a:pt x="52264" y="2856"/>
                    </a:cubicBezTo>
                    <a:cubicBezTo>
                      <a:pt x="57016" y="3808"/>
                      <a:pt x="62717" y="5712"/>
                      <a:pt x="67468" y="8568"/>
                    </a:cubicBezTo>
                    <a:lnTo>
                      <a:pt x="67468" y="29510"/>
                    </a:lnTo>
                    <a:cubicBezTo>
                      <a:pt x="62717" y="26654"/>
                      <a:pt x="57016" y="23799"/>
                      <a:pt x="51314" y="21895"/>
                    </a:cubicBezTo>
                    <a:cubicBezTo>
                      <a:pt x="45612" y="19991"/>
                      <a:pt x="39911" y="19039"/>
                      <a:pt x="36110" y="19039"/>
                    </a:cubicBezTo>
                    <a:cubicBezTo>
                      <a:pt x="32309" y="19039"/>
                      <a:pt x="29458" y="19039"/>
                      <a:pt x="27558" y="20943"/>
                    </a:cubicBezTo>
                    <a:cubicBezTo>
                      <a:pt x="25657" y="22847"/>
                      <a:pt x="24707" y="24750"/>
                      <a:pt x="24707" y="26654"/>
                    </a:cubicBezTo>
                    <a:cubicBezTo>
                      <a:pt x="24707" y="28558"/>
                      <a:pt x="24707" y="29510"/>
                      <a:pt x="27558" y="31414"/>
                    </a:cubicBezTo>
                    <a:cubicBezTo>
                      <a:pt x="29458" y="33318"/>
                      <a:pt x="34209" y="36174"/>
                      <a:pt x="42762" y="39982"/>
                    </a:cubicBezTo>
                    <a:cubicBezTo>
                      <a:pt x="54165" y="45693"/>
                      <a:pt x="62717" y="51405"/>
                      <a:pt x="67468" y="56165"/>
                    </a:cubicBezTo>
                    <a:cubicBezTo>
                      <a:pt x="72220" y="60924"/>
                      <a:pt x="74120" y="66636"/>
                      <a:pt x="74120" y="74252"/>
                    </a:cubicBezTo>
                    <a:cubicBezTo>
                      <a:pt x="74120" y="81867"/>
                      <a:pt x="70319" y="91386"/>
                      <a:pt x="63667" y="97098"/>
                    </a:cubicBezTo>
                    <a:cubicBezTo>
                      <a:pt x="57016" y="102810"/>
                      <a:pt x="47513" y="105665"/>
                      <a:pt x="36110" y="105665"/>
                    </a:cubicBezTo>
                    <a:cubicBezTo>
                      <a:pt x="24707" y="105665"/>
                      <a:pt x="21856" y="105665"/>
                      <a:pt x="16155" y="102810"/>
                    </a:cubicBezTo>
                    <a:cubicBezTo>
                      <a:pt x="9503" y="100906"/>
                      <a:pt x="4751" y="99002"/>
                      <a:pt x="950" y="97098"/>
                    </a:cubicBezTo>
                    <a:lnTo>
                      <a:pt x="950" y="75203"/>
                    </a:lnTo>
                    <a:cubicBezTo>
                      <a:pt x="14254" y="82819"/>
                      <a:pt x="24707" y="85675"/>
                      <a:pt x="34209" y="85675"/>
                    </a:cubicBezTo>
                    <a:cubicBezTo>
                      <a:pt x="43712" y="85675"/>
                      <a:pt x="42762" y="85675"/>
                      <a:pt x="45612" y="82819"/>
                    </a:cubicBezTo>
                    <a:cubicBezTo>
                      <a:pt x="48463" y="80915"/>
                      <a:pt x="49414" y="79011"/>
                      <a:pt x="49414" y="76155"/>
                    </a:cubicBezTo>
                    <a:cubicBezTo>
                      <a:pt x="49414" y="73300"/>
                      <a:pt x="49414" y="73300"/>
                      <a:pt x="47513" y="71396"/>
                    </a:cubicBezTo>
                    <a:cubicBezTo>
                      <a:pt x="45612" y="69492"/>
                      <a:pt x="44662" y="68540"/>
                      <a:pt x="42762" y="67588"/>
                    </a:cubicBezTo>
                    <a:cubicBezTo>
                      <a:pt x="40861" y="66636"/>
                      <a:pt x="34209" y="62828"/>
                      <a:pt x="23756" y="58068"/>
                    </a:cubicBezTo>
                    <a:cubicBezTo>
                      <a:pt x="15204" y="54261"/>
                      <a:pt x="9503" y="49501"/>
                      <a:pt x="5702" y="45693"/>
                    </a:cubicBezTo>
                    <a:cubicBezTo>
                      <a:pt x="1901" y="40934"/>
                      <a:pt x="0" y="35222"/>
                      <a:pt x="0" y="29510"/>
                    </a:cubicBezTo>
                    <a:cubicBezTo>
                      <a:pt x="0" y="20943"/>
                      <a:pt x="3801" y="13327"/>
                      <a:pt x="10453" y="7616"/>
                    </a:cubicBezTo>
                    <a:cubicBezTo>
                      <a:pt x="17105" y="1904"/>
                      <a:pt x="26607" y="0"/>
                      <a:pt x="38010" y="0"/>
                    </a:cubicBezTo>
                    <a:close/>
                  </a:path>
                </a:pathLst>
              </a:custGeom>
              <a:grpFill/>
              <a:ln w="9503" cap="flat">
                <a:noFill/>
                <a:prstDash val="solid"/>
                <a:miter/>
              </a:ln>
            </p:spPr>
            <p:txBody>
              <a:bodyPr rtlCol="0" anchor="ctr"/>
              <a:lstStyle/>
              <a:p>
                <a:endParaRPr lang="es-ES"/>
              </a:p>
            </p:txBody>
          </p:sp>
          <p:sp>
            <p:nvSpPr>
              <p:cNvPr id="292" name="Forma libre 291">
                <a:extLst>
                  <a:ext uri="{FF2B5EF4-FFF2-40B4-BE49-F238E27FC236}">
                    <a16:creationId xmlns:a16="http://schemas.microsoft.com/office/drawing/2014/main" id="{E780ABD8-0DA8-79D9-FF83-91E5FE16BA92}"/>
                  </a:ext>
                </a:extLst>
              </p:cNvPr>
              <p:cNvSpPr/>
              <p:nvPr/>
            </p:nvSpPr>
            <p:spPr>
              <a:xfrm>
                <a:off x="5564805" y="3802160"/>
                <a:ext cx="30408" cy="147550"/>
              </a:xfrm>
              <a:custGeom>
                <a:avLst/>
                <a:gdLst>
                  <a:gd name="connsiteX0" fmla="*/ 15204 w 30408"/>
                  <a:gd name="connsiteY0" fmla="*/ 0 h 147550"/>
                  <a:gd name="connsiteX1" fmla="*/ 25657 w 30408"/>
                  <a:gd name="connsiteY1" fmla="*/ 4760 h 147550"/>
                  <a:gd name="connsiteX2" fmla="*/ 30408 w 30408"/>
                  <a:gd name="connsiteY2" fmla="*/ 15231 h 147550"/>
                  <a:gd name="connsiteX3" fmla="*/ 25657 w 30408"/>
                  <a:gd name="connsiteY3" fmla="*/ 25702 h 147550"/>
                  <a:gd name="connsiteX4" fmla="*/ 15204 w 30408"/>
                  <a:gd name="connsiteY4" fmla="*/ 30462 h 147550"/>
                  <a:gd name="connsiteX5" fmla="*/ 4751 w 30408"/>
                  <a:gd name="connsiteY5" fmla="*/ 25702 h 147550"/>
                  <a:gd name="connsiteX6" fmla="*/ 0 w 30408"/>
                  <a:gd name="connsiteY6" fmla="*/ 15231 h 147550"/>
                  <a:gd name="connsiteX7" fmla="*/ 4751 w 30408"/>
                  <a:gd name="connsiteY7" fmla="*/ 4760 h 147550"/>
                  <a:gd name="connsiteX8" fmla="*/ 15204 w 30408"/>
                  <a:gd name="connsiteY8" fmla="*/ 0 h 147550"/>
                  <a:gd name="connsiteX9" fmla="*/ 28508 w 30408"/>
                  <a:gd name="connsiteY9" fmla="*/ 46645 h 147550"/>
                  <a:gd name="connsiteX10" fmla="*/ 28508 w 30408"/>
                  <a:gd name="connsiteY10" fmla="*/ 147551 h 147550"/>
                  <a:gd name="connsiteX11" fmla="*/ 1900 w 30408"/>
                  <a:gd name="connsiteY11" fmla="*/ 147551 h 147550"/>
                  <a:gd name="connsiteX12" fmla="*/ 1900 w 30408"/>
                  <a:gd name="connsiteY12" fmla="*/ 46645 h 147550"/>
                  <a:gd name="connsiteX13" fmla="*/ 28508 w 30408"/>
                  <a:gd name="connsiteY13" fmla="*/ 46645 h 14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08" h="147550">
                    <a:moveTo>
                      <a:pt x="15204" y="0"/>
                    </a:moveTo>
                    <a:cubicBezTo>
                      <a:pt x="19005" y="0"/>
                      <a:pt x="22806" y="1904"/>
                      <a:pt x="25657" y="4760"/>
                    </a:cubicBezTo>
                    <a:cubicBezTo>
                      <a:pt x="28508" y="7615"/>
                      <a:pt x="30408" y="11423"/>
                      <a:pt x="30408" y="15231"/>
                    </a:cubicBezTo>
                    <a:cubicBezTo>
                      <a:pt x="30408" y="19039"/>
                      <a:pt x="28508" y="22847"/>
                      <a:pt x="25657" y="25702"/>
                    </a:cubicBezTo>
                    <a:cubicBezTo>
                      <a:pt x="22806" y="28558"/>
                      <a:pt x="19005" y="30462"/>
                      <a:pt x="15204" y="30462"/>
                    </a:cubicBezTo>
                    <a:cubicBezTo>
                      <a:pt x="11403" y="30462"/>
                      <a:pt x="7602" y="28558"/>
                      <a:pt x="4751" y="25702"/>
                    </a:cubicBezTo>
                    <a:cubicBezTo>
                      <a:pt x="1900" y="22847"/>
                      <a:pt x="0" y="19039"/>
                      <a:pt x="0" y="15231"/>
                    </a:cubicBezTo>
                    <a:cubicBezTo>
                      <a:pt x="0" y="11423"/>
                      <a:pt x="1900" y="7615"/>
                      <a:pt x="4751" y="4760"/>
                    </a:cubicBezTo>
                    <a:cubicBezTo>
                      <a:pt x="7602" y="1904"/>
                      <a:pt x="11403" y="0"/>
                      <a:pt x="15204" y="0"/>
                    </a:cubicBezTo>
                    <a:close/>
                    <a:moveTo>
                      <a:pt x="28508" y="46645"/>
                    </a:moveTo>
                    <a:lnTo>
                      <a:pt x="28508" y="147551"/>
                    </a:lnTo>
                    <a:lnTo>
                      <a:pt x="1900" y="147551"/>
                    </a:lnTo>
                    <a:lnTo>
                      <a:pt x="1900" y="46645"/>
                    </a:lnTo>
                    <a:lnTo>
                      <a:pt x="28508" y="46645"/>
                    </a:lnTo>
                    <a:close/>
                  </a:path>
                </a:pathLst>
              </a:custGeom>
              <a:grpFill/>
              <a:ln w="9503" cap="flat">
                <a:noFill/>
                <a:prstDash val="solid"/>
                <a:miter/>
              </a:ln>
            </p:spPr>
            <p:txBody>
              <a:bodyPr rtlCol="0" anchor="ctr"/>
              <a:lstStyle/>
              <a:p>
                <a:endParaRPr lang="es-ES"/>
              </a:p>
            </p:txBody>
          </p:sp>
          <p:sp>
            <p:nvSpPr>
              <p:cNvPr id="293" name="Forma libre 292">
                <a:extLst>
                  <a:ext uri="{FF2B5EF4-FFF2-40B4-BE49-F238E27FC236}">
                    <a16:creationId xmlns:a16="http://schemas.microsoft.com/office/drawing/2014/main" id="{A3AB515D-2539-E931-64FD-FC311EF210D6}"/>
                  </a:ext>
                </a:extLst>
              </p:cNvPr>
              <p:cNvSpPr/>
              <p:nvPr/>
            </p:nvSpPr>
            <p:spPr>
              <a:xfrm>
                <a:off x="5616119" y="3799304"/>
                <a:ext cx="99777" cy="151358"/>
              </a:xfrm>
              <a:custGeom>
                <a:avLst/>
                <a:gdLst>
                  <a:gd name="connsiteX0" fmla="*/ 73170 w 99777"/>
                  <a:gd name="connsiteY0" fmla="*/ 52357 h 151358"/>
                  <a:gd name="connsiteX1" fmla="*/ 73170 w 99777"/>
                  <a:gd name="connsiteY1" fmla="*/ 0 h 151358"/>
                  <a:gd name="connsiteX2" fmla="*/ 99777 w 99777"/>
                  <a:gd name="connsiteY2" fmla="*/ 0 h 151358"/>
                  <a:gd name="connsiteX3" fmla="*/ 99777 w 99777"/>
                  <a:gd name="connsiteY3" fmla="*/ 151358 h 151358"/>
                  <a:gd name="connsiteX4" fmla="*/ 53215 w 99777"/>
                  <a:gd name="connsiteY4" fmla="*/ 151358 h 151358"/>
                  <a:gd name="connsiteX5" fmla="*/ 14254 w 99777"/>
                  <a:gd name="connsiteY5" fmla="*/ 137079 h 151358"/>
                  <a:gd name="connsiteX6" fmla="*/ 0 w 99777"/>
                  <a:gd name="connsiteY6" fmla="*/ 99002 h 151358"/>
                  <a:gd name="connsiteX7" fmla="*/ 6652 w 99777"/>
                  <a:gd name="connsiteY7" fmla="*/ 73300 h 151358"/>
                  <a:gd name="connsiteX8" fmla="*/ 25657 w 99777"/>
                  <a:gd name="connsiteY8" fmla="*/ 55213 h 151358"/>
                  <a:gd name="connsiteX9" fmla="*/ 51314 w 99777"/>
                  <a:gd name="connsiteY9" fmla="*/ 48549 h 151358"/>
                  <a:gd name="connsiteX10" fmla="*/ 74120 w 99777"/>
                  <a:gd name="connsiteY10" fmla="*/ 52357 h 151358"/>
                  <a:gd name="connsiteX11" fmla="*/ 58916 w 99777"/>
                  <a:gd name="connsiteY11" fmla="*/ 130416 h 151358"/>
                  <a:gd name="connsiteX12" fmla="*/ 73170 w 99777"/>
                  <a:gd name="connsiteY12" fmla="*/ 130416 h 151358"/>
                  <a:gd name="connsiteX13" fmla="*/ 73170 w 99777"/>
                  <a:gd name="connsiteY13" fmla="*/ 71396 h 151358"/>
                  <a:gd name="connsiteX14" fmla="*/ 56065 w 99777"/>
                  <a:gd name="connsiteY14" fmla="*/ 67588 h 151358"/>
                  <a:gd name="connsiteX15" fmla="*/ 35160 w 99777"/>
                  <a:gd name="connsiteY15" fmla="*/ 76155 h 151358"/>
                  <a:gd name="connsiteX16" fmla="*/ 27557 w 99777"/>
                  <a:gd name="connsiteY16" fmla="*/ 98050 h 151358"/>
                  <a:gd name="connsiteX17" fmla="*/ 59866 w 99777"/>
                  <a:gd name="connsiteY17" fmla="*/ 130416 h 1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777" h="151358">
                    <a:moveTo>
                      <a:pt x="73170" y="52357"/>
                    </a:moveTo>
                    <a:lnTo>
                      <a:pt x="73170" y="0"/>
                    </a:lnTo>
                    <a:lnTo>
                      <a:pt x="99777" y="0"/>
                    </a:lnTo>
                    <a:lnTo>
                      <a:pt x="99777" y="151358"/>
                    </a:lnTo>
                    <a:lnTo>
                      <a:pt x="53215" y="151358"/>
                    </a:lnTo>
                    <a:cubicBezTo>
                      <a:pt x="37060" y="151358"/>
                      <a:pt x="23756" y="146599"/>
                      <a:pt x="14254" y="137079"/>
                    </a:cubicBezTo>
                    <a:cubicBezTo>
                      <a:pt x="4751" y="127560"/>
                      <a:pt x="0" y="115185"/>
                      <a:pt x="0" y="99002"/>
                    </a:cubicBezTo>
                    <a:cubicBezTo>
                      <a:pt x="0" y="82819"/>
                      <a:pt x="1900" y="80915"/>
                      <a:pt x="6652" y="73300"/>
                    </a:cubicBezTo>
                    <a:cubicBezTo>
                      <a:pt x="11403" y="65684"/>
                      <a:pt x="17105" y="59020"/>
                      <a:pt x="25657" y="55213"/>
                    </a:cubicBezTo>
                    <a:cubicBezTo>
                      <a:pt x="34209" y="51405"/>
                      <a:pt x="41811" y="48549"/>
                      <a:pt x="51314" y="48549"/>
                    </a:cubicBezTo>
                    <a:cubicBezTo>
                      <a:pt x="60817" y="48549"/>
                      <a:pt x="65568" y="49501"/>
                      <a:pt x="74120" y="52357"/>
                    </a:cubicBezTo>
                    <a:close/>
                    <a:moveTo>
                      <a:pt x="58916" y="130416"/>
                    </a:moveTo>
                    <a:lnTo>
                      <a:pt x="73170" y="130416"/>
                    </a:lnTo>
                    <a:lnTo>
                      <a:pt x="73170" y="71396"/>
                    </a:lnTo>
                    <a:cubicBezTo>
                      <a:pt x="67468" y="68540"/>
                      <a:pt x="61767" y="67588"/>
                      <a:pt x="56065" y="67588"/>
                    </a:cubicBezTo>
                    <a:cubicBezTo>
                      <a:pt x="47513" y="67588"/>
                      <a:pt x="39911" y="70444"/>
                      <a:pt x="35160" y="76155"/>
                    </a:cubicBezTo>
                    <a:cubicBezTo>
                      <a:pt x="29458" y="81867"/>
                      <a:pt x="27557" y="89482"/>
                      <a:pt x="27557" y="98050"/>
                    </a:cubicBezTo>
                    <a:cubicBezTo>
                      <a:pt x="27557" y="119945"/>
                      <a:pt x="38010" y="130416"/>
                      <a:pt x="59866" y="130416"/>
                    </a:cubicBezTo>
                    <a:close/>
                  </a:path>
                </a:pathLst>
              </a:custGeom>
              <a:grpFill/>
              <a:ln w="9503" cap="flat">
                <a:noFill/>
                <a:prstDash val="solid"/>
                <a:miter/>
              </a:ln>
            </p:spPr>
            <p:txBody>
              <a:bodyPr rtlCol="0" anchor="ctr"/>
              <a:lstStyle/>
              <a:p>
                <a:endParaRPr lang="es-ES"/>
              </a:p>
            </p:txBody>
          </p:sp>
          <p:sp>
            <p:nvSpPr>
              <p:cNvPr id="294" name="Forma libre 293">
                <a:extLst>
                  <a:ext uri="{FF2B5EF4-FFF2-40B4-BE49-F238E27FC236}">
                    <a16:creationId xmlns:a16="http://schemas.microsoft.com/office/drawing/2014/main" id="{FC67116A-2F81-ADEB-DCBB-1B4007C74CEB}"/>
                  </a:ext>
                </a:extLst>
              </p:cNvPr>
              <p:cNvSpPr/>
              <p:nvPr/>
            </p:nvSpPr>
            <p:spPr>
              <a:xfrm>
                <a:off x="5741553" y="3848805"/>
                <a:ext cx="94075" cy="103761"/>
              </a:xfrm>
              <a:custGeom>
                <a:avLst/>
                <a:gdLst>
                  <a:gd name="connsiteX0" fmla="*/ 26607 w 94075"/>
                  <a:gd name="connsiteY0" fmla="*/ 0 h 103761"/>
                  <a:gd name="connsiteX1" fmla="*/ 26607 w 94075"/>
                  <a:gd name="connsiteY1" fmla="*/ 62828 h 103761"/>
                  <a:gd name="connsiteX2" fmla="*/ 31359 w 94075"/>
                  <a:gd name="connsiteY2" fmla="*/ 78059 h 103761"/>
                  <a:gd name="connsiteX3" fmla="*/ 44662 w 94075"/>
                  <a:gd name="connsiteY3" fmla="*/ 82819 h 103761"/>
                  <a:gd name="connsiteX4" fmla="*/ 57966 w 94075"/>
                  <a:gd name="connsiteY4" fmla="*/ 79011 h 103761"/>
                  <a:gd name="connsiteX5" fmla="*/ 67468 w 94075"/>
                  <a:gd name="connsiteY5" fmla="*/ 67588 h 103761"/>
                  <a:gd name="connsiteX6" fmla="*/ 67468 w 94075"/>
                  <a:gd name="connsiteY6" fmla="*/ 0 h 103761"/>
                  <a:gd name="connsiteX7" fmla="*/ 94076 w 94075"/>
                  <a:gd name="connsiteY7" fmla="*/ 0 h 103761"/>
                  <a:gd name="connsiteX8" fmla="*/ 94076 w 94075"/>
                  <a:gd name="connsiteY8" fmla="*/ 100906 h 103761"/>
                  <a:gd name="connsiteX9" fmla="*/ 67468 w 94075"/>
                  <a:gd name="connsiteY9" fmla="*/ 100906 h 103761"/>
                  <a:gd name="connsiteX10" fmla="*/ 67468 w 94075"/>
                  <a:gd name="connsiteY10" fmla="*/ 87578 h 103761"/>
                  <a:gd name="connsiteX11" fmla="*/ 36110 w 94075"/>
                  <a:gd name="connsiteY11" fmla="*/ 103761 h 103761"/>
                  <a:gd name="connsiteX12" fmla="*/ 9503 w 94075"/>
                  <a:gd name="connsiteY12" fmla="*/ 93290 h 103761"/>
                  <a:gd name="connsiteX13" fmla="*/ 0 w 94075"/>
                  <a:gd name="connsiteY13" fmla="*/ 65684 h 103761"/>
                  <a:gd name="connsiteX14" fmla="*/ 0 w 94075"/>
                  <a:gd name="connsiteY14" fmla="*/ 952 h 103761"/>
                  <a:gd name="connsiteX15" fmla="*/ 26607 w 94075"/>
                  <a:gd name="connsiteY15" fmla="*/ 952 h 1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075" h="103761">
                    <a:moveTo>
                      <a:pt x="26607" y="0"/>
                    </a:moveTo>
                    <a:lnTo>
                      <a:pt x="26607" y="62828"/>
                    </a:lnTo>
                    <a:cubicBezTo>
                      <a:pt x="26607" y="69492"/>
                      <a:pt x="28508" y="74251"/>
                      <a:pt x="31359" y="78059"/>
                    </a:cubicBezTo>
                    <a:cubicBezTo>
                      <a:pt x="34209" y="81867"/>
                      <a:pt x="38961" y="82819"/>
                      <a:pt x="44662" y="82819"/>
                    </a:cubicBezTo>
                    <a:cubicBezTo>
                      <a:pt x="50364" y="82819"/>
                      <a:pt x="53215" y="81867"/>
                      <a:pt x="57966" y="79011"/>
                    </a:cubicBezTo>
                    <a:cubicBezTo>
                      <a:pt x="61767" y="76155"/>
                      <a:pt x="65568" y="72348"/>
                      <a:pt x="67468" y="67588"/>
                    </a:cubicBezTo>
                    <a:lnTo>
                      <a:pt x="67468" y="0"/>
                    </a:lnTo>
                    <a:lnTo>
                      <a:pt x="94076" y="0"/>
                    </a:lnTo>
                    <a:lnTo>
                      <a:pt x="94076" y="100906"/>
                    </a:lnTo>
                    <a:lnTo>
                      <a:pt x="67468" y="100906"/>
                    </a:lnTo>
                    <a:lnTo>
                      <a:pt x="67468" y="87578"/>
                    </a:lnTo>
                    <a:cubicBezTo>
                      <a:pt x="57966" y="98050"/>
                      <a:pt x="47513" y="103761"/>
                      <a:pt x="36110" y="103761"/>
                    </a:cubicBezTo>
                    <a:cubicBezTo>
                      <a:pt x="24707" y="103761"/>
                      <a:pt x="16154" y="99954"/>
                      <a:pt x="9503" y="93290"/>
                    </a:cubicBezTo>
                    <a:cubicBezTo>
                      <a:pt x="2851" y="86627"/>
                      <a:pt x="0" y="77107"/>
                      <a:pt x="0" y="65684"/>
                    </a:cubicBezTo>
                    <a:lnTo>
                      <a:pt x="0" y="952"/>
                    </a:lnTo>
                    <a:lnTo>
                      <a:pt x="26607" y="952"/>
                    </a:lnTo>
                    <a:close/>
                  </a:path>
                </a:pathLst>
              </a:custGeom>
              <a:grpFill/>
              <a:ln w="9503" cap="flat">
                <a:noFill/>
                <a:prstDash val="solid"/>
                <a:miter/>
              </a:ln>
            </p:spPr>
            <p:txBody>
              <a:bodyPr rtlCol="0" anchor="ctr"/>
              <a:lstStyle/>
              <a:p>
                <a:endParaRPr lang="es-ES"/>
              </a:p>
            </p:txBody>
          </p:sp>
          <p:sp>
            <p:nvSpPr>
              <p:cNvPr id="295" name="Forma libre 294">
                <a:extLst>
                  <a:ext uri="{FF2B5EF4-FFF2-40B4-BE49-F238E27FC236}">
                    <a16:creationId xmlns:a16="http://schemas.microsoft.com/office/drawing/2014/main" id="{F93F669D-D30E-A39C-334F-3153BA3B2A0C}"/>
                  </a:ext>
                </a:extLst>
              </p:cNvPr>
              <p:cNvSpPr/>
              <p:nvPr/>
            </p:nvSpPr>
            <p:spPr>
              <a:xfrm>
                <a:off x="5856534" y="3845949"/>
                <a:ext cx="110229" cy="105665"/>
              </a:xfrm>
              <a:custGeom>
                <a:avLst/>
                <a:gdLst>
                  <a:gd name="connsiteX0" fmla="*/ 55115 w 110229"/>
                  <a:gd name="connsiteY0" fmla="*/ 952 h 105665"/>
                  <a:gd name="connsiteX1" fmla="*/ 83623 w 110229"/>
                  <a:gd name="connsiteY1" fmla="*/ 7616 h 105665"/>
                  <a:gd name="connsiteX2" fmla="*/ 103578 w 110229"/>
                  <a:gd name="connsiteY2" fmla="*/ 25702 h 105665"/>
                  <a:gd name="connsiteX3" fmla="*/ 110230 w 110229"/>
                  <a:gd name="connsiteY3" fmla="*/ 52357 h 105665"/>
                  <a:gd name="connsiteX4" fmla="*/ 103578 w 110229"/>
                  <a:gd name="connsiteY4" fmla="*/ 79963 h 105665"/>
                  <a:gd name="connsiteX5" fmla="*/ 83623 w 110229"/>
                  <a:gd name="connsiteY5" fmla="*/ 99002 h 105665"/>
                  <a:gd name="connsiteX6" fmla="*/ 55115 w 110229"/>
                  <a:gd name="connsiteY6" fmla="*/ 105665 h 105665"/>
                  <a:gd name="connsiteX7" fmla="*/ 26607 w 110229"/>
                  <a:gd name="connsiteY7" fmla="*/ 99002 h 105665"/>
                  <a:gd name="connsiteX8" fmla="*/ 6652 w 110229"/>
                  <a:gd name="connsiteY8" fmla="*/ 79963 h 105665"/>
                  <a:gd name="connsiteX9" fmla="*/ 0 w 110229"/>
                  <a:gd name="connsiteY9" fmla="*/ 52357 h 105665"/>
                  <a:gd name="connsiteX10" fmla="*/ 7602 w 110229"/>
                  <a:gd name="connsiteY10" fmla="*/ 24750 h 105665"/>
                  <a:gd name="connsiteX11" fmla="*/ 27557 w 110229"/>
                  <a:gd name="connsiteY11" fmla="*/ 6664 h 105665"/>
                  <a:gd name="connsiteX12" fmla="*/ 56065 w 110229"/>
                  <a:gd name="connsiteY12" fmla="*/ 0 h 105665"/>
                  <a:gd name="connsiteX13" fmla="*/ 27557 w 110229"/>
                  <a:gd name="connsiteY13" fmla="*/ 53309 h 105665"/>
                  <a:gd name="connsiteX14" fmla="*/ 35160 w 110229"/>
                  <a:gd name="connsiteY14" fmla="*/ 77107 h 105665"/>
                  <a:gd name="connsiteX15" fmla="*/ 55115 w 110229"/>
                  <a:gd name="connsiteY15" fmla="*/ 86627 h 105665"/>
                  <a:gd name="connsiteX16" fmla="*/ 76021 w 110229"/>
                  <a:gd name="connsiteY16" fmla="*/ 78059 h 105665"/>
                  <a:gd name="connsiteX17" fmla="*/ 83623 w 110229"/>
                  <a:gd name="connsiteY17" fmla="*/ 53309 h 105665"/>
                  <a:gd name="connsiteX18" fmla="*/ 76021 w 110229"/>
                  <a:gd name="connsiteY18" fmla="*/ 29510 h 105665"/>
                  <a:gd name="connsiteX19" fmla="*/ 56065 w 110229"/>
                  <a:gd name="connsiteY19" fmla="*/ 20943 h 105665"/>
                  <a:gd name="connsiteX20" fmla="*/ 36110 w 110229"/>
                  <a:gd name="connsiteY20" fmla="*/ 29510 h 105665"/>
                  <a:gd name="connsiteX21" fmla="*/ 28508 w 110229"/>
                  <a:gd name="connsiteY21" fmla="*/ 53309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0229" h="105665">
                    <a:moveTo>
                      <a:pt x="55115" y="952"/>
                    </a:moveTo>
                    <a:cubicBezTo>
                      <a:pt x="65568" y="952"/>
                      <a:pt x="75070" y="2856"/>
                      <a:pt x="83623" y="7616"/>
                    </a:cubicBezTo>
                    <a:cubicBezTo>
                      <a:pt x="92175" y="12375"/>
                      <a:pt x="98827" y="18087"/>
                      <a:pt x="103578" y="25702"/>
                    </a:cubicBezTo>
                    <a:cubicBezTo>
                      <a:pt x="108329" y="33318"/>
                      <a:pt x="110230" y="42837"/>
                      <a:pt x="110230" y="52357"/>
                    </a:cubicBezTo>
                    <a:cubicBezTo>
                      <a:pt x="110230" y="61876"/>
                      <a:pt x="108329" y="72348"/>
                      <a:pt x="103578" y="79963"/>
                    </a:cubicBezTo>
                    <a:cubicBezTo>
                      <a:pt x="98827" y="87579"/>
                      <a:pt x="92175" y="94242"/>
                      <a:pt x="83623" y="99002"/>
                    </a:cubicBezTo>
                    <a:cubicBezTo>
                      <a:pt x="75070" y="103762"/>
                      <a:pt x="65568" y="105665"/>
                      <a:pt x="55115" y="105665"/>
                    </a:cubicBezTo>
                    <a:cubicBezTo>
                      <a:pt x="44662" y="105665"/>
                      <a:pt x="35160" y="103762"/>
                      <a:pt x="26607" y="99002"/>
                    </a:cubicBezTo>
                    <a:cubicBezTo>
                      <a:pt x="18055" y="94242"/>
                      <a:pt x="11403" y="88531"/>
                      <a:pt x="6652" y="79963"/>
                    </a:cubicBezTo>
                    <a:cubicBezTo>
                      <a:pt x="1900" y="72348"/>
                      <a:pt x="0" y="62828"/>
                      <a:pt x="0" y="52357"/>
                    </a:cubicBezTo>
                    <a:cubicBezTo>
                      <a:pt x="0" y="41886"/>
                      <a:pt x="2851" y="33318"/>
                      <a:pt x="7602" y="24750"/>
                    </a:cubicBezTo>
                    <a:cubicBezTo>
                      <a:pt x="12353" y="17135"/>
                      <a:pt x="19005" y="10471"/>
                      <a:pt x="27557" y="6664"/>
                    </a:cubicBezTo>
                    <a:cubicBezTo>
                      <a:pt x="36110" y="1904"/>
                      <a:pt x="45612" y="0"/>
                      <a:pt x="56065" y="0"/>
                    </a:cubicBezTo>
                    <a:close/>
                    <a:moveTo>
                      <a:pt x="27557" y="53309"/>
                    </a:moveTo>
                    <a:cubicBezTo>
                      <a:pt x="27557" y="63780"/>
                      <a:pt x="30408" y="71396"/>
                      <a:pt x="35160" y="77107"/>
                    </a:cubicBezTo>
                    <a:cubicBezTo>
                      <a:pt x="39911" y="82819"/>
                      <a:pt x="46563" y="86627"/>
                      <a:pt x="55115" y="86627"/>
                    </a:cubicBezTo>
                    <a:cubicBezTo>
                      <a:pt x="63667" y="86627"/>
                      <a:pt x="70319" y="83771"/>
                      <a:pt x="76021" y="78059"/>
                    </a:cubicBezTo>
                    <a:cubicBezTo>
                      <a:pt x="80772" y="72348"/>
                      <a:pt x="83623" y="63780"/>
                      <a:pt x="83623" y="53309"/>
                    </a:cubicBezTo>
                    <a:cubicBezTo>
                      <a:pt x="83623" y="42837"/>
                      <a:pt x="80772" y="35222"/>
                      <a:pt x="76021" y="29510"/>
                    </a:cubicBezTo>
                    <a:cubicBezTo>
                      <a:pt x="71269" y="23799"/>
                      <a:pt x="64618" y="20943"/>
                      <a:pt x="56065" y="20943"/>
                    </a:cubicBezTo>
                    <a:cubicBezTo>
                      <a:pt x="47513" y="20943"/>
                      <a:pt x="41811" y="23799"/>
                      <a:pt x="36110" y="29510"/>
                    </a:cubicBezTo>
                    <a:cubicBezTo>
                      <a:pt x="31359" y="35222"/>
                      <a:pt x="28508" y="42837"/>
                      <a:pt x="28508" y="53309"/>
                    </a:cubicBezTo>
                    <a:close/>
                  </a:path>
                </a:pathLst>
              </a:custGeom>
              <a:grpFill/>
              <a:ln w="9503" cap="flat">
                <a:noFill/>
                <a:prstDash val="solid"/>
                <a:miter/>
              </a:ln>
            </p:spPr>
            <p:txBody>
              <a:bodyPr rtlCol="0" anchor="ctr"/>
              <a:lstStyle/>
              <a:p>
                <a:endParaRPr lang="es-ES"/>
              </a:p>
            </p:txBody>
          </p:sp>
          <p:sp>
            <p:nvSpPr>
              <p:cNvPr id="296" name="Forma libre 295">
                <a:extLst>
                  <a:ext uri="{FF2B5EF4-FFF2-40B4-BE49-F238E27FC236}">
                    <a16:creationId xmlns:a16="http://schemas.microsoft.com/office/drawing/2014/main" id="{7800B94F-651C-A59B-5F7E-E38479953962}"/>
                  </a:ext>
                </a:extLst>
              </p:cNvPr>
              <p:cNvSpPr/>
              <p:nvPr/>
            </p:nvSpPr>
            <p:spPr>
              <a:xfrm>
                <a:off x="5985769" y="3845949"/>
                <a:ext cx="74120" cy="105665"/>
              </a:xfrm>
              <a:custGeom>
                <a:avLst/>
                <a:gdLst>
                  <a:gd name="connsiteX0" fmla="*/ 36110 w 74120"/>
                  <a:gd name="connsiteY0" fmla="*/ 952 h 105665"/>
                  <a:gd name="connsiteX1" fmla="*/ 52264 w 74120"/>
                  <a:gd name="connsiteY1" fmla="*/ 2856 h 105665"/>
                  <a:gd name="connsiteX2" fmla="*/ 67468 w 74120"/>
                  <a:gd name="connsiteY2" fmla="*/ 8568 h 105665"/>
                  <a:gd name="connsiteX3" fmla="*/ 67468 w 74120"/>
                  <a:gd name="connsiteY3" fmla="*/ 29510 h 105665"/>
                  <a:gd name="connsiteX4" fmla="*/ 51314 w 74120"/>
                  <a:gd name="connsiteY4" fmla="*/ 21895 h 105665"/>
                  <a:gd name="connsiteX5" fmla="*/ 36110 w 74120"/>
                  <a:gd name="connsiteY5" fmla="*/ 19039 h 105665"/>
                  <a:gd name="connsiteX6" fmla="*/ 27558 w 74120"/>
                  <a:gd name="connsiteY6" fmla="*/ 20943 h 105665"/>
                  <a:gd name="connsiteX7" fmla="*/ 24707 w 74120"/>
                  <a:gd name="connsiteY7" fmla="*/ 26654 h 105665"/>
                  <a:gd name="connsiteX8" fmla="*/ 27558 w 74120"/>
                  <a:gd name="connsiteY8" fmla="*/ 31414 h 105665"/>
                  <a:gd name="connsiteX9" fmla="*/ 42762 w 74120"/>
                  <a:gd name="connsiteY9" fmla="*/ 39982 h 105665"/>
                  <a:gd name="connsiteX10" fmla="*/ 67468 w 74120"/>
                  <a:gd name="connsiteY10" fmla="*/ 56165 h 105665"/>
                  <a:gd name="connsiteX11" fmla="*/ 74120 w 74120"/>
                  <a:gd name="connsiteY11" fmla="*/ 74252 h 105665"/>
                  <a:gd name="connsiteX12" fmla="*/ 63667 w 74120"/>
                  <a:gd name="connsiteY12" fmla="*/ 97098 h 105665"/>
                  <a:gd name="connsiteX13" fmla="*/ 36110 w 74120"/>
                  <a:gd name="connsiteY13" fmla="*/ 105665 h 105665"/>
                  <a:gd name="connsiteX14" fmla="*/ 16155 w 74120"/>
                  <a:gd name="connsiteY14" fmla="*/ 102810 h 105665"/>
                  <a:gd name="connsiteX15" fmla="*/ 950 w 74120"/>
                  <a:gd name="connsiteY15" fmla="*/ 97098 h 105665"/>
                  <a:gd name="connsiteX16" fmla="*/ 950 w 74120"/>
                  <a:gd name="connsiteY16" fmla="*/ 75203 h 105665"/>
                  <a:gd name="connsiteX17" fmla="*/ 34209 w 74120"/>
                  <a:gd name="connsiteY17" fmla="*/ 85675 h 105665"/>
                  <a:gd name="connsiteX18" fmla="*/ 45612 w 74120"/>
                  <a:gd name="connsiteY18" fmla="*/ 82819 h 105665"/>
                  <a:gd name="connsiteX19" fmla="*/ 49414 w 74120"/>
                  <a:gd name="connsiteY19" fmla="*/ 76155 h 105665"/>
                  <a:gd name="connsiteX20" fmla="*/ 47513 w 74120"/>
                  <a:gd name="connsiteY20" fmla="*/ 71396 h 105665"/>
                  <a:gd name="connsiteX21" fmla="*/ 42762 w 74120"/>
                  <a:gd name="connsiteY21" fmla="*/ 67588 h 105665"/>
                  <a:gd name="connsiteX22" fmla="*/ 23756 w 74120"/>
                  <a:gd name="connsiteY22" fmla="*/ 58068 h 105665"/>
                  <a:gd name="connsiteX23" fmla="*/ 5702 w 74120"/>
                  <a:gd name="connsiteY23" fmla="*/ 45693 h 105665"/>
                  <a:gd name="connsiteX24" fmla="*/ 0 w 74120"/>
                  <a:gd name="connsiteY24" fmla="*/ 29510 h 105665"/>
                  <a:gd name="connsiteX25" fmla="*/ 10453 w 74120"/>
                  <a:gd name="connsiteY25" fmla="*/ 7616 h 105665"/>
                  <a:gd name="connsiteX26" fmla="*/ 38010 w 74120"/>
                  <a:gd name="connsiteY26" fmla="*/ 0 h 10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120" h="105665">
                    <a:moveTo>
                      <a:pt x="36110" y="952"/>
                    </a:moveTo>
                    <a:cubicBezTo>
                      <a:pt x="41811" y="952"/>
                      <a:pt x="46563" y="952"/>
                      <a:pt x="52264" y="2856"/>
                    </a:cubicBezTo>
                    <a:cubicBezTo>
                      <a:pt x="57016" y="3808"/>
                      <a:pt x="62717" y="5712"/>
                      <a:pt x="67468" y="8568"/>
                    </a:cubicBezTo>
                    <a:lnTo>
                      <a:pt x="67468" y="29510"/>
                    </a:lnTo>
                    <a:cubicBezTo>
                      <a:pt x="62717" y="26654"/>
                      <a:pt x="57016" y="23799"/>
                      <a:pt x="51314" y="21895"/>
                    </a:cubicBezTo>
                    <a:cubicBezTo>
                      <a:pt x="45612" y="19991"/>
                      <a:pt x="39911" y="19039"/>
                      <a:pt x="36110" y="19039"/>
                    </a:cubicBezTo>
                    <a:cubicBezTo>
                      <a:pt x="32309" y="19039"/>
                      <a:pt x="29458" y="19039"/>
                      <a:pt x="27558" y="20943"/>
                    </a:cubicBezTo>
                    <a:cubicBezTo>
                      <a:pt x="25657" y="22847"/>
                      <a:pt x="24707" y="24750"/>
                      <a:pt x="24707" y="26654"/>
                    </a:cubicBezTo>
                    <a:cubicBezTo>
                      <a:pt x="24707" y="28558"/>
                      <a:pt x="24707" y="29510"/>
                      <a:pt x="27558" y="31414"/>
                    </a:cubicBezTo>
                    <a:cubicBezTo>
                      <a:pt x="29458" y="33318"/>
                      <a:pt x="34209" y="36174"/>
                      <a:pt x="42762" y="39982"/>
                    </a:cubicBezTo>
                    <a:cubicBezTo>
                      <a:pt x="54165" y="45693"/>
                      <a:pt x="62717" y="51405"/>
                      <a:pt x="67468" y="56165"/>
                    </a:cubicBezTo>
                    <a:cubicBezTo>
                      <a:pt x="72220" y="60924"/>
                      <a:pt x="74120" y="66636"/>
                      <a:pt x="74120" y="74252"/>
                    </a:cubicBezTo>
                    <a:cubicBezTo>
                      <a:pt x="74120" y="81867"/>
                      <a:pt x="70319" y="91386"/>
                      <a:pt x="63667" y="97098"/>
                    </a:cubicBezTo>
                    <a:cubicBezTo>
                      <a:pt x="57016" y="102810"/>
                      <a:pt x="47513" y="105665"/>
                      <a:pt x="36110" y="105665"/>
                    </a:cubicBezTo>
                    <a:cubicBezTo>
                      <a:pt x="24707" y="105665"/>
                      <a:pt x="21856" y="105665"/>
                      <a:pt x="16155" y="102810"/>
                    </a:cubicBezTo>
                    <a:cubicBezTo>
                      <a:pt x="9503" y="100906"/>
                      <a:pt x="4751" y="99002"/>
                      <a:pt x="950" y="97098"/>
                    </a:cubicBezTo>
                    <a:lnTo>
                      <a:pt x="950" y="75203"/>
                    </a:lnTo>
                    <a:cubicBezTo>
                      <a:pt x="14254" y="82819"/>
                      <a:pt x="24707" y="85675"/>
                      <a:pt x="34209" y="85675"/>
                    </a:cubicBezTo>
                    <a:cubicBezTo>
                      <a:pt x="43712" y="85675"/>
                      <a:pt x="42762" y="85675"/>
                      <a:pt x="45612" y="82819"/>
                    </a:cubicBezTo>
                    <a:cubicBezTo>
                      <a:pt x="48463" y="80915"/>
                      <a:pt x="49414" y="79011"/>
                      <a:pt x="49414" y="76155"/>
                    </a:cubicBezTo>
                    <a:cubicBezTo>
                      <a:pt x="49414" y="73300"/>
                      <a:pt x="49414" y="73300"/>
                      <a:pt x="47513" y="71396"/>
                    </a:cubicBezTo>
                    <a:cubicBezTo>
                      <a:pt x="45612" y="69492"/>
                      <a:pt x="44662" y="68540"/>
                      <a:pt x="42762" y="67588"/>
                    </a:cubicBezTo>
                    <a:cubicBezTo>
                      <a:pt x="40861" y="66636"/>
                      <a:pt x="34209" y="62828"/>
                      <a:pt x="23756" y="58068"/>
                    </a:cubicBezTo>
                    <a:cubicBezTo>
                      <a:pt x="15204" y="54261"/>
                      <a:pt x="9503" y="49501"/>
                      <a:pt x="5702" y="45693"/>
                    </a:cubicBezTo>
                    <a:cubicBezTo>
                      <a:pt x="1901" y="40934"/>
                      <a:pt x="0" y="35222"/>
                      <a:pt x="0" y="29510"/>
                    </a:cubicBezTo>
                    <a:cubicBezTo>
                      <a:pt x="0" y="20943"/>
                      <a:pt x="3801" y="13327"/>
                      <a:pt x="10453" y="7616"/>
                    </a:cubicBezTo>
                    <a:cubicBezTo>
                      <a:pt x="17105" y="1904"/>
                      <a:pt x="26607" y="0"/>
                      <a:pt x="38010" y="0"/>
                    </a:cubicBezTo>
                    <a:close/>
                  </a:path>
                </a:pathLst>
              </a:custGeom>
              <a:grpFill/>
              <a:ln w="9503" cap="flat">
                <a:noFill/>
                <a:prstDash val="solid"/>
                <a:miter/>
              </a:ln>
            </p:spPr>
            <p:txBody>
              <a:bodyPr rtlCol="0" anchor="ctr"/>
              <a:lstStyle/>
              <a:p>
                <a:endParaRPr lang="es-ES"/>
              </a:p>
            </p:txBody>
          </p:sp>
        </p:grpSp>
      </p:grpSp>
    </p:spTree>
    <p:extLst>
      <p:ext uri="{BB962C8B-B14F-4D97-AF65-F5344CB8AC3E}">
        <p14:creationId xmlns:p14="http://schemas.microsoft.com/office/powerpoint/2010/main" val="41395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40" fill="hold"/>
                                        <p:tgtEl>
                                          <p:spTgt spid="29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9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98"/>
                                        </p:tgtEl>
                                      </p:cBhvr>
                                    </p:cmd>
                                  </p:childTnLst>
                                </p:cTn>
                              </p:par>
                            </p:childTnLst>
                          </p:cTn>
                        </p:par>
                      </p:childTnLst>
                    </p:cTn>
                  </p:par>
                </p:childTnLst>
              </p:cTn>
              <p:nextCondLst>
                <p:cond evt="onClick" delay="0">
                  <p:tgtEl>
                    <p:spTgt spid="298"/>
                  </p:tgtEl>
                </p:cond>
              </p:nextCondLst>
            </p:seq>
            <p:video>
              <p:cMediaNode vol="80000">
                <p:cTn id="12" fill="hold" display="0">
                  <p:stCondLst>
                    <p:cond delay="indefinite"/>
                  </p:stCondLst>
                </p:cTn>
                <p:tgtEl>
                  <p:spTgt spid="298"/>
                </p:tgtEl>
              </p:cMediaNode>
            </p:video>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gradFill>
          <a:gsLst>
            <a:gs pos="0">
              <a:srgbClr val="F1884C"/>
            </a:gs>
            <a:gs pos="100000">
              <a:srgbClr val="D76132"/>
            </a:gs>
          </a:gsLst>
          <a:lin ang="16800000" scaled="0"/>
        </a:gradFill>
        <a:effectLst/>
      </p:bgPr>
    </p:bg>
    <p:spTree>
      <p:nvGrpSpPr>
        <p:cNvPr id="1" name=""/>
        <p:cNvGrpSpPr/>
        <p:nvPr/>
      </p:nvGrpSpPr>
      <p:grpSpPr>
        <a:xfrm>
          <a:off x="0" y="0"/>
          <a:ext cx="0" cy="0"/>
          <a:chOff x="0" y="0"/>
          <a:chExt cx="0" cy="0"/>
        </a:xfrm>
      </p:grpSpPr>
      <p:sp>
        <p:nvSpPr>
          <p:cNvPr id="5" name="Gráfico 43">
            <a:extLst>
              <a:ext uri="{FF2B5EF4-FFF2-40B4-BE49-F238E27FC236}">
                <a16:creationId xmlns:a16="http://schemas.microsoft.com/office/drawing/2014/main" id="{ABF5B81D-CB53-A3B1-6256-0FACD5CE7466}"/>
              </a:ext>
            </a:extLst>
          </p:cNvPr>
          <p:cNvSpPr/>
          <p:nvPr userDrawn="1"/>
        </p:nvSpPr>
        <p:spPr>
          <a:xfrm>
            <a:off x="8797549" y="-2661166"/>
            <a:ext cx="8950127" cy="9503315"/>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B26E4B">
              <a:alpha val="65000"/>
            </a:srgbClr>
          </a:solidFill>
          <a:ln w="3816" cap="flat">
            <a:noFill/>
            <a:prstDash val="solid"/>
            <a:miter/>
          </a:ln>
        </p:spPr>
        <p:txBody>
          <a:bodyPr rtlCol="0" anchor="ctr"/>
          <a:lstStyle/>
          <a:p>
            <a:endParaRPr lang="es-ES"/>
          </a:p>
        </p:txBody>
      </p:sp>
      <p:sp>
        <p:nvSpPr>
          <p:cNvPr id="2" name="Título 1">
            <a:extLst>
              <a:ext uri="{FF2B5EF4-FFF2-40B4-BE49-F238E27FC236}">
                <a16:creationId xmlns:a16="http://schemas.microsoft.com/office/drawing/2014/main" id="{4428F986-A3B3-B95F-EBB8-482D1AE625FB}"/>
              </a:ext>
            </a:extLst>
          </p:cNvPr>
          <p:cNvSpPr>
            <a:spLocks noGrp="1"/>
          </p:cNvSpPr>
          <p:nvPr>
            <p:ph type="ctrTitle" hasCustomPrompt="1"/>
          </p:nvPr>
        </p:nvSpPr>
        <p:spPr>
          <a:xfrm>
            <a:off x="5069490" y="816648"/>
            <a:ext cx="4731565" cy="946413"/>
          </a:xfrm>
        </p:spPr>
        <p:txBody>
          <a:bodyPr wrap="square" anchor="b">
            <a:noAutofit/>
          </a:bodyPr>
          <a:lstStyle>
            <a:lvl1pPr algn="l">
              <a:defRPr sz="6000" b="1" i="0">
                <a:solidFill>
                  <a:schemeClr val="bg1"/>
                </a:solidFill>
                <a:latin typeface="Calibri" panose="020F0502020204030204" pitchFamily="34" charset="0"/>
                <a:cs typeface="Calibri" panose="020F0502020204030204" pitchFamily="34" charset="0"/>
              </a:defRPr>
            </a:lvl1pPr>
          </a:lstStyle>
          <a:p>
            <a:r>
              <a:rPr lang="es-ES"/>
              <a:t>contenidos</a:t>
            </a:r>
          </a:p>
        </p:txBody>
      </p:sp>
      <p:sp>
        <p:nvSpPr>
          <p:cNvPr id="8" name="Marcador de texto 7">
            <a:extLst>
              <a:ext uri="{FF2B5EF4-FFF2-40B4-BE49-F238E27FC236}">
                <a16:creationId xmlns:a16="http://schemas.microsoft.com/office/drawing/2014/main" id="{9806EFDC-8718-09EA-6CDC-616C7733DB6C}"/>
              </a:ext>
            </a:extLst>
          </p:cNvPr>
          <p:cNvSpPr>
            <a:spLocks noGrp="1"/>
          </p:cNvSpPr>
          <p:nvPr>
            <p:ph type="body" sz="quarter" idx="10" hasCustomPrompt="1"/>
          </p:nvPr>
        </p:nvSpPr>
        <p:spPr>
          <a:xfrm>
            <a:off x="6330587" y="1969799"/>
            <a:ext cx="5319598" cy="241386"/>
          </a:xfrm>
        </p:spPr>
        <p:txBody>
          <a:bodyPr>
            <a:noAutofit/>
          </a:bodyPr>
          <a:lstStyle>
            <a:lvl1pPr>
              <a:defRPr>
                <a:solidFill>
                  <a:schemeClr val="bg1"/>
                </a:solidFill>
              </a:defRPr>
            </a:lvl1pPr>
          </a:lstStyle>
          <a:p>
            <a:pPr lvl="0"/>
            <a:r>
              <a:rPr lang="es-ES"/>
              <a:t>Primera sección</a:t>
            </a:r>
          </a:p>
        </p:txBody>
      </p:sp>
      <p:sp>
        <p:nvSpPr>
          <p:cNvPr id="12" name="Marcador de texto 7">
            <a:extLst>
              <a:ext uri="{FF2B5EF4-FFF2-40B4-BE49-F238E27FC236}">
                <a16:creationId xmlns:a16="http://schemas.microsoft.com/office/drawing/2014/main" id="{B15F0CFD-0CDF-EEB4-48B7-0174D6191EA7}"/>
              </a:ext>
            </a:extLst>
          </p:cNvPr>
          <p:cNvSpPr>
            <a:spLocks noGrp="1"/>
          </p:cNvSpPr>
          <p:nvPr>
            <p:ph type="body" sz="quarter" idx="12" hasCustomPrompt="1"/>
          </p:nvPr>
        </p:nvSpPr>
        <p:spPr>
          <a:xfrm>
            <a:off x="6330587" y="2701002"/>
            <a:ext cx="5319598" cy="241386"/>
          </a:xfrm>
        </p:spPr>
        <p:txBody>
          <a:bodyPr>
            <a:noAutofit/>
          </a:bodyPr>
          <a:lstStyle>
            <a:lvl1pPr>
              <a:defRPr>
                <a:solidFill>
                  <a:schemeClr val="bg1"/>
                </a:solidFill>
              </a:defRPr>
            </a:lvl1pPr>
          </a:lstStyle>
          <a:p>
            <a:pPr lvl="0"/>
            <a:r>
              <a:rPr lang="es-ES"/>
              <a:t>Primera sección</a:t>
            </a:r>
          </a:p>
        </p:txBody>
      </p:sp>
      <p:sp>
        <p:nvSpPr>
          <p:cNvPr id="14" name="Marcador de texto 7">
            <a:extLst>
              <a:ext uri="{FF2B5EF4-FFF2-40B4-BE49-F238E27FC236}">
                <a16:creationId xmlns:a16="http://schemas.microsoft.com/office/drawing/2014/main" id="{46375A6F-BA7C-1CC8-99E4-B3ADF96EAA70}"/>
              </a:ext>
            </a:extLst>
          </p:cNvPr>
          <p:cNvSpPr>
            <a:spLocks noGrp="1"/>
          </p:cNvSpPr>
          <p:nvPr>
            <p:ph type="body" sz="quarter" idx="14" hasCustomPrompt="1"/>
          </p:nvPr>
        </p:nvSpPr>
        <p:spPr>
          <a:xfrm>
            <a:off x="6330586" y="3485489"/>
            <a:ext cx="5319598" cy="241386"/>
          </a:xfrm>
        </p:spPr>
        <p:txBody>
          <a:bodyPr>
            <a:noAutofit/>
          </a:bodyPr>
          <a:lstStyle>
            <a:lvl1pPr>
              <a:defRPr>
                <a:solidFill>
                  <a:schemeClr val="bg1"/>
                </a:solidFill>
              </a:defRPr>
            </a:lvl1pPr>
          </a:lstStyle>
          <a:p>
            <a:pPr lvl="0"/>
            <a:r>
              <a:rPr lang="es-ES"/>
              <a:t>Primera sección</a:t>
            </a:r>
          </a:p>
        </p:txBody>
      </p:sp>
      <p:sp>
        <p:nvSpPr>
          <p:cNvPr id="16" name="Marcador de texto 7">
            <a:extLst>
              <a:ext uri="{FF2B5EF4-FFF2-40B4-BE49-F238E27FC236}">
                <a16:creationId xmlns:a16="http://schemas.microsoft.com/office/drawing/2014/main" id="{9D3CE172-4B10-FD3F-9582-EA9442A783B5}"/>
              </a:ext>
            </a:extLst>
          </p:cNvPr>
          <p:cNvSpPr>
            <a:spLocks noGrp="1"/>
          </p:cNvSpPr>
          <p:nvPr>
            <p:ph type="body" sz="quarter" idx="16" hasCustomPrompt="1"/>
          </p:nvPr>
        </p:nvSpPr>
        <p:spPr>
          <a:xfrm>
            <a:off x="6330586" y="4264118"/>
            <a:ext cx="5319598" cy="241386"/>
          </a:xfrm>
        </p:spPr>
        <p:txBody>
          <a:bodyPr>
            <a:noAutofit/>
          </a:bodyPr>
          <a:lstStyle>
            <a:lvl1pPr>
              <a:defRPr>
                <a:solidFill>
                  <a:schemeClr val="bg1"/>
                </a:solidFill>
              </a:defRPr>
            </a:lvl1pPr>
          </a:lstStyle>
          <a:p>
            <a:pPr lvl="0"/>
            <a:r>
              <a:rPr lang="es-ES"/>
              <a:t>Primera sección</a:t>
            </a:r>
          </a:p>
        </p:txBody>
      </p:sp>
      <p:sp>
        <p:nvSpPr>
          <p:cNvPr id="18" name="Marcador de texto 7">
            <a:extLst>
              <a:ext uri="{FF2B5EF4-FFF2-40B4-BE49-F238E27FC236}">
                <a16:creationId xmlns:a16="http://schemas.microsoft.com/office/drawing/2014/main" id="{4BDB8A4B-C149-B0FC-5B7C-5009A79AA17A}"/>
              </a:ext>
            </a:extLst>
          </p:cNvPr>
          <p:cNvSpPr>
            <a:spLocks noGrp="1"/>
          </p:cNvSpPr>
          <p:nvPr>
            <p:ph type="body" sz="quarter" idx="18" hasCustomPrompt="1"/>
          </p:nvPr>
        </p:nvSpPr>
        <p:spPr>
          <a:xfrm>
            <a:off x="6330586" y="5041361"/>
            <a:ext cx="5319598" cy="241386"/>
          </a:xfrm>
        </p:spPr>
        <p:txBody>
          <a:bodyPr>
            <a:noAutofit/>
          </a:bodyPr>
          <a:lstStyle>
            <a:lvl1pPr>
              <a:defRPr>
                <a:solidFill>
                  <a:schemeClr val="bg1"/>
                </a:solidFill>
              </a:defRPr>
            </a:lvl1pPr>
          </a:lstStyle>
          <a:p>
            <a:pPr lvl="0"/>
            <a:r>
              <a:rPr lang="es-ES"/>
              <a:t>Primera sección</a:t>
            </a:r>
          </a:p>
        </p:txBody>
      </p:sp>
      <p:sp>
        <p:nvSpPr>
          <p:cNvPr id="20" name="Marcador de texto 7">
            <a:extLst>
              <a:ext uri="{FF2B5EF4-FFF2-40B4-BE49-F238E27FC236}">
                <a16:creationId xmlns:a16="http://schemas.microsoft.com/office/drawing/2014/main" id="{0B57FDCF-A234-003F-E082-7EA70C1714AF}"/>
              </a:ext>
            </a:extLst>
          </p:cNvPr>
          <p:cNvSpPr>
            <a:spLocks noGrp="1"/>
          </p:cNvSpPr>
          <p:nvPr>
            <p:ph type="body" sz="quarter" idx="20" hasCustomPrompt="1"/>
          </p:nvPr>
        </p:nvSpPr>
        <p:spPr>
          <a:xfrm>
            <a:off x="6330585" y="5774272"/>
            <a:ext cx="5319598" cy="241386"/>
          </a:xfrm>
        </p:spPr>
        <p:txBody>
          <a:bodyPr>
            <a:noAutofit/>
          </a:bodyPr>
          <a:lstStyle>
            <a:lvl1pPr>
              <a:defRPr>
                <a:solidFill>
                  <a:schemeClr val="bg1"/>
                </a:solidFill>
              </a:defRPr>
            </a:lvl1pPr>
          </a:lstStyle>
          <a:p>
            <a:pPr lvl="0"/>
            <a:r>
              <a:rPr lang="es-ES"/>
              <a:t>Primera sección</a:t>
            </a:r>
          </a:p>
        </p:txBody>
      </p:sp>
      <p:cxnSp>
        <p:nvCxnSpPr>
          <p:cNvPr id="23" name="Conector recto 22">
            <a:extLst>
              <a:ext uri="{FF2B5EF4-FFF2-40B4-BE49-F238E27FC236}">
                <a16:creationId xmlns:a16="http://schemas.microsoft.com/office/drawing/2014/main" id="{62934F90-97BB-4022-E9E8-6922750A70B8}"/>
              </a:ext>
            </a:extLst>
          </p:cNvPr>
          <p:cNvCxnSpPr>
            <a:cxnSpLocks/>
          </p:cNvCxnSpPr>
          <p:nvPr userDrawn="1"/>
        </p:nvCxnSpPr>
        <p:spPr>
          <a:xfrm>
            <a:off x="6099455" y="1969799"/>
            <a:ext cx="0" cy="4888201"/>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26" name="Marcador de texto 25">
            <a:extLst>
              <a:ext uri="{FF2B5EF4-FFF2-40B4-BE49-F238E27FC236}">
                <a16:creationId xmlns:a16="http://schemas.microsoft.com/office/drawing/2014/main" id="{7B74E935-6CFD-A719-2165-0F4FF94C3A2D}"/>
              </a:ext>
            </a:extLst>
          </p:cNvPr>
          <p:cNvSpPr>
            <a:spLocks noGrp="1"/>
          </p:cNvSpPr>
          <p:nvPr>
            <p:ph type="body" sz="quarter" idx="22" hasCustomPrompt="1"/>
          </p:nvPr>
        </p:nvSpPr>
        <p:spPr>
          <a:xfrm>
            <a:off x="5069490" y="1949176"/>
            <a:ext cx="914400" cy="544642"/>
          </a:xfrm>
        </p:spPr>
        <p:txBody>
          <a:bodyPr>
            <a:noAutofit/>
          </a:bodyPr>
          <a:lstStyle>
            <a:lvl1pPr algn="r">
              <a:defRPr sz="4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
        <p:nvSpPr>
          <p:cNvPr id="27" name="Marcador de texto 25">
            <a:extLst>
              <a:ext uri="{FF2B5EF4-FFF2-40B4-BE49-F238E27FC236}">
                <a16:creationId xmlns:a16="http://schemas.microsoft.com/office/drawing/2014/main" id="{3CDD0B46-1905-EF77-99C9-4406EF0CF3DA}"/>
              </a:ext>
            </a:extLst>
          </p:cNvPr>
          <p:cNvSpPr>
            <a:spLocks noGrp="1"/>
          </p:cNvSpPr>
          <p:nvPr>
            <p:ph type="body" sz="quarter" idx="23" hasCustomPrompt="1"/>
          </p:nvPr>
        </p:nvSpPr>
        <p:spPr>
          <a:xfrm>
            <a:off x="5069490" y="2702843"/>
            <a:ext cx="914400" cy="544642"/>
          </a:xfrm>
        </p:spPr>
        <p:txBody>
          <a:bodyPr>
            <a:noAutofit/>
          </a:bodyPr>
          <a:lstStyle>
            <a:lvl1pPr algn="r">
              <a:defRPr sz="4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
        <p:nvSpPr>
          <p:cNvPr id="28" name="Marcador de texto 25">
            <a:extLst>
              <a:ext uri="{FF2B5EF4-FFF2-40B4-BE49-F238E27FC236}">
                <a16:creationId xmlns:a16="http://schemas.microsoft.com/office/drawing/2014/main" id="{931BDC1A-831A-C89E-3E88-63869BD0F118}"/>
              </a:ext>
            </a:extLst>
          </p:cNvPr>
          <p:cNvSpPr>
            <a:spLocks noGrp="1"/>
          </p:cNvSpPr>
          <p:nvPr>
            <p:ph type="body" sz="quarter" idx="24" hasCustomPrompt="1"/>
          </p:nvPr>
        </p:nvSpPr>
        <p:spPr>
          <a:xfrm>
            <a:off x="5069490" y="3485489"/>
            <a:ext cx="914400" cy="544642"/>
          </a:xfrm>
        </p:spPr>
        <p:txBody>
          <a:bodyPr>
            <a:noAutofit/>
          </a:bodyPr>
          <a:lstStyle>
            <a:lvl1pPr algn="r">
              <a:defRPr sz="4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
        <p:nvSpPr>
          <p:cNvPr id="29" name="Marcador de texto 25">
            <a:extLst>
              <a:ext uri="{FF2B5EF4-FFF2-40B4-BE49-F238E27FC236}">
                <a16:creationId xmlns:a16="http://schemas.microsoft.com/office/drawing/2014/main" id="{369AF752-6E0E-DFF9-0699-DC81A719175B}"/>
              </a:ext>
            </a:extLst>
          </p:cNvPr>
          <p:cNvSpPr>
            <a:spLocks noGrp="1"/>
          </p:cNvSpPr>
          <p:nvPr>
            <p:ph type="body" sz="quarter" idx="25" hasCustomPrompt="1"/>
          </p:nvPr>
        </p:nvSpPr>
        <p:spPr>
          <a:xfrm>
            <a:off x="5069490" y="4264118"/>
            <a:ext cx="914400" cy="544642"/>
          </a:xfrm>
        </p:spPr>
        <p:txBody>
          <a:bodyPr>
            <a:noAutofit/>
          </a:bodyPr>
          <a:lstStyle>
            <a:lvl1pPr algn="r">
              <a:defRPr sz="4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
        <p:nvSpPr>
          <p:cNvPr id="30" name="Marcador de texto 25">
            <a:extLst>
              <a:ext uri="{FF2B5EF4-FFF2-40B4-BE49-F238E27FC236}">
                <a16:creationId xmlns:a16="http://schemas.microsoft.com/office/drawing/2014/main" id="{0F2A4AFF-D9D5-78BD-804A-81CFC2F8EE2C}"/>
              </a:ext>
            </a:extLst>
          </p:cNvPr>
          <p:cNvSpPr>
            <a:spLocks noGrp="1"/>
          </p:cNvSpPr>
          <p:nvPr>
            <p:ph type="body" sz="quarter" idx="26" hasCustomPrompt="1"/>
          </p:nvPr>
        </p:nvSpPr>
        <p:spPr>
          <a:xfrm>
            <a:off x="5069490" y="5041361"/>
            <a:ext cx="914400" cy="544642"/>
          </a:xfrm>
        </p:spPr>
        <p:txBody>
          <a:bodyPr>
            <a:noAutofit/>
          </a:bodyPr>
          <a:lstStyle>
            <a:lvl1pPr algn="r">
              <a:defRPr sz="4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
        <p:nvSpPr>
          <p:cNvPr id="31" name="Marcador de texto 25">
            <a:extLst>
              <a:ext uri="{FF2B5EF4-FFF2-40B4-BE49-F238E27FC236}">
                <a16:creationId xmlns:a16="http://schemas.microsoft.com/office/drawing/2014/main" id="{07D14D77-E430-8727-D50E-DA1C6722AFAB}"/>
              </a:ext>
            </a:extLst>
          </p:cNvPr>
          <p:cNvSpPr>
            <a:spLocks noGrp="1"/>
          </p:cNvSpPr>
          <p:nvPr>
            <p:ph type="body" sz="quarter" idx="27" hasCustomPrompt="1"/>
          </p:nvPr>
        </p:nvSpPr>
        <p:spPr>
          <a:xfrm>
            <a:off x="5069490" y="5774272"/>
            <a:ext cx="914400" cy="544642"/>
          </a:xfrm>
        </p:spPr>
        <p:txBody>
          <a:bodyPr>
            <a:noAutofit/>
          </a:bodyPr>
          <a:lstStyle>
            <a:lvl1pPr algn="r">
              <a:defRPr sz="4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
        <p:nvSpPr>
          <p:cNvPr id="43" name="Marcador de posición de imagen 42">
            <a:extLst>
              <a:ext uri="{FF2B5EF4-FFF2-40B4-BE49-F238E27FC236}">
                <a16:creationId xmlns:a16="http://schemas.microsoft.com/office/drawing/2014/main" id="{5B848ACD-6DAE-96B7-DA56-19F73A39CEC0}"/>
              </a:ext>
            </a:extLst>
          </p:cNvPr>
          <p:cNvSpPr>
            <a:spLocks noGrp="1"/>
          </p:cNvSpPr>
          <p:nvPr>
            <p:ph type="pic" sz="quarter" idx="28" hasCustomPrompt="1"/>
          </p:nvPr>
        </p:nvSpPr>
        <p:spPr>
          <a:xfrm>
            <a:off x="485235" y="1949176"/>
            <a:ext cx="4353113" cy="4353113"/>
          </a:xfrm>
          <a:prstGeom prst="ellipse">
            <a:avLst/>
          </a:prstGeom>
          <a:solidFill>
            <a:schemeClr val="bg1"/>
          </a:solidFill>
        </p:spPr>
        <p:txBody>
          <a:bodyPr>
            <a:noAutofit/>
          </a:bodyPr>
          <a:lstStyle/>
          <a:p>
            <a:r>
              <a:rPr lang="es-ES"/>
              <a:t>AQUÍ PUEDES COLOCAR UNA IMAGEN</a:t>
            </a:r>
          </a:p>
        </p:txBody>
      </p:sp>
      <p:sp>
        <p:nvSpPr>
          <p:cNvPr id="4" name="Marcador de texto 3">
            <a:extLst>
              <a:ext uri="{FF2B5EF4-FFF2-40B4-BE49-F238E27FC236}">
                <a16:creationId xmlns:a16="http://schemas.microsoft.com/office/drawing/2014/main" id="{B51CE973-5D90-555C-D50F-42635B45320C}"/>
              </a:ext>
            </a:extLst>
          </p:cNvPr>
          <p:cNvSpPr>
            <a:spLocks noGrp="1"/>
          </p:cNvSpPr>
          <p:nvPr>
            <p:ph type="body" sz="quarter" idx="29" hasCustomPrompt="1"/>
          </p:nvPr>
        </p:nvSpPr>
        <p:spPr>
          <a:xfrm>
            <a:off x="6889332" y="2317485"/>
            <a:ext cx="4760845" cy="174625"/>
          </a:xfrm>
        </p:spPr>
        <p:txBody>
          <a:bodyPr>
            <a:noAutofit/>
          </a:bodyPr>
          <a:lstStyle>
            <a:lvl1pPr>
              <a:defRPr sz="800" b="0" i="0">
                <a:solidFill>
                  <a:schemeClr val="bg1"/>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6" name="Marcador de texto 3">
            <a:extLst>
              <a:ext uri="{FF2B5EF4-FFF2-40B4-BE49-F238E27FC236}">
                <a16:creationId xmlns:a16="http://schemas.microsoft.com/office/drawing/2014/main" id="{A080C453-E3C1-20A3-7824-F924664514CF}"/>
              </a:ext>
            </a:extLst>
          </p:cNvPr>
          <p:cNvSpPr>
            <a:spLocks noGrp="1"/>
          </p:cNvSpPr>
          <p:nvPr>
            <p:ph type="body" sz="quarter" idx="30" hasCustomPrompt="1"/>
          </p:nvPr>
        </p:nvSpPr>
        <p:spPr>
          <a:xfrm>
            <a:off x="6889332" y="3039728"/>
            <a:ext cx="4760845" cy="174625"/>
          </a:xfrm>
        </p:spPr>
        <p:txBody>
          <a:bodyPr>
            <a:noAutofit/>
          </a:bodyPr>
          <a:lstStyle>
            <a:lvl1pPr>
              <a:defRPr sz="800" b="0" i="0">
                <a:solidFill>
                  <a:schemeClr val="bg1"/>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7" name="Marcador de texto 3">
            <a:extLst>
              <a:ext uri="{FF2B5EF4-FFF2-40B4-BE49-F238E27FC236}">
                <a16:creationId xmlns:a16="http://schemas.microsoft.com/office/drawing/2014/main" id="{FB109C71-E1DB-3372-B135-BEB986EF966F}"/>
              </a:ext>
            </a:extLst>
          </p:cNvPr>
          <p:cNvSpPr>
            <a:spLocks noGrp="1"/>
          </p:cNvSpPr>
          <p:nvPr>
            <p:ph type="body" sz="quarter" idx="31" hasCustomPrompt="1"/>
          </p:nvPr>
        </p:nvSpPr>
        <p:spPr>
          <a:xfrm>
            <a:off x="6889332" y="3827771"/>
            <a:ext cx="4760845" cy="174625"/>
          </a:xfrm>
        </p:spPr>
        <p:txBody>
          <a:bodyPr>
            <a:noAutofit/>
          </a:bodyPr>
          <a:lstStyle>
            <a:lvl1pPr>
              <a:defRPr sz="800" b="0" i="0">
                <a:solidFill>
                  <a:schemeClr val="bg1"/>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9" name="Marcador de texto 3">
            <a:extLst>
              <a:ext uri="{FF2B5EF4-FFF2-40B4-BE49-F238E27FC236}">
                <a16:creationId xmlns:a16="http://schemas.microsoft.com/office/drawing/2014/main" id="{31218BD6-837D-A85E-41B2-6B54A5E743B8}"/>
              </a:ext>
            </a:extLst>
          </p:cNvPr>
          <p:cNvSpPr>
            <a:spLocks noGrp="1"/>
          </p:cNvSpPr>
          <p:nvPr>
            <p:ph type="body" sz="quarter" idx="32" hasCustomPrompt="1"/>
          </p:nvPr>
        </p:nvSpPr>
        <p:spPr>
          <a:xfrm>
            <a:off x="6889332" y="4616276"/>
            <a:ext cx="4760845" cy="174625"/>
          </a:xfrm>
        </p:spPr>
        <p:txBody>
          <a:bodyPr>
            <a:noAutofit/>
          </a:bodyPr>
          <a:lstStyle>
            <a:lvl1pPr>
              <a:defRPr sz="800" b="0" i="0">
                <a:solidFill>
                  <a:schemeClr val="bg1"/>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10" name="Marcador de texto 3">
            <a:extLst>
              <a:ext uri="{FF2B5EF4-FFF2-40B4-BE49-F238E27FC236}">
                <a16:creationId xmlns:a16="http://schemas.microsoft.com/office/drawing/2014/main" id="{AB78BD63-CAB9-D95C-85AD-145B34B30B49}"/>
              </a:ext>
            </a:extLst>
          </p:cNvPr>
          <p:cNvSpPr>
            <a:spLocks noGrp="1"/>
          </p:cNvSpPr>
          <p:nvPr>
            <p:ph type="body" sz="quarter" idx="33" hasCustomPrompt="1"/>
          </p:nvPr>
        </p:nvSpPr>
        <p:spPr>
          <a:xfrm>
            <a:off x="6889332" y="5384902"/>
            <a:ext cx="4760845" cy="174625"/>
          </a:xfrm>
        </p:spPr>
        <p:txBody>
          <a:bodyPr>
            <a:noAutofit/>
          </a:bodyPr>
          <a:lstStyle>
            <a:lvl1pPr>
              <a:defRPr sz="800" b="0" i="0">
                <a:solidFill>
                  <a:schemeClr val="bg1"/>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22" name="Marcador de texto 3">
            <a:extLst>
              <a:ext uri="{FF2B5EF4-FFF2-40B4-BE49-F238E27FC236}">
                <a16:creationId xmlns:a16="http://schemas.microsoft.com/office/drawing/2014/main" id="{156EFB37-744D-6290-AB8C-9D944FBAC26F}"/>
              </a:ext>
            </a:extLst>
          </p:cNvPr>
          <p:cNvSpPr>
            <a:spLocks noGrp="1"/>
          </p:cNvSpPr>
          <p:nvPr>
            <p:ph type="body" sz="quarter" idx="34" hasCustomPrompt="1"/>
          </p:nvPr>
        </p:nvSpPr>
        <p:spPr>
          <a:xfrm>
            <a:off x="6889332" y="6120398"/>
            <a:ext cx="4760845" cy="174625"/>
          </a:xfrm>
        </p:spPr>
        <p:txBody>
          <a:bodyPr>
            <a:noAutofit/>
          </a:bodyPr>
          <a:lstStyle>
            <a:lvl1pPr>
              <a:defRPr sz="800" b="0" i="0">
                <a:solidFill>
                  <a:schemeClr val="bg1"/>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Tree>
    <p:extLst>
      <p:ext uri="{BB962C8B-B14F-4D97-AF65-F5344CB8AC3E}">
        <p14:creationId xmlns:p14="http://schemas.microsoft.com/office/powerpoint/2010/main" val="2759866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28F986-A3B3-B95F-EBB8-482D1AE625FB}"/>
              </a:ext>
            </a:extLst>
          </p:cNvPr>
          <p:cNvSpPr>
            <a:spLocks noGrp="1"/>
          </p:cNvSpPr>
          <p:nvPr>
            <p:ph type="ctrTitle" hasCustomPrompt="1"/>
          </p:nvPr>
        </p:nvSpPr>
        <p:spPr>
          <a:xfrm>
            <a:off x="5069490" y="816648"/>
            <a:ext cx="4731565" cy="946413"/>
          </a:xfrm>
        </p:spPr>
        <p:txBody>
          <a:bodyPr wrap="square" anchor="b">
            <a:noAutofit/>
          </a:bodyPr>
          <a:lstStyle>
            <a:lvl1pPr algn="l">
              <a:defRPr sz="6000">
                <a:solidFill>
                  <a:srgbClr val="F1884C"/>
                </a:solidFill>
              </a:defRPr>
            </a:lvl1pPr>
          </a:lstStyle>
          <a:p>
            <a:r>
              <a:rPr lang="es-ES"/>
              <a:t>contenidos</a:t>
            </a:r>
          </a:p>
        </p:txBody>
      </p:sp>
      <p:sp>
        <p:nvSpPr>
          <p:cNvPr id="8" name="Marcador de texto 7">
            <a:extLst>
              <a:ext uri="{FF2B5EF4-FFF2-40B4-BE49-F238E27FC236}">
                <a16:creationId xmlns:a16="http://schemas.microsoft.com/office/drawing/2014/main" id="{9806EFDC-8718-09EA-6CDC-616C7733DB6C}"/>
              </a:ext>
            </a:extLst>
          </p:cNvPr>
          <p:cNvSpPr>
            <a:spLocks noGrp="1"/>
          </p:cNvSpPr>
          <p:nvPr>
            <p:ph type="body" sz="quarter" idx="10" hasCustomPrompt="1"/>
          </p:nvPr>
        </p:nvSpPr>
        <p:spPr>
          <a:xfrm>
            <a:off x="6330587" y="1969799"/>
            <a:ext cx="5319598" cy="241386"/>
          </a:xfrm>
        </p:spPr>
        <p:txBody>
          <a:bodyPr>
            <a:noAutofit/>
          </a:bodyPr>
          <a:lstStyle>
            <a:lvl1pPr>
              <a:defRPr>
                <a:solidFill>
                  <a:srgbClr val="F1884C"/>
                </a:solidFill>
              </a:defRPr>
            </a:lvl1pPr>
          </a:lstStyle>
          <a:p>
            <a:pPr lvl="0"/>
            <a:r>
              <a:rPr lang="es-ES"/>
              <a:t>Primera sección</a:t>
            </a:r>
          </a:p>
        </p:txBody>
      </p:sp>
      <p:sp>
        <p:nvSpPr>
          <p:cNvPr id="12" name="Marcador de texto 7">
            <a:extLst>
              <a:ext uri="{FF2B5EF4-FFF2-40B4-BE49-F238E27FC236}">
                <a16:creationId xmlns:a16="http://schemas.microsoft.com/office/drawing/2014/main" id="{B15F0CFD-0CDF-EEB4-48B7-0174D6191EA7}"/>
              </a:ext>
            </a:extLst>
          </p:cNvPr>
          <p:cNvSpPr>
            <a:spLocks noGrp="1"/>
          </p:cNvSpPr>
          <p:nvPr>
            <p:ph type="body" sz="quarter" idx="12" hasCustomPrompt="1"/>
          </p:nvPr>
        </p:nvSpPr>
        <p:spPr>
          <a:xfrm>
            <a:off x="6330587" y="2701002"/>
            <a:ext cx="5319598" cy="241386"/>
          </a:xfrm>
        </p:spPr>
        <p:txBody>
          <a:bodyPr>
            <a:noAutofit/>
          </a:bodyPr>
          <a:lstStyle>
            <a:lvl1pPr>
              <a:defRPr>
                <a:solidFill>
                  <a:srgbClr val="F1884C"/>
                </a:solidFill>
              </a:defRPr>
            </a:lvl1pPr>
          </a:lstStyle>
          <a:p>
            <a:pPr lvl="0"/>
            <a:r>
              <a:rPr lang="es-ES"/>
              <a:t>Primera sección</a:t>
            </a:r>
          </a:p>
        </p:txBody>
      </p:sp>
      <p:sp>
        <p:nvSpPr>
          <p:cNvPr id="14" name="Marcador de texto 7">
            <a:extLst>
              <a:ext uri="{FF2B5EF4-FFF2-40B4-BE49-F238E27FC236}">
                <a16:creationId xmlns:a16="http://schemas.microsoft.com/office/drawing/2014/main" id="{46375A6F-BA7C-1CC8-99E4-B3ADF96EAA70}"/>
              </a:ext>
            </a:extLst>
          </p:cNvPr>
          <p:cNvSpPr>
            <a:spLocks noGrp="1"/>
          </p:cNvSpPr>
          <p:nvPr>
            <p:ph type="body" sz="quarter" idx="14" hasCustomPrompt="1"/>
          </p:nvPr>
        </p:nvSpPr>
        <p:spPr>
          <a:xfrm>
            <a:off x="6330586" y="3485489"/>
            <a:ext cx="5319598" cy="241386"/>
          </a:xfrm>
        </p:spPr>
        <p:txBody>
          <a:bodyPr>
            <a:noAutofit/>
          </a:bodyPr>
          <a:lstStyle>
            <a:lvl1pPr>
              <a:defRPr>
                <a:solidFill>
                  <a:srgbClr val="F1884C"/>
                </a:solidFill>
              </a:defRPr>
            </a:lvl1pPr>
          </a:lstStyle>
          <a:p>
            <a:pPr lvl="0"/>
            <a:r>
              <a:rPr lang="es-ES"/>
              <a:t>Primera sección</a:t>
            </a:r>
          </a:p>
        </p:txBody>
      </p:sp>
      <p:sp>
        <p:nvSpPr>
          <p:cNvPr id="16" name="Marcador de texto 7">
            <a:extLst>
              <a:ext uri="{FF2B5EF4-FFF2-40B4-BE49-F238E27FC236}">
                <a16:creationId xmlns:a16="http://schemas.microsoft.com/office/drawing/2014/main" id="{9D3CE172-4B10-FD3F-9582-EA9442A783B5}"/>
              </a:ext>
            </a:extLst>
          </p:cNvPr>
          <p:cNvSpPr>
            <a:spLocks noGrp="1"/>
          </p:cNvSpPr>
          <p:nvPr>
            <p:ph type="body" sz="quarter" idx="16" hasCustomPrompt="1"/>
          </p:nvPr>
        </p:nvSpPr>
        <p:spPr>
          <a:xfrm>
            <a:off x="6330586" y="4264118"/>
            <a:ext cx="5319598" cy="241386"/>
          </a:xfrm>
        </p:spPr>
        <p:txBody>
          <a:bodyPr>
            <a:noAutofit/>
          </a:bodyPr>
          <a:lstStyle>
            <a:lvl1pPr>
              <a:defRPr>
                <a:solidFill>
                  <a:srgbClr val="F1884C"/>
                </a:solidFill>
              </a:defRPr>
            </a:lvl1pPr>
          </a:lstStyle>
          <a:p>
            <a:pPr lvl="0"/>
            <a:r>
              <a:rPr lang="es-ES"/>
              <a:t>Primera sección</a:t>
            </a:r>
          </a:p>
        </p:txBody>
      </p:sp>
      <p:sp>
        <p:nvSpPr>
          <p:cNvPr id="18" name="Marcador de texto 7">
            <a:extLst>
              <a:ext uri="{FF2B5EF4-FFF2-40B4-BE49-F238E27FC236}">
                <a16:creationId xmlns:a16="http://schemas.microsoft.com/office/drawing/2014/main" id="{4BDB8A4B-C149-B0FC-5B7C-5009A79AA17A}"/>
              </a:ext>
            </a:extLst>
          </p:cNvPr>
          <p:cNvSpPr>
            <a:spLocks noGrp="1"/>
          </p:cNvSpPr>
          <p:nvPr>
            <p:ph type="body" sz="quarter" idx="18" hasCustomPrompt="1"/>
          </p:nvPr>
        </p:nvSpPr>
        <p:spPr>
          <a:xfrm>
            <a:off x="6330586" y="5041361"/>
            <a:ext cx="5319598" cy="241386"/>
          </a:xfrm>
        </p:spPr>
        <p:txBody>
          <a:bodyPr>
            <a:noAutofit/>
          </a:bodyPr>
          <a:lstStyle>
            <a:lvl1pPr>
              <a:defRPr>
                <a:solidFill>
                  <a:srgbClr val="F1884C"/>
                </a:solidFill>
              </a:defRPr>
            </a:lvl1pPr>
          </a:lstStyle>
          <a:p>
            <a:pPr lvl="0"/>
            <a:r>
              <a:rPr lang="es-ES"/>
              <a:t>Primera sección</a:t>
            </a:r>
          </a:p>
        </p:txBody>
      </p:sp>
      <p:sp>
        <p:nvSpPr>
          <p:cNvPr id="20" name="Marcador de texto 7">
            <a:extLst>
              <a:ext uri="{FF2B5EF4-FFF2-40B4-BE49-F238E27FC236}">
                <a16:creationId xmlns:a16="http://schemas.microsoft.com/office/drawing/2014/main" id="{0B57FDCF-A234-003F-E082-7EA70C1714AF}"/>
              </a:ext>
            </a:extLst>
          </p:cNvPr>
          <p:cNvSpPr>
            <a:spLocks noGrp="1"/>
          </p:cNvSpPr>
          <p:nvPr>
            <p:ph type="body" sz="quarter" idx="20" hasCustomPrompt="1"/>
          </p:nvPr>
        </p:nvSpPr>
        <p:spPr>
          <a:xfrm>
            <a:off x="6330585" y="5774272"/>
            <a:ext cx="5319598" cy="241386"/>
          </a:xfrm>
        </p:spPr>
        <p:txBody>
          <a:bodyPr>
            <a:noAutofit/>
          </a:bodyPr>
          <a:lstStyle>
            <a:lvl1pPr>
              <a:defRPr>
                <a:solidFill>
                  <a:srgbClr val="F1884C"/>
                </a:solidFill>
              </a:defRPr>
            </a:lvl1pPr>
          </a:lstStyle>
          <a:p>
            <a:pPr lvl="0"/>
            <a:r>
              <a:rPr lang="es-ES"/>
              <a:t>Primera sección</a:t>
            </a:r>
          </a:p>
        </p:txBody>
      </p:sp>
      <p:cxnSp>
        <p:nvCxnSpPr>
          <p:cNvPr id="23" name="Conector recto 22">
            <a:extLst>
              <a:ext uri="{FF2B5EF4-FFF2-40B4-BE49-F238E27FC236}">
                <a16:creationId xmlns:a16="http://schemas.microsoft.com/office/drawing/2014/main" id="{62934F90-97BB-4022-E9E8-6922750A70B8}"/>
              </a:ext>
            </a:extLst>
          </p:cNvPr>
          <p:cNvCxnSpPr>
            <a:cxnSpLocks/>
          </p:cNvCxnSpPr>
          <p:nvPr userDrawn="1"/>
        </p:nvCxnSpPr>
        <p:spPr>
          <a:xfrm>
            <a:off x="6099455" y="1969799"/>
            <a:ext cx="0" cy="4888201"/>
          </a:xfrm>
          <a:prstGeom prst="line">
            <a:avLst/>
          </a:prstGeom>
          <a:ln w="6350">
            <a:solidFill>
              <a:srgbClr val="5990B4"/>
            </a:solidFill>
          </a:ln>
        </p:spPr>
        <p:style>
          <a:lnRef idx="2">
            <a:schemeClr val="accent1"/>
          </a:lnRef>
          <a:fillRef idx="0">
            <a:schemeClr val="accent1"/>
          </a:fillRef>
          <a:effectRef idx="1">
            <a:schemeClr val="accent1"/>
          </a:effectRef>
          <a:fontRef idx="minor">
            <a:schemeClr val="tx1"/>
          </a:fontRef>
        </p:style>
      </p:cxnSp>
      <p:sp>
        <p:nvSpPr>
          <p:cNvPr id="26" name="Marcador de texto 25">
            <a:extLst>
              <a:ext uri="{FF2B5EF4-FFF2-40B4-BE49-F238E27FC236}">
                <a16:creationId xmlns:a16="http://schemas.microsoft.com/office/drawing/2014/main" id="{7B74E935-6CFD-A719-2165-0F4FF94C3A2D}"/>
              </a:ext>
            </a:extLst>
          </p:cNvPr>
          <p:cNvSpPr>
            <a:spLocks noGrp="1"/>
          </p:cNvSpPr>
          <p:nvPr>
            <p:ph type="body" sz="quarter" idx="22" hasCustomPrompt="1"/>
          </p:nvPr>
        </p:nvSpPr>
        <p:spPr>
          <a:xfrm>
            <a:off x="5069490" y="1949176"/>
            <a:ext cx="914400" cy="544642"/>
          </a:xfrm>
        </p:spPr>
        <p:txBody>
          <a:bodyPr>
            <a:noAutofit/>
          </a:bodyPr>
          <a:lstStyle>
            <a:lvl1pPr algn="r">
              <a:defRPr sz="4000" b="0" i="0">
                <a:solidFill>
                  <a:srgbClr val="F1884C"/>
                </a:solidFill>
                <a:latin typeface="Calibri Light" panose="020F0302020204030204" pitchFamily="34" charset="0"/>
                <a:cs typeface="Calibri Light" panose="020F0302020204030204" pitchFamily="34" charset="0"/>
              </a:defRPr>
            </a:lvl1pPr>
          </a:lstStyle>
          <a:p>
            <a:pPr lvl="0"/>
            <a:r>
              <a:rPr lang="es-ES"/>
              <a:t>1</a:t>
            </a:r>
          </a:p>
        </p:txBody>
      </p:sp>
      <p:sp>
        <p:nvSpPr>
          <p:cNvPr id="27" name="Marcador de texto 25">
            <a:extLst>
              <a:ext uri="{FF2B5EF4-FFF2-40B4-BE49-F238E27FC236}">
                <a16:creationId xmlns:a16="http://schemas.microsoft.com/office/drawing/2014/main" id="{3CDD0B46-1905-EF77-99C9-4406EF0CF3DA}"/>
              </a:ext>
            </a:extLst>
          </p:cNvPr>
          <p:cNvSpPr>
            <a:spLocks noGrp="1"/>
          </p:cNvSpPr>
          <p:nvPr>
            <p:ph type="body" sz="quarter" idx="23" hasCustomPrompt="1"/>
          </p:nvPr>
        </p:nvSpPr>
        <p:spPr>
          <a:xfrm>
            <a:off x="5069490" y="2702843"/>
            <a:ext cx="914400" cy="544642"/>
          </a:xfrm>
        </p:spPr>
        <p:txBody>
          <a:bodyPr>
            <a:noAutofit/>
          </a:bodyPr>
          <a:lstStyle>
            <a:lvl1pPr algn="r">
              <a:defRPr sz="4000" b="0" i="0">
                <a:solidFill>
                  <a:srgbClr val="F1884C"/>
                </a:solidFill>
                <a:latin typeface="Calibri Light" panose="020F0302020204030204" pitchFamily="34" charset="0"/>
                <a:cs typeface="Calibri Light" panose="020F0302020204030204" pitchFamily="34" charset="0"/>
              </a:defRPr>
            </a:lvl1pPr>
          </a:lstStyle>
          <a:p>
            <a:pPr lvl="0"/>
            <a:r>
              <a:rPr lang="es-ES"/>
              <a:t>1</a:t>
            </a:r>
          </a:p>
        </p:txBody>
      </p:sp>
      <p:sp>
        <p:nvSpPr>
          <p:cNvPr id="28" name="Marcador de texto 25">
            <a:extLst>
              <a:ext uri="{FF2B5EF4-FFF2-40B4-BE49-F238E27FC236}">
                <a16:creationId xmlns:a16="http://schemas.microsoft.com/office/drawing/2014/main" id="{931BDC1A-831A-C89E-3E88-63869BD0F118}"/>
              </a:ext>
            </a:extLst>
          </p:cNvPr>
          <p:cNvSpPr>
            <a:spLocks noGrp="1"/>
          </p:cNvSpPr>
          <p:nvPr>
            <p:ph type="body" sz="quarter" idx="24" hasCustomPrompt="1"/>
          </p:nvPr>
        </p:nvSpPr>
        <p:spPr>
          <a:xfrm>
            <a:off x="5069490" y="3485489"/>
            <a:ext cx="914400" cy="544642"/>
          </a:xfrm>
        </p:spPr>
        <p:txBody>
          <a:bodyPr>
            <a:noAutofit/>
          </a:bodyPr>
          <a:lstStyle>
            <a:lvl1pPr algn="r">
              <a:defRPr sz="4000" b="0" i="0">
                <a:solidFill>
                  <a:srgbClr val="F1884C"/>
                </a:solidFill>
                <a:latin typeface="Calibri Light" panose="020F0302020204030204" pitchFamily="34" charset="0"/>
                <a:cs typeface="Calibri Light" panose="020F0302020204030204" pitchFamily="34" charset="0"/>
              </a:defRPr>
            </a:lvl1pPr>
          </a:lstStyle>
          <a:p>
            <a:pPr lvl="0"/>
            <a:r>
              <a:rPr lang="es-ES"/>
              <a:t>3</a:t>
            </a:r>
          </a:p>
        </p:txBody>
      </p:sp>
      <p:sp>
        <p:nvSpPr>
          <p:cNvPr id="29" name="Marcador de texto 25">
            <a:extLst>
              <a:ext uri="{FF2B5EF4-FFF2-40B4-BE49-F238E27FC236}">
                <a16:creationId xmlns:a16="http://schemas.microsoft.com/office/drawing/2014/main" id="{369AF752-6E0E-DFF9-0699-DC81A719175B}"/>
              </a:ext>
            </a:extLst>
          </p:cNvPr>
          <p:cNvSpPr>
            <a:spLocks noGrp="1"/>
          </p:cNvSpPr>
          <p:nvPr>
            <p:ph type="body" sz="quarter" idx="25" hasCustomPrompt="1"/>
          </p:nvPr>
        </p:nvSpPr>
        <p:spPr>
          <a:xfrm>
            <a:off x="5069490" y="4264118"/>
            <a:ext cx="914400" cy="544642"/>
          </a:xfrm>
        </p:spPr>
        <p:txBody>
          <a:bodyPr>
            <a:noAutofit/>
          </a:bodyPr>
          <a:lstStyle>
            <a:lvl1pPr algn="r">
              <a:defRPr sz="4000" b="0" i="0">
                <a:solidFill>
                  <a:srgbClr val="F1884C"/>
                </a:solidFill>
                <a:latin typeface="Calibri Light" panose="020F0302020204030204" pitchFamily="34" charset="0"/>
                <a:cs typeface="Calibri Light" panose="020F0302020204030204" pitchFamily="34" charset="0"/>
              </a:defRPr>
            </a:lvl1pPr>
          </a:lstStyle>
          <a:p>
            <a:pPr lvl="0"/>
            <a:r>
              <a:rPr lang="es-ES"/>
              <a:t>4</a:t>
            </a:r>
          </a:p>
        </p:txBody>
      </p:sp>
      <p:sp>
        <p:nvSpPr>
          <p:cNvPr id="30" name="Marcador de texto 25">
            <a:extLst>
              <a:ext uri="{FF2B5EF4-FFF2-40B4-BE49-F238E27FC236}">
                <a16:creationId xmlns:a16="http://schemas.microsoft.com/office/drawing/2014/main" id="{0F2A4AFF-D9D5-78BD-804A-81CFC2F8EE2C}"/>
              </a:ext>
            </a:extLst>
          </p:cNvPr>
          <p:cNvSpPr>
            <a:spLocks noGrp="1"/>
          </p:cNvSpPr>
          <p:nvPr>
            <p:ph type="body" sz="quarter" idx="26" hasCustomPrompt="1"/>
          </p:nvPr>
        </p:nvSpPr>
        <p:spPr>
          <a:xfrm>
            <a:off x="5069490" y="5041361"/>
            <a:ext cx="914400" cy="544642"/>
          </a:xfrm>
        </p:spPr>
        <p:txBody>
          <a:bodyPr>
            <a:noAutofit/>
          </a:bodyPr>
          <a:lstStyle>
            <a:lvl1pPr algn="r">
              <a:defRPr sz="4000" b="0" i="0">
                <a:solidFill>
                  <a:srgbClr val="F1884C"/>
                </a:solidFill>
                <a:latin typeface="Calibri Light" panose="020F0302020204030204" pitchFamily="34" charset="0"/>
                <a:cs typeface="Calibri Light" panose="020F0302020204030204" pitchFamily="34" charset="0"/>
              </a:defRPr>
            </a:lvl1pPr>
          </a:lstStyle>
          <a:p>
            <a:pPr lvl="0"/>
            <a:r>
              <a:rPr lang="es-ES"/>
              <a:t>5</a:t>
            </a:r>
          </a:p>
        </p:txBody>
      </p:sp>
      <p:sp>
        <p:nvSpPr>
          <p:cNvPr id="31" name="Marcador de texto 25">
            <a:extLst>
              <a:ext uri="{FF2B5EF4-FFF2-40B4-BE49-F238E27FC236}">
                <a16:creationId xmlns:a16="http://schemas.microsoft.com/office/drawing/2014/main" id="{07D14D77-E430-8727-D50E-DA1C6722AFAB}"/>
              </a:ext>
            </a:extLst>
          </p:cNvPr>
          <p:cNvSpPr>
            <a:spLocks noGrp="1"/>
          </p:cNvSpPr>
          <p:nvPr>
            <p:ph type="body" sz="quarter" idx="27" hasCustomPrompt="1"/>
          </p:nvPr>
        </p:nvSpPr>
        <p:spPr>
          <a:xfrm>
            <a:off x="5069490" y="5774272"/>
            <a:ext cx="914400" cy="544642"/>
          </a:xfrm>
        </p:spPr>
        <p:txBody>
          <a:bodyPr>
            <a:noAutofit/>
          </a:bodyPr>
          <a:lstStyle>
            <a:lvl1pPr algn="r">
              <a:defRPr sz="4000" b="0" i="0">
                <a:solidFill>
                  <a:srgbClr val="F1884C"/>
                </a:solidFill>
                <a:latin typeface="Calibri Light" panose="020F0302020204030204" pitchFamily="34" charset="0"/>
                <a:cs typeface="Calibri Light" panose="020F0302020204030204" pitchFamily="34" charset="0"/>
              </a:defRPr>
            </a:lvl1pPr>
          </a:lstStyle>
          <a:p>
            <a:pPr lvl="0"/>
            <a:r>
              <a:rPr lang="es-ES"/>
              <a:t>6</a:t>
            </a:r>
          </a:p>
        </p:txBody>
      </p:sp>
      <p:sp>
        <p:nvSpPr>
          <p:cNvPr id="43" name="Marcador de posición de imagen 42">
            <a:extLst>
              <a:ext uri="{FF2B5EF4-FFF2-40B4-BE49-F238E27FC236}">
                <a16:creationId xmlns:a16="http://schemas.microsoft.com/office/drawing/2014/main" id="{5B848ACD-6DAE-96B7-DA56-19F73A39CEC0}"/>
              </a:ext>
            </a:extLst>
          </p:cNvPr>
          <p:cNvSpPr>
            <a:spLocks noGrp="1"/>
          </p:cNvSpPr>
          <p:nvPr>
            <p:ph type="pic" sz="quarter" idx="28" hasCustomPrompt="1"/>
          </p:nvPr>
        </p:nvSpPr>
        <p:spPr>
          <a:xfrm>
            <a:off x="-1435332" y="1240719"/>
            <a:ext cx="5362902" cy="5362902"/>
          </a:xfrm>
          <a:prstGeom prst="ellipse">
            <a:avLst/>
          </a:prstGeom>
          <a:solidFill>
            <a:srgbClr val="F1884C"/>
          </a:solidFill>
        </p:spPr>
        <p:txBody>
          <a:bodyPr/>
          <a:lstStyle/>
          <a:p>
            <a:r>
              <a:rPr lang="es-ES"/>
              <a:t>AQUÍ PUEDES COLOCAR UNA IMAGEN</a:t>
            </a:r>
          </a:p>
        </p:txBody>
      </p:sp>
      <p:sp>
        <p:nvSpPr>
          <p:cNvPr id="3" name="Rectángulo 2">
            <a:extLst>
              <a:ext uri="{FF2B5EF4-FFF2-40B4-BE49-F238E27FC236}">
                <a16:creationId xmlns:a16="http://schemas.microsoft.com/office/drawing/2014/main" id="{54545515-8E22-CB00-8846-AB6EC0B34D6B}"/>
              </a:ext>
            </a:extLst>
          </p:cNvPr>
          <p:cNvSpPr/>
          <p:nvPr userDrawn="1"/>
        </p:nvSpPr>
        <p:spPr>
          <a:xfrm>
            <a:off x="10789920" y="-133004"/>
            <a:ext cx="1402080" cy="5719007"/>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4" name="Rectángulo 3">
            <a:extLst>
              <a:ext uri="{FF2B5EF4-FFF2-40B4-BE49-F238E27FC236}">
                <a16:creationId xmlns:a16="http://schemas.microsoft.com/office/drawing/2014/main" id="{4AEED830-5E17-3DDE-6450-213CF39E39D8}"/>
              </a:ext>
            </a:extLst>
          </p:cNvPr>
          <p:cNvSpPr/>
          <p:nvPr userDrawn="1"/>
        </p:nvSpPr>
        <p:spPr>
          <a:xfrm>
            <a:off x="10792345" y="5282746"/>
            <a:ext cx="1402080" cy="964121"/>
          </a:xfrm>
          <a:prstGeom prst="rect">
            <a:avLst/>
          </a:prstGeom>
          <a:solidFill>
            <a:srgbClr val="B26E4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5" name="Rectángulo 4">
            <a:extLst>
              <a:ext uri="{FF2B5EF4-FFF2-40B4-BE49-F238E27FC236}">
                <a16:creationId xmlns:a16="http://schemas.microsoft.com/office/drawing/2014/main" id="{58F8D18D-A773-7C32-5902-3F7E4D101985}"/>
              </a:ext>
            </a:extLst>
          </p:cNvPr>
          <p:cNvSpPr/>
          <p:nvPr userDrawn="1"/>
        </p:nvSpPr>
        <p:spPr>
          <a:xfrm>
            <a:off x="10789920" y="5818603"/>
            <a:ext cx="1402080" cy="1061589"/>
          </a:xfrm>
          <a:prstGeom prst="rect">
            <a:avLst/>
          </a:prstGeom>
          <a:solidFill>
            <a:srgbClr val="F1884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7" name="Marcador de texto 3">
            <a:extLst>
              <a:ext uri="{FF2B5EF4-FFF2-40B4-BE49-F238E27FC236}">
                <a16:creationId xmlns:a16="http://schemas.microsoft.com/office/drawing/2014/main" id="{28A75085-470B-CBCB-5D9E-17502D13D47D}"/>
              </a:ext>
            </a:extLst>
          </p:cNvPr>
          <p:cNvSpPr>
            <a:spLocks noGrp="1"/>
          </p:cNvSpPr>
          <p:nvPr>
            <p:ph type="body" sz="quarter" idx="29" hasCustomPrompt="1"/>
          </p:nvPr>
        </p:nvSpPr>
        <p:spPr>
          <a:xfrm>
            <a:off x="6889332" y="2317485"/>
            <a:ext cx="4760845" cy="174625"/>
          </a:xfrm>
        </p:spPr>
        <p:txBody>
          <a:bodyPr>
            <a:noAutofit/>
          </a:bodyPr>
          <a:lstStyle>
            <a:lvl1pPr>
              <a:defRPr sz="800" b="0" i="0">
                <a:solidFill>
                  <a:srgbClr val="F1884C"/>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9" name="Marcador de texto 3">
            <a:extLst>
              <a:ext uri="{FF2B5EF4-FFF2-40B4-BE49-F238E27FC236}">
                <a16:creationId xmlns:a16="http://schemas.microsoft.com/office/drawing/2014/main" id="{A6A9C86E-00C9-6D6F-2C17-A95A09F663D4}"/>
              </a:ext>
            </a:extLst>
          </p:cNvPr>
          <p:cNvSpPr>
            <a:spLocks noGrp="1"/>
          </p:cNvSpPr>
          <p:nvPr>
            <p:ph type="body" sz="quarter" idx="30" hasCustomPrompt="1"/>
          </p:nvPr>
        </p:nvSpPr>
        <p:spPr>
          <a:xfrm>
            <a:off x="6889332" y="3052980"/>
            <a:ext cx="4760845" cy="174625"/>
          </a:xfrm>
        </p:spPr>
        <p:txBody>
          <a:bodyPr>
            <a:noAutofit/>
          </a:bodyPr>
          <a:lstStyle>
            <a:lvl1pPr>
              <a:defRPr sz="800" b="0" i="0">
                <a:solidFill>
                  <a:srgbClr val="F1884C"/>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10" name="Marcador de texto 3">
            <a:extLst>
              <a:ext uri="{FF2B5EF4-FFF2-40B4-BE49-F238E27FC236}">
                <a16:creationId xmlns:a16="http://schemas.microsoft.com/office/drawing/2014/main" id="{3864DD06-7DAF-A9AA-BB7A-98628FA15452}"/>
              </a:ext>
            </a:extLst>
          </p:cNvPr>
          <p:cNvSpPr>
            <a:spLocks noGrp="1"/>
          </p:cNvSpPr>
          <p:nvPr>
            <p:ph type="body" sz="quarter" idx="31" hasCustomPrompt="1"/>
          </p:nvPr>
        </p:nvSpPr>
        <p:spPr>
          <a:xfrm>
            <a:off x="6889332" y="3834858"/>
            <a:ext cx="4760845" cy="174625"/>
          </a:xfrm>
        </p:spPr>
        <p:txBody>
          <a:bodyPr>
            <a:noAutofit/>
          </a:bodyPr>
          <a:lstStyle>
            <a:lvl1pPr>
              <a:defRPr sz="800" b="0" i="0">
                <a:solidFill>
                  <a:srgbClr val="F1884C"/>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22" name="Marcador de texto 3">
            <a:extLst>
              <a:ext uri="{FF2B5EF4-FFF2-40B4-BE49-F238E27FC236}">
                <a16:creationId xmlns:a16="http://schemas.microsoft.com/office/drawing/2014/main" id="{756A18A9-B703-1127-339B-06AA2E752AEC}"/>
              </a:ext>
            </a:extLst>
          </p:cNvPr>
          <p:cNvSpPr>
            <a:spLocks noGrp="1"/>
          </p:cNvSpPr>
          <p:nvPr>
            <p:ph type="body" sz="quarter" idx="32" hasCustomPrompt="1"/>
          </p:nvPr>
        </p:nvSpPr>
        <p:spPr>
          <a:xfrm>
            <a:off x="6889332" y="4616737"/>
            <a:ext cx="4760845" cy="174625"/>
          </a:xfrm>
        </p:spPr>
        <p:txBody>
          <a:bodyPr>
            <a:noAutofit/>
          </a:bodyPr>
          <a:lstStyle>
            <a:lvl1pPr>
              <a:defRPr sz="800" b="0" i="0">
                <a:solidFill>
                  <a:srgbClr val="F1884C"/>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24" name="Marcador de texto 3">
            <a:extLst>
              <a:ext uri="{FF2B5EF4-FFF2-40B4-BE49-F238E27FC236}">
                <a16:creationId xmlns:a16="http://schemas.microsoft.com/office/drawing/2014/main" id="{B1B09225-6476-D59B-2973-AB1C14B1674F}"/>
              </a:ext>
            </a:extLst>
          </p:cNvPr>
          <p:cNvSpPr>
            <a:spLocks noGrp="1"/>
          </p:cNvSpPr>
          <p:nvPr>
            <p:ph type="body" sz="quarter" idx="33" hasCustomPrompt="1"/>
          </p:nvPr>
        </p:nvSpPr>
        <p:spPr>
          <a:xfrm>
            <a:off x="6889332" y="5385363"/>
            <a:ext cx="4760845" cy="174625"/>
          </a:xfrm>
        </p:spPr>
        <p:txBody>
          <a:bodyPr>
            <a:noAutofit/>
          </a:bodyPr>
          <a:lstStyle>
            <a:lvl1pPr>
              <a:defRPr sz="800" b="0" i="0">
                <a:solidFill>
                  <a:srgbClr val="F1884C"/>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
        <p:nvSpPr>
          <p:cNvPr id="25" name="Marcador de texto 3">
            <a:extLst>
              <a:ext uri="{FF2B5EF4-FFF2-40B4-BE49-F238E27FC236}">
                <a16:creationId xmlns:a16="http://schemas.microsoft.com/office/drawing/2014/main" id="{03EDCE0F-8048-72B3-DADC-86C690B5F92C}"/>
              </a:ext>
            </a:extLst>
          </p:cNvPr>
          <p:cNvSpPr>
            <a:spLocks noGrp="1"/>
          </p:cNvSpPr>
          <p:nvPr>
            <p:ph type="body" sz="quarter" idx="34" hasCustomPrompt="1"/>
          </p:nvPr>
        </p:nvSpPr>
        <p:spPr>
          <a:xfrm>
            <a:off x="6889332" y="6127485"/>
            <a:ext cx="4760845" cy="174625"/>
          </a:xfrm>
        </p:spPr>
        <p:txBody>
          <a:bodyPr>
            <a:noAutofit/>
          </a:bodyPr>
          <a:lstStyle>
            <a:lvl1pPr>
              <a:defRPr sz="800" b="0" i="0">
                <a:solidFill>
                  <a:srgbClr val="F1884C"/>
                </a:solidFill>
                <a:latin typeface="Calibri" panose="020F0502020204030204" pitchFamily="34" charset="0"/>
                <a:cs typeface="Calibri" panose="020F0502020204030204" pitchFamily="34" charset="0"/>
              </a:defRPr>
            </a:lvl1pPr>
            <a:lvl2pPr>
              <a:defRPr>
                <a:solidFill>
                  <a:schemeClr val="bg1"/>
                </a:solidFill>
                <a:latin typeface="Poppins" pitchFamily="2" charset="77"/>
                <a:cs typeface="Poppins" pitchFamily="2" charset="77"/>
              </a:defRPr>
            </a:lvl2pPr>
            <a:lvl3pPr>
              <a:defRPr>
                <a:solidFill>
                  <a:schemeClr val="bg1"/>
                </a:solidFill>
                <a:latin typeface="Poppins" pitchFamily="2" charset="77"/>
                <a:cs typeface="Poppins" pitchFamily="2" charset="77"/>
              </a:defRPr>
            </a:lvl3pPr>
            <a:lvl4pPr>
              <a:defRPr>
                <a:solidFill>
                  <a:schemeClr val="bg1"/>
                </a:solidFill>
                <a:latin typeface="Poppins" pitchFamily="2" charset="77"/>
                <a:cs typeface="Poppins" pitchFamily="2" charset="77"/>
              </a:defRPr>
            </a:lvl4pPr>
            <a:lvl5pPr>
              <a:defRPr>
                <a:solidFill>
                  <a:schemeClr val="bg1"/>
                </a:solidFill>
                <a:latin typeface="Poppins" pitchFamily="2" charset="77"/>
                <a:cs typeface="Poppins" pitchFamily="2" charset="77"/>
              </a:defRPr>
            </a:lvl5pPr>
          </a:lstStyle>
          <a:p>
            <a:pPr lvl="0"/>
            <a:r>
              <a:rPr lang="es-ES"/>
              <a:t>SUBTÍTULO SEGUNDO NIVEL MAYÚSCULAS</a:t>
            </a:r>
          </a:p>
        </p:txBody>
      </p:sp>
    </p:spTree>
    <p:extLst>
      <p:ext uri="{BB962C8B-B14F-4D97-AF65-F5344CB8AC3E}">
        <p14:creationId xmlns:p14="http://schemas.microsoft.com/office/powerpoint/2010/main" val="1807541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solidFill>
          <a:schemeClr val="bg1"/>
        </a:solidFill>
        <a:effectLst/>
      </p:bgPr>
    </p:bg>
    <p:spTree>
      <p:nvGrpSpPr>
        <p:cNvPr id="1" name=""/>
        <p:cNvGrpSpPr/>
        <p:nvPr/>
      </p:nvGrpSpPr>
      <p:grpSpPr>
        <a:xfrm>
          <a:off x="0" y="0"/>
          <a:ext cx="0" cy="0"/>
          <a:chOff x="0" y="0"/>
          <a:chExt cx="0" cy="0"/>
        </a:xfrm>
      </p:grpSpPr>
      <p:sp>
        <p:nvSpPr>
          <p:cNvPr id="8" name="Marcador de texto 7">
            <a:extLst>
              <a:ext uri="{FF2B5EF4-FFF2-40B4-BE49-F238E27FC236}">
                <a16:creationId xmlns:a16="http://schemas.microsoft.com/office/drawing/2014/main" id="{9806EFDC-8718-09EA-6CDC-616C7733DB6C}"/>
              </a:ext>
            </a:extLst>
          </p:cNvPr>
          <p:cNvSpPr>
            <a:spLocks noGrp="1"/>
          </p:cNvSpPr>
          <p:nvPr>
            <p:ph type="body" sz="quarter" idx="10" hasCustomPrompt="1"/>
          </p:nvPr>
        </p:nvSpPr>
        <p:spPr>
          <a:xfrm>
            <a:off x="2459161" y="1969799"/>
            <a:ext cx="3633381" cy="241386"/>
          </a:xfrm>
        </p:spPr>
        <p:txBody>
          <a:bodyPr>
            <a:noAutofit/>
          </a:bodyPr>
          <a:lstStyle>
            <a:lvl1pPr>
              <a:defRPr>
                <a:solidFill>
                  <a:schemeClr val="tx1">
                    <a:lumMod val="75000"/>
                    <a:lumOff val="25000"/>
                  </a:schemeClr>
                </a:solidFill>
              </a:defRPr>
            </a:lvl1pPr>
          </a:lstStyle>
          <a:p>
            <a:pPr lvl="0"/>
            <a:r>
              <a:rPr lang="es-ES"/>
              <a:t>1 Título sección</a:t>
            </a:r>
          </a:p>
        </p:txBody>
      </p:sp>
      <p:sp>
        <p:nvSpPr>
          <p:cNvPr id="11" name="Marcador de texto 10">
            <a:extLst>
              <a:ext uri="{FF2B5EF4-FFF2-40B4-BE49-F238E27FC236}">
                <a16:creationId xmlns:a16="http://schemas.microsoft.com/office/drawing/2014/main" id="{416724D5-7A9A-B98E-4D59-32844479C52E}"/>
              </a:ext>
            </a:extLst>
          </p:cNvPr>
          <p:cNvSpPr>
            <a:spLocks noGrp="1"/>
          </p:cNvSpPr>
          <p:nvPr>
            <p:ph type="body" sz="quarter" idx="11" hasCustomPrompt="1"/>
          </p:nvPr>
        </p:nvSpPr>
        <p:spPr>
          <a:xfrm>
            <a:off x="3017910" y="2318934"/>
            <a:ext cx="3074632" cy="193960"/>
          </a:xfrm>
        </p:spPr>
        <p:txBody>
          <a:bodyPr>
            <a:noAutofit/>
          </a:bodyPr>
          <a:lstStyle>
            <a:lvl2pPr marL="0">
              <a:spcBef>
                <a:spcPts val="0"/>
              </a:spcBef>
              <a:defRPr>
                <a:solidFill>
                  <a:schemeClr val="tx1">
                    <a:lumMod val="75000"/>
                    <a:lumOff val="25000"/>
                  </a:schemeClr>
                </a:solidFill>
              </a:defRPr>
            </a:lvl2pPr>
          </a:lstStyle>
          <a:p>
            <a:pPr lvl="1"/>
            <a:r>
              <a:rPr lang="es-ES"/>
              <a:t>SUBTÍTULO SEGUNDO NIVEL</a:t>
            </a:r>
          </a:p>
        </p:txBody>
      </p:sp>
      <p:sp>
        <p:nvSpPr>
          <p:cNvPr id="12" name="Marcador de texto 7">
            <a:extLst>
              <a:ext uri="{FF2B5EF4-FFF2-40B4-BE49-F238E27FC236}">
                <a16:creationId xmlns:a16="http://schemas.microsoft.com/office/drawing/2014/main" id="{B15F0CFD-0CDF-EEB4-48B7-0174D6191EA7}"/>
              </a:ext>
            </a:extLst>
          </p:cNvPr>
          <p:cNvSpPr>
            <a:spLocks noGrp="1"/>
          </p:cNvSpPr>
          <p:nvPr>
            <p:ph type="body" sz="quarter" idx="12" hasCustomPrompt="1"/>
          </p:nvPr>
        </p:nvSpPr>
        <p:spPr>
          <a:xfrm>
            <a:off x="2459161" y="2701002"/>
            <a:ext cx="3633376" cy="218900"/>
          </a:xfrm>
        </p:spPr>
        <p:txBody>
          <a:bodyPr>
            <a:noAutofit/>
          </a:bodyPr>
          <a:lstStyle>
            <a:lvl1pPr>
              <a:defRPr>
                <a:solidFill>
                  <a:schemeClr val="tx1">
                    <a:lumMod val="75000"/>
                    <a:lumOff val="25000"/>
                  </a:schemeClr>
                </a:solidFill>
              </a:defRPr>
            </a:lvl1pPr>
          </a:lstStyle>
          <a:p>
            <a:pPr lvl="0"/>
            <a:r>
              <a:rPr lang="es-ES"/>
              <a:t>2 Título sección</a:t>
            </a:r>
          </a:p>
        </p:txBody>
      </p:sp>
      <p:sp>
        <p:nvSpPr>
          <p:cNvPr id="13" name="Marcador de texto 10">
            <a:extLst>
              <a:ext uri="{FF2B5EF4-FFF2-40B4-BE49-F238E27FC236}">
                <a16:creationId xmlns:a16="http://schemas.microsoft.com/office/drawing/2014/main" id="{C5C1C0E8-C70E-C353-FF7D-2ADADBB27117}"/>
              </a:ext>
            </a:extLst>
          </p:cNvPr>
          <p:cNvSpPr>
            <a:spLocks noGrp="1"/>
          </p:cNvSpPr>
          <p:nvPr>
            <p:ph type="body" sz="quarter" idx="13" hasCustomPrompt="1"/>
          </p:nvPr>
        </p:nvSpPr>
        <p:spPr>
          <a:xfrm>
            <a:off x="3017910" y="3050137"/>
            <a:ext cx="3074628" cy="193960"/>
          </a:xfrm>
        </p:spPr>
        <p:txBody>
          <a:bodyPr>
            <a:noAutofit/>
          </a:bodyPr>
          <a:lstStyle>
            <a:lvl2pPr marL="0">
              <a:spcBef>
                <a:spcPts val="0"/>
              </a:spcBef>
              <a:defRPr>
                <a:solidFill>
                  <a:schemeClr val="tx1">
                    <a:lumMod val="75000"/>
                    <a:lumOff val="25000"/>
                  </a:schemeClr>
                </a:solidFill>
              </a:defRPr>
            </a:lvl2pPr>
          </a:lstStyle>
          <a:p>
            <a:pPr lvl="1"/>
            <a:r>
              <a:rPr lang="es-ES"/>
              <a:t>SUBTÍTULO SEGUNDO NIVEL</a:t>
            </a:r>
          </a:p>
        </p:txBody>
      </p:sp>
      <p:sp>
        <p:nvSpPr>
          <p:cNvPr id="14" name="Marcador de texto 7">
            <a:extLst>
              <a:ext uri="{FF2B5EF4-FFF2-40B4-BE49-F238E27FC236}">
                <a16:creationId xmlns:a16="http://schemas.microsoft.com/office/drawing/2014/main" id="{46375A6F-BA7C-1CC8-99E4-B3ADF96EAA70}"/>
              </a:ext>
            </a:extLst>
          </p:cNvPr>
          <p:cNvSpPr>
            <a:spLocks noGrp="1"/>
          </p:cNvSpPr>
          <p:nvPr>
            <p:ph type="body" sz="quarter" idx="14" hasCustomPrompt="1"/>
          </p:nvPr>
        </p:nvSpPr>
        <p:spPr>
          <a:xfrm>
            <a:off x="2459160" y="3485489"/>
            <a:ext cx="3640295" cy="241386"/>
          </a:xfrm>
        </p:spPr>
        <p:txBody>
          <a:bodyPr>
            <a:noAutofit/>
          </a:bodyPr>
          <a:lstStyle>
            <a:lvl1pPr>
              <a:defRPr>
                <a:solidFill>
                  <a:schemeClr val="tx1">
                    <a:lumMod val="75000"/>
                    <a:lumOff val="25000"/>
                  </a:schemeClr>
                </a:solidFill>
              </a:defRPr>
            </a:lvl1pPr>
          </a:lstStyle>
          <a:p>
            <a:pPr lvl="0"/>
            <a:r>
              <a:rPr lang="es-ES"/>
              <a:t>3 Título sección</a:t>
            </a:r>
          </a:p>
        </p:txBody>
      </p:sp>
      <p:sp>
        <p:nvSpPr>
          <p:cNvPr id="15" name="Marcador de texto 10">
            <a:extLst>
              <a:ext uri="{FF2B5EF4-FFF2-40B4-BE49-F238E27FC236}">
                <a16:creationId xmlns:a16="http://schemas.microsoft.com/office/drawing/2014/main" id="{92A29C3F-4224-BCC2-0E80-8F763932F37B}"/>
              </a:ext>
            </a:extLst>
          </p:cNvPr>
          <p:cNvSpPr>
            <a:spLocks noGrp="1"/>
          </p:cNvSpPr>
          <p:nvPr>
            <p:ph type="body" sz="quarter" idx="15" hasCustomPrompt="1"/>
          </p:nvPr>
        </p:nvSpPr>
        <p:spPr>
          <a:xfrm>
            <a:off x="3017909" y="3834624"/>
            <a:ext cx="3081546" cy="133643"/>
          </a:xfrm>
        </p:spPr>
        <p:txBody>
          <a:bodyPr>
            <a:noAutofit/>
          </a:bodyPr>
          <a:lstStyle>
            <a:lvl2pPr marL="0">
              <a:spcBef>
                <a:spcPts val="0"/>
              </a:spcBef>
              <a:defRPr>
                <a:solidFill>
                  <a:schemeClr val="tx1">
                    <a:lumMod val="75000"/>
                    <a:lumOff val="25000"/>
                  </a:schemeClr>
                </a:solidFill>
              </a:defRPr>
            </a:lvl2pPr>
          </a:lstStyle>
          <a:p>
            <a:pPr lvl="1"/>
            <a:r>
              <a:rPr lang="es-ES"/>
              <a:t>SUBTÍTULO SEGUNDO NIVEL</a:t>
            </a:r>
          </a:p>
        </p:txBody>
      </p:sp>
      <p:sp>
        <p:nvSpPr>
          <p:cNvPr id="16" name="Marcador de texto 7">
            <a:extLst>
              <a:ext uri="{FF2B5EF4-FFF2-40B4-BE49-F238E27FC236}">
                <a16:creationId xmlns:a16="http://schemas.microsoft.com/office/drawing/2014/main" id="{9D3CE172-4B10-FD3F-9582-EA9442A783B5}"/>
              </a:ext>
            </a:extLst>
          </p:cNvPr>
          <p:cNvSpPr>
            <a:spLocks noGrp="1"/>
          </p:cNvSpPr>
          <p:nvPr>
            <p:ph type="body" sz="quarter" idx="16" hasCustomPrompt="1"/>
          </p:nvPr>
        </p:nvSpPr>
        <p:spPr>
          <a:xfrm>
            <a:off x="2459160" y="4264118"/>
            <a:ext cx="3633375" cy="241386"/>
          </a:xfrm>
        </p:spPr>
        <p:txBody>
          <a:bodyPr>
            <a:noAutofit/>
          </a:bodyPr>
          <a:lstStyle>
            <a:lvl1pPr>
              <a:defRPr>
                <a:solidFill>
                  <a:schemeClr val="tx1">
                    <a:lumMod val="75000"/>
                    <a:lumOff val="25000"/>
                  </a:schemeClr>
                </a:solidFill>
              </a:defRPr>
            </a:lvl1pPr>
          </a:lstStyle>
          <a:p>
            <a:pPr lvl="0"/>
            <a:r>
              <a:rPr lang="es-ES"/>
              <a:t>4 Título sección</a:t>
            </a:r>
          </a:p>
        </p:txBody>
      </p:sp>
      <p:sp>
        <p:nvSpPr>
          <p:cNvPr id="17" name="Marcador de texto 10">
            <a:extLst>
              <a:ext uri="{FF2B5EF4-FFF2-40B4-BE49-F238E27FC236}">
                <a16:creationId xmlns:a16="http://schemas.microsoft.com/office/drawing/2014/main" id="{1D4D970F-4384-DA8F-4108-A853B801A5BA}"/>
              </a:ext>
            </a:extLst>
          </p:cNvPr>
          <p:cNvSpPr>
            <a:spLocks noGrp="1"/>
          </p:cNvSpPr>
          <p:nvPr>
            <p:ph type="body" sz="quarter" idx="17" hasCustomPrompt="1"/>
          </p:nvPr>
        </p:nvSpPr>
        <p:spPr>
          <a:xfrm>
            <a:off x="3017909" y="4613253"/>
            <a:ext cx="3074626" cy="163097"/>
          </a:xfrm>
        </p:spPr>
        <p:txBody>
          <a:bodyPr>
            <a:noAutofit/>
          </a:bodyPr>
          <a:lstStyle>
            <a:lvl2pPr marL="0">
              <a:spcBef>
                <a:spcPts val="0"/>
              </a:spcBef>
              <a:defRPr>
                <a:solidFill>
                  <a:schemeClr val="tx1">
                    <a:lumMod val="75000"/>
                    <a:lumOff val="25000"/>
                  </a:schemeClr>
                </a:solidFill>
              </a:defRPr>
            </a:lvl2pPr>
          </a:lstStyle>
          <a:p>
            <a:pPr lvl="1"/>
            <a:r>
              <a:rPr lang="es-ES"/>
              <a:t>SUBTÍTULO SEGUNDO NIVEL</a:t>
            </a:r>
          </a:p>
        </p:txBody>
      </p:sp>
      <p:sp>
        <p:nvSpPr>
          <p:cNvPr id="18" name="Marcador de texto 7">
            <a:extLst>
              <a:ext uri="{FF2B5EF4-FFF2-40B4-BE49-F238E27FC236}">
                <a16:creationId xmlns:a16="http://schemas.microsoft.com/office/drawing/2014/main" id="{4BDB8A4B-C149-B0FC-5B7C-5009A79AA17A}"/>
              </a:ext>
            </a:extLst>
          </p:cNvPr>
          <p:cNvSpPr>
            <a:spLocks noGrp="1"/>
          </p:cNvSpPr>
          <p:nvPr>
            <p:ph type="body" sz="quarter" idx="18" hasCustomPrompt="1"/>
          </p:nvPr>
        </p:nvSpPr>
        <p:spPr>
          <a:xfrm>
            <a:off x="2459160" y="5041361"/>
            <a:ext cx="3633374" cy="241386"/>
          </a:xfrm>
        </p:spPr>
        <p:txBody>
          <a:bodyPr>
            <a:noAutofit/>
          </a:bodyPr>
          <a:lstStyle>
            <a:lvl1pPr>
              <a:defRPr>
                <a:solidFill>
                  <a:schemeClr val="tx1">
                    <a:lumMod val="75000"/>
                    <a:lumOff val="25000"/>
                  </a:schemeClr>
                </a:solidFill>
              </a:defRPr>
            </a:lvl1pPr>
          </a:lstStyle>
          <a:p>
            <a:pPr lvl="0"/>
            <a:r>
              <a:rPr lang="es-ES"/>
              <a:t>5 Título sección</a:t>
            </a:r>
          </a:p>
        </p:txBody>
      </p:sp>
      <p:sp>
        <p:nvSpPr>
          <p:cNvPr id="19" name="Marcador de texto 10">
            <a:extLst>
              <a:ext uri="{FF2B5EF4-FFF2-40B4-BE49-F238E27FC236}">
                <a16:creationId xmlns:a16="http://schemas.microsoft.com/office/drawing/2014/main" id="{0FB89890-7990-D6BA-2CA1-10F079BA1D5B}"/>
              </a:ext>
            </a:extLst>
          </p:cNvPr>
          <p:cNvSpPr>
            <a:spLocks noGrp="1"/>
          </p:cNvSpPr>
          <p:nvPr>
            <p:ph type="body" sz="quarter" idx="19" hasCustomPrompt="1"/>
          </p:nvPr>
        </p:nvSpPr>
        <p:spPr>
          <a:xfrm>
            <a:off x="3017909" y="5390496"/>
            <a:ext cx="3074626" cy="142384"/>
          </a:xfrm>
        </p:spPr>
        <p:txBody>
          <a:bodyPr>
            <a:noAutofit/>
          </a:bodyPr>
          <a:lstStyle>
            <a:lvl2pPr marL="0">
              <a:spcBef>
                <a:spcPts val="0"/>
              </a:spcBef>
              <a:defRPr>
                <a:solidFill>
                  <a:schemeClr val="tx1">
                    <a:lumMod val="75000"/>
                    <a:lumOff val="25000"/>
                  </a:schemeClr>
                </a:solidFill>
              </a:defRPr>
            </a:lvl2pPr>
          </a:lstStyle>
          <a:p>
            <a:pPr lvl="1"/>
            <a:r>
              <a:rPr lang="es-ES"/>
              <a:t>SUBTÍTULO SEGUNDO NIVEL</a:t>
            </a:r>
          </a:p>
        </p:txBody>
      </p:sp>
      <p:sp>
        <p:nvSpPr>
          <p:cNvPr id="20" name="Marcador de texto 7">
            <a:extLst>
              <a:ext uri="{FF2B5EF4-FFF2-40B4-BE49-F238E27FC236}">
                <a16:creationId xmlns:a16="http://schemas.microsoft.com/office/drawing/2014/main" id="{0B57FDCF-A234-003F-E082-7EA70C1714AF}"/>
              </a:ext>
            </a:extLst>
          </p:cNvPr>
          <p:cNvSpPr>
            <a:spLocks noGrp="1"/>
          </p:cNvSpPr>
          <p:nvPr>
            <p:ph type="body" sz="quarter" idx="20" hasCustomPrompt="1"/>
          </p:nvPr>
        </p:nvSpPr>
        <p:spPr>
          <a:xfrm>
            <a:off x="2459159" y="5774272"/>
            <a:ext cx="3633374" cy="241386"/>
          </a:xfrm>
        </p:spPr>
        <p:txBody>
          <a:bodyPr>
            <a:noAutofit/>
          </a:bodyPr>
          <a:lstStyle>
            <a:lvl1pPr>
              <a:defRPr>
                <a:solidFill>
                  <a:schemeClr val="tx1">
                    <a:lumMod val="75000"/>
                    <a:lumOff val="25000"/>
                  </a:schemeClr>
                </a:solidFill>
              </a:defRPr>
            </a:lvl1pPr>
          </a:lstStyle>
          <a:p>
            <a:pPr lvl="0"/>
            <a:r>
              <a:rPr lang="es-ES"/>
              <a:t>6 Título sección</a:t>
            </a:r>
          </a:p>
        </p:txBody>
      </p:sp>
      <p:sp>
        <p:nvSpPr>
          <p:cNvPr id="21" name="Marcador de texto 10">
            <a:extLst>
              <a:ext uri="{FF2B5EF4-FFF2-40B4-BE49-F238E27FC236}">
                <a16:creationId xmlns:a16="http://schemas.microsoft.com/office/drawing/2014/main" id="{DF5CC7BB-4E9C-2459-56B7-9D0990599051}"/>
              </a:ext>
            </a:extLst>
          </p:cNvPr>
          <p:cNvSpPr>
            <a:spLocks noGrp="1"/>
          </p:cNvSpPr>
          <p:nvPr>
            <p:ph type="body" sz="quarter" idx="21" hasCustomPrompt="1"/>
          </p:nvPr>
        </p:nvSpPr>
        <p:spPr>
          <a:xfrm>
            <a:off x="3017908" y="6123407"/>
            <a:ext cx="3081546" cy="157262"/>
          </a:xfrm>
        </p:spPr>
        <p:txBody>
          <a:bodyPr>
            <a:noAutofit/>
          </a:bodyPr>
          <a:lstStyle>
            <a:lvl2pPr marL="0">
              <a:spcBef>
                <a:spcPts val="0"/>
              </a:spcBef>
              <a:defRPr>
                <a:solidFill>
                  <a:schemeClr val="tx1">
                    <a:lumMod val="75000"/>
                    <a:lumOff val="25000"/>
                  </a:schemeClr>
                </a:solidFill>
              </a:defRPr>
            </a:lvl2pPr>
          </a:lstStyle>
          <a:p>
            <a:pPr lvl="1"/>
            <a:r>
              <a:rPr lang="es-ES"/>
              <a:t>SUBTÍTULO SEGUNDO NIVEL</a:t>
            </a:r>
          </a:p>
        </p:txBody>
      </p:sp>
      <p:cxnSp>
        <p:nvCxnSpPr>
          <p:cNvPr id="23" name="Conector recto 22">
            <a:extLst>
              <a:ext uri="{FF2B5EF4-FFF2-40B4-BE49-F238E27FC236}">
                <a16:creationId xmlns:a16="http://schemas.microsoft.com/office/drawing/2014/main" id="{62934F90-97BB-4022-E9E8-6922750A70B8}"/>
              </a:ext>
            </a:extLst>
          </p:cNvPr>
          <p:cNvCxnSpPr>
            <a:cxnSpLocks/>
          </p:cNvCxnSpPr>
          <p:nvPr userDrawn="1"/>
        </p:nvCxnSpPr>
        <p:spPr>
          <a:xfrm>
            <a:off x="6099455" y="1969799"/>
            <a:ext cx="0" cy="4888201"/>
          </a:xfrm>
          <a:prstGeom prst="line">
            <a:avLst/>
          </a:prstGeom>
          <a:ln w="6350">
            <a:solidFill>
              <a:srgbClr val="5990B4"/>
            </a:solidFill>
          </a:ln>
        </p:spPr>
        <p:style>
          <a:lnRef idx="2">
            <a:schemeClr val="accent1"/>
          </a:lnRef>
          <a:fillRef idx="0">
            <a:schemeClr val="accent1"/>
          </a:fillRef>
          <a:effectRef idx="1">
            <a:schemeClr val="accent1"/>
          </a:effectRef>
          <a:fontRef idx="minor">
            <a:schemeClr val="tx1"/>
          </a:fontRef>
        </p:style>
      </p:cxnSp>
      <p:sp>
        <p:nvSpPr>
          <p:cNvPr id="3" name="Rectángulo 2">
            <a:extLst>
              <a:ext uri="{FF2B5EF4-FFF2-40B4-BE49-F238E27FC236}">
                <a16:creationId xmlns:a16="http://schemas.microsoft.com/office/drawing/2014/main" id="{54545515-8E22-CB00-8846-AB6EC0B34D6B}"/>
              </a:ext>
            </a:extLst>
          </p:cNvPr>
          <p:cNvSpPr/>
          <p:nvPr userDrawn="1"/>
        </p:nvSpPr>
        <p:spPr>
          <a:xfrm>
            <a:off x="2390945" y="-1"/>
            <a:ext cx="4608371" cy="1574555"/>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22" name="Rectángulo 21">
            <a:extLst>
              <a:ext uri="{FF2B5EF4-FFF2-40B4-BE49-F238E27FC236}">
                <a16:creationId xmlns:a16="http://schemas.microsoft.com/office/drawing/2014/main" id="{FF20D945-2BF0-A5DB-69C2-C67FF441D9AA}"/>
              </a:ext>
            </a:extLst>
          </p:cNvPr>
          <p:cNvSpPr/>
          <p:nvPr userDrawn="1"/>
        </p:nvSpPr>
        <p:spPr>
          <a:xfrm>
            <a:off x="-1003419" y="0"/>
            <a:ext cx="4608371" cy="1574555"/>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id="{6147CFA6-E5BB-088F-D6C9-C85114488158}"/>
              </a:ext>
            </a:extLst>
          </p:cNvPr>
          <p:cNvSpPr/>
          <p:nvPr userDrawn="1"/>
        </p:nvSpPr>
        <p:spPr>
          <a:xfrm>
            <a:off x="-2060713" y="-2"/>
            <a:ext cx="4608371" cy="1574555"/>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4428F986-A3B3-B95F-EBB8-482D1AE625FB}"/>
              </a:ext>
            </a:extLst>
          </p:cNvPr>
          <p:cNvSpPr>
            <a:spLocks noGrp="1"/>
          </p:cNvSpPr>
          <p:nvPr>
            <p:ph type="ctrTitle" hasCustomPrompt="1"/>
          </p:nvPr>
        </p:nvSpPr>
        <p:spPr>
          <a:xfrm>
            <a:off x="2660481" y="758375"/>
            <a:ext cx="4731565" cy="946413"/>
          </a:xfrm>
          <a:effectLst/>
        </p:spPr>
        <p:txBody>
          <a:bodyPr wrap="square" anchor="b">
            <a:noAutofit/>
          </a:bodyPr>
          <a:lstStyle>
            <a:lvl1pPr algn="ctr">
              <a:defRPr sz="6000">
                <a:solidFill>
                  <a:schemeClr val="bg1"/>
                </a:solidFill>
              </a:defRPr>
            </a:lvl1pPr>
          </a:lstStyle>
          <a:p>
            <a:r>
              <a:rPr lang="es-ES"/>
              <a:t>índice</a:t>
            </a:r>
          </a:p>
        </p:txBody>
      </p:sp>
      <p:sp>
        <p:nvSpPr>
          <p:cNvPr id="33" name="Marcador de posición de imagen 32">
            <a:extLst>
              <a:ext uri="{FF2B5EF4-FFF2-40B4-BE49-F238E27FC236}">
                <a16:creationId xmlns:a16="http://schemas.microsoft.com/office/drawing/2014/main" id="{AC29635E-34C1-BDE1-1C10-28482B7F2C34}"/>
              </a:ext>
            </a:extLst>
          </p:cNvPr>
          <p:cNvSpPr>
            <a:spLocks noGrp="1"/>
          </p:cNvSpPr>
          <p:nvPr>
            <p:ph type="pic" sz="quarter" idx="22" hasCustomPrompt="1"/>
          </p:nvPr>
        </p:nvSpPr>
        <p:spPr>
          <a:xfrm>
            <a:off x="6989602" y="-8316"/>
            <a:ext cx="5202397" cy="6866315"/>
          </a:xfrm>
          <a:solidFill>
            <a:schemeClr val="bg1">
              <a:lumMod val="85000"/>
            </a:schemeClr>
          </a:solidFill>
          <a:effectLst/>
        </p:spPr>
        <p:txBody>
          <a:bodyPr>
            <a:noAutofit/>
          </a:bodyPr>
          <a:lstStyle/>
          <a:p>
            <a:r>
              <a:rPr lang="es-ES"/>
              <a:t>Arrastra aquí una imagen y verás que bonico queda</a:t>
            </a:r>
          </a:p>
        </p:txBody>
      </p:sp>
      <p:sp>
        <p:nvSpPr>
          <p:cNvPr id="25" name="Gráfico 5">
            <a:extLst>
              <a:ext uri="{FF2B5EF4-FFF2-40B4-BE49-F238E27FC236}">
                <a16:creationId xmlns:a16="http://schemas.microsoft.com/office/drawing/2014/main" id="{4E2E3A1A-8738-CAB2-2ACF-FACFC9BE6986}"/>
              </a:ext>
            </a:extLst>
          </p:cNvPr>
          <p:cNvSpPr/>
          <p:nvPr userDrawn="1"/>
        </p:nvSpPr>
        <p:spPr>
          <a:xfrm>
            <a:off x="5991602" y="5041361"/>
            <a:ext cx="2009824" cy="2133047"/>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chemeClr val="bg1"/>
          </a:solidFill>
          <a:ln w="4569" cap="flat">
            <a:noFill/>
            <a:prstDash val="solid"/>
            <a:miter/>
          </a:ln>
        </p:spPr>
        <p:txBody>
          <a:bodyPr rtlCol="0" anchor="ctr"/>
          <a:lstStyle/>
          <a:p>
            <a:endParaRPr lang="es-ES"/>
          </a:p>
        </p:txBody>
      </p:sp>
    </p:spTree>
    <p:extLst>
      <p:ext uri="{BB962C8B-B14F-4D97-AF65-F5344CB8AC3E}">
        <p14:creationId xmlns:p14="http://schemas.microsoft.com/office/powerpoint/2010/main" val="4072704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solidFill>
          <a:srgbClr val="D76132"/>
        </a:solidFill>
        <a:effectLst/>
      </p:bgPr>
    </p:bg>
    <p:spTree>
      <p:nvGrpSpPr>
        <p:cNvPr id="1" name=""/>
        <p:cNvGrpSpPr/>
        <p:nvPr/>
      </p:nvGrpSpPr>
      <p:grpSpPr>
        <a:xfrm>
          <a:off x="0" y="0"/>
          <a:ext cx="0" cy="0"/>
          <a:chOff x="0" y="0"/>
          <a:chExt cx="0" cy="0"/>
        </a:xfrm>
      </p:grpSpPr>
      <p:sp>
        <p:nvSpPr>
          <p:cNvPr id="6" name="Gráfico 43">
            <a:extLst>
              <a:ext uri="{FF2B5EF4-FFF2-40B4-BE49-F238E27FC236}">
                <a16:creationId xmlns:a16="http://schemas.microsoft.com/office/drawing/2014/main" id="{99C8B492-6282-787A-E96E-9AD36358B357}"/>
              </a:ext>
            </a:extLst>
          </p:cNvPr>
          <p:cNvSpPr/>
          <p:nvPr userDrawn="1"/>
        </p:nvSpPr>
        <p:spPr>
          <a:xfrm>
            <a:off x="-2285898" y="1650120"/>
            <a:ext cx="6966145" cy="7396708"/>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lstStyle/>
          <a:p>
            <a:endParaRPr lang="es-ES"/>
          </a:p>
        </p:txBody>
      </p:sp>
      <p:grpSp>
        <p:nvGrpSpPr>
          <p:cNvPr id="50" name="Grupo 49">
            <a:extLst>
              <a:ext uri="{FF2B5EF4-FFF2-40B4-BE49-F238E27FC236}">
                <a16:creationId xmlns:a16="http://schemas.microsoft.com/office/drawing/2014/main" id="{399ED805-D406-BDBC-F452-7FA9605364B2}"/>
              </a:ext>
            </a:extLst>
          </p:cNvPr>
          <p:cNvGrpSpPr>
            <a:grpSpLocks noGrp="1" noUngrp="1" noRot="1" noMove="1" noResize="1"/>
          </p:cNvGrpSpPr>
          <p:nvPr userDrawn="1"/>
        </p:nvGrpSpPr>
        <p:grpSpPr>
          <a:xfrm>
            <a:off x="3750589" y="5782561"/>
            <a:ext cx="10807806" cy="1725870"/>
            <a:chOff x="5778107" y="6858000"/>
            <a:chExt cx="6222835" cy="993708"/>
          </a:xfrm>
          <a:solidFill>
            <a:srgbClr val="F1884C">
              <a:alpha val="58000"/>
            </a:srgbClr>
          </a:solidFill>
        </p:grpSpPr>
        <p:sp>
          <p:nvSpPr>
            <p:cNvPr id="33" name="Forma libre 32">
              <a:extLst>
                <a:ext uri="{FF2B5EF4-FFF2-40B4-BE49-F238E27FC236}">
                  <a16:creationId xmlns:a16="http://schemas.microsoft.com/office/drawing/2014/main" id="{AB3192FA-99B1-9A73-E6D2-06C0B5DD9A07}"/>
                </a:ext>
              </a:extLst>
            </p:cNvPr>
            <p:cNvSpPr>
              <a:spLocks noGrp="1" noRot="1" noMove="1" noResize="1" noEditPoints="1" noAdjustHandles="1" noChangeArrowheads="1" noChangeShapeType="1"/>
            </p:cNvSpPr>
            <p:nvPr/>
          </p:nvSpPr>
          <p:spPr>
            <a:xfrm>
              <a:off x="5778107" y="7127447"/>
              <a:ext cx="332146" cy="454812"/>
            </a:xfrm>
            <a:custGeom>
              <a:avLst/>
              <a:gdLst>
                <a:gd name="connsiteX0" fmla="*/ 221431 w 332146"/>
                <a:gd name="connsiteY0" fmla="*/ 0 h 454812"/>
                <a:gd name="connsiteX1" fmla="*/ 221431 w 332146"/>
                <a:gd name="connsiteY1" fmla="*/ 171351 h 454812"/>
                <a:gd name="connsiteX2" fmla="*/ 110083 w 332146"/>
                <a:gd name="connsiteY2" fmla="*/ 171351 h 454812"/>
                <a:gd name="connsiteX3" fmla="*/ 110083 w 332146"/>
                <a:gd name="connsiteY3" fmla="*/ 0 h 454812"/>
                <a:gd name="connsiteX4" fmla="*/ 0 w 332146"/>
                <a:gd name="connsiteY4" fmla="*/ 0 h 454812"/>
                <a:gd name="connsiteX5" fmla="*/ 0 w 332146"/>
                <a:gd name="connsiteY5" fmla="*/ 454813 h 454812"/>
                <a:gd name="connsiteX6" fmla="*/ 110083 w 332146"/>
                <a:gd name="connsiteY6" fmla="*/ 454813 h 454812"/>
                <a:gd name="connsiteX7" fmla="*/ 110083 w 332146"/>
                <a:gd name="connsiteY7" fmla="*/ 277729 h 454812"/>
                <a:gd name="connsiteX8" fmla="*/ 221431 w 332146"/>
                <a:gd name="connsiteY8" fmla="*/ 277729 h 454812"/>
                <a:gd name="connsiteX9" fmla="*/ 221431 w 332146"/>
                <a:gd name="connsiteY9" fmla="*/ 454813 h 454812"/>
                <a:gd name="connsiteX10" fmla="*/ 332146 w 332146"/>
                <a:gd name="connsiteY10" fmla="*/ 454813 h 454812"/>
                <a:gd name="connsiteX11" fmla="*/ 332146 w 332146"/>
                <a:gd name="connsiteY11" fmla="*/ 0 h 454812"/>
                <a:gd name="connsiteX12" fmla="*/ 221431 w 332146"/>
                <a:gd name="connsiteY12" fmla="*/ 0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146" h="454812">
                  <a:moveTo>
                    <a:pt x="221431" y="0"/>
                  </a:moveTo>
                  <a:lnTo>
                    <a:pt x="221431" y="171351"/>
                  </a:lnTo>
                  <a:lnTo>
                    <a:pt x="110083" y="171351"/>
                  </a:lnTo>
                  <a:lnTo>
                    <a:pt x="110083" y="0"/>
                  </a:lnTo>
                  <a:lnTo>
                    <a:pt x="0" y="0"/>
                  </a:lnTo>
                  <a:lnTo>
                    <a:pt x="0" y="454813"/>
                  </a:lnTo>
                  <a:lnTo>
                    <a:pt x="110083" y="454813"/>
                  </a:lnTo>
                  <a:lnTo>
                    <a:pt x="110083" y="277729"/>
                  </a:lnTo>
                  <a:lnTo>
                    <a:pt x="221431" y="277729"/>
                  </a:lnTo>
                  <a:lnTo>
                    <a:pt x="221431" y="454813"/>
                  </a:lnTo>
                  <a:lnTo>
                    <a:pt x="332146" y="454813"/>
                  </a:lnTo>
                  <a:lnTo>
                    <a:pt x="332146" y="0"/>
                  </a:lnTo>
                  <a:lnTo>
                    <a:pt x="221431" y="0"/>
                  </a:lnTo>
                  <a:close/>
                </a:path>
              </a:pathLst>
            </a:custGeom>
            <a:grpFill/>
            <a:ln w="63176" cap="flat">
              <a:noFill/>
              <a:prstDash val="solid"/>
              <a:miter/>
            </a:ln>
          </p:spPr>
          <p:txBody>
            <a:bodyPr rtlCol="0" anchor="ctr"/>
            <a:lstStyle/>
            <a:p>
              <a:endParaRPr lang="es-ES"/>
            </a:p>
          </p:txBody>
        </p:sp>
        <p:sp>
          <p:nvSpPr>
            <p:cNvPr id="34" name="Forma libre 33">
              <a:extLst>
                <a:ext uri="{FF2B5EF4-FFF2-40B4-BE49-F238E27FC236}">
                  <a16:creationId xmlns:a16="http://schemas.microsoft.com/office/drawing/2014/main" id="{012CFDCC-BC6E-702E-6B9C-8A55A7BECC9A}"/>
                </a:ext>
              </a:extLst>
            </p:cNvPr>
            <p:cNvSpPr>
              <a:spLocks noGrp="1" noRot="1" noMove="1" noResize="1" noEditPoints="1" noAdjustHandles="1" noChangeArrowheads="1" noChangeShapeType="1"/>
            </p:cNvSpPr>
            <p:nvPr/>
          </p:nvSpPr>
          <p:spPr>
            <a:xfrm>
              <a:off x="6140620" y="7128084"/>
              <a:ext cx="440330" cy="454175"/>
            </a:xfrm>
            <a:custGeom>
              <a:avLst/>
              <a:gdLst>
                <a:gd name="connsiteX0" fmla="*/ 280268 w 440330"/>
                <a:gd name="connsiteY0" fmla="*/ 311489 h 454175"/>
                <a:gd name="connsiteX1" fmla="*/ 221431 w 440330"/>
                <a:gd name="connsiteY1" fmla="*/ 132494 h 454175"/>
                <a:gd name="connsiteX2" fmla="*/ 162593 w 440330"/>
                <a:gd name="connsiteY2" fmla="*/ 311489 h 454175"/>
                <a:gd name="connsiteX3" fmla="*/ 279635 w 440330"/>
                <a:gd name="connsiteY3" fmla="*/ 311489 h 454175"/>
                <a:gd name="connsiteX4" fmla="*/ 308738 w 440330"/>
                <a:gd name="connsiteY4" fmla="*/ 398120 h 454175"/>
                <a:gd name="connsiteX5" fmla="*/ 134756 w 440330"/>
                <a:gd name="connsiteY5" fmla="*/ 398120 h 454175"/>
                <a:gd name="connsiteX6" fmla="*/ 115777 w 440330"/>
                <a:gd name="connsiteY6" fmla="*/ 454176 h 454175"/>
                <a:gd name="connsiteX7" fmla="*/ 0 w 440330"/>
                <a:gd name="connsiteY7" fmla="*/ 454176 h 454175"/>
                <a:gd name="connsiteX8" fmla="*/ 164491 w 440330"/>
                <a:gd name="connsiteY8" fmla="*/ 0 h 454175"/>
                <a:gd name="connsiteX9" fmla="*/ 278370 w 440330"/>
                <a:gd name="connsiteY9" fmla="*/ 0 h 454175"/>
                <a:gd name="connsiteX10" fmla="*/ 440331 w 440330"/>
                <a:gd name="connsiteY10" fmla="*/ 454176 h 454175"/>
                <a:gd name="connsiteX11" fmla="*/ 327717 w 440330"/>
                <a:gd name="connsiteY11" fmla="*/ 454176 h 454175"/>
                <a:gd name="connsiteX12" fmla="*/ 309370 w 440330"/>
                <a:gd name="connsiteY12" fmla="*/ 398120 h 45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0330" h="454175">
                  <a:moveTo>
                    <a:pt x="280268" y="311489"/>
                  </a:moveTo>
                  <a:lnTo>
                    <a:pt x="221431" y="132494"/>
                  </a:lnTo>
                  <a:lnTo>
                    <a:pt x="162593" y="311489"/>
                  </a:lnTo>
                  <a:lnTo>
                    <a:pt x="279635" y="311489"/>
                  </a:lnTo>
                  <a:close/>
                  <a:moveTo>
                    <a:pt x="308738" y="398120"/>
                  </a:moveTo>
                  <a:lnTo>
                    <a:pt x="134756" y="398120"/>
                  </a:lnTo>
                  <a:lnTo>
                    <a:pt x="115777" y="454176"/>
                  </a:lnTo>
                  <a:lnTo>
                    <a:pt x="0" y="454176"/>
                  </a:lnTo>
                  <a:lnTo>
                    <a:pt x="164491" y="0"/>
                  </a:lnTo>
                  <a:lnTo>
                    <a:pt x="278370" y="0"/>
                  </a:lnTo>
                  <a:lnTo>
                    <a:pt x="440331" y="454176"/>
                  </a:lnTo>
                  <a:lnTo>
                    <a:pt x="327717" y="454176"/>
                  </a:lnTo>
                  <a:lnTo>
                    <a:pt x="309370" y="398120"/>
                  </a:lnTo>
                  <a:close/>
                </a:path>
              </a:pathLst>
            </a:custGeom>
            <a:grpFill/>
            <a:ln w="63176" cap="flat">
              <a:noFill/>
              <a:prstDash val="solid"/>
              <a:miter/>
            </a:ln>
          </p:spPr>
          <p:txBody>
            <a:bodyPr rtlCol="0" anchor="ctr"/>
            <a:lstStyle/>
            <a:p>
              <a:endParaRPr lang="es-ES"/>
            </a:p>
          </p:txBody>
        </p:sp>
        <p:grpSp>
          <p:nvGrpSpPr>
            <p:cNvPr id="35" name="Gráfico 30">
              <a:extLst>
                <a:ext uri="{FF2B5EF4-FFF2-40B4-BE49-F238E27FC236}">
                  <a16:creationId xmlns:a16="http://schemas.microsoft.com/office/drawing/2014/main" id="{13CF4713-E1C8-1B8C-8BB0-1D295DEBEB87}"/>
                </a:ext>
              </a:extLst>
            </p:cNvPr>
            <p:cNvGrpSpPr>
              <a:grpSpLocks noGrp="1" noUngrp="1" noRot="1" noMove="1" noResize="1"/>
            </p:cNvGrpSpPr>
            <p:nvPr/>
          </p:nvGrpSpPr>
          <p:grpSpPr>
            <a:xfrm>
              <a:off x="6566400" y="7119166"/>
              <a:ext cx="721276" cy="472011"/>
              <a:chOff x="6566400" y="7119166"/>
              <a:chExt cx="721276" cy="472011"/>
            </a:xfrm>
            <a:grpFill/>
          </p:grpSpPr>
          <p:sp>
            <p:nvSpPr>
              <p:cNvPr id="36" name="Forma libre 35">
                <a:extLst>
                  <a:ext uri="{FF2B5EF4-FFF2-40B4-BE49-F238E27FC236}">
                    <a16:creationId xmlns:a16="http://schemas.microsoft.com/office/drawing/2014/main" id="{326EBBB2-E27E-FBAF-CAB9-27987DE55115}"/>
                  </a:ext>
                </a:extLst>
              </p:cNvPr>
              <p:cNvSpPr>
                <a:spLocks noGrp="1" noRot="1" noMove="1" noResize="1" noEditPoints="1" noAdjustHandles="1" noChangeArrowheads="1" noChangeShapeType="1"/>
              </p:cNvSpPr>
              <p:nvPr/>
            </p:nvSpPr>
            <p:spPr>
              <a:xfrm>
                <a:off x="6566400" y="7123625"/>
                <a:ext cx="234716" cy="463093"/>
              </a:xfrm>
              <a:custGeom>
                <a:avLst/>
                <a:gdLst>
                  <a:gd name="connsiteX0" fmla="*/ 0 w 234716"/>
                  <a:gd name="connsiteY0" fmla="*/ 231865 h 463093"/>
                  <a:gd name="connsiteX1" fmla="*/ 234717 w 234716"/>
                  <a:gd name="connsiteY1" fmla="*/ 0 h 463093"/>
                  <a:gd name="connsiteX2" fmla="*/ 234717 w 234716"/>
                  <a:gd name="connsiteY2" fmla="*/ 111474 h 463093"/>
                  <a:gd name="connsiteX3" fmla="*/ 110715 w 234716"/>
                  <a:gd name="connsiteY3" fmla="*/ 231865 h 463093"/>
                  <a:gd name="connsiteX4" fmla="*/ 234717 w 234716"/>
                  <a:gd name="connsiteY4" fmla="*/ 352257 h 463093"/>
                  <a:gd name="connsiteX5" fmla="*/ 234717 w 234716"/>
                  <a:gd name="connsiteY5" fmla="*/ 463094 h 463093"/>
                  <a:gd name="connsiteX6" fmla="*/ 0 w 234716"/>
                  <a:gd name="connsiteY6" fmla="*/ 231865 h 46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716" h="463093">
                    <a:moveTo>
                      <a:pt x="0" y="231865"/>
                    </a:moveTo>
                    <a:cubicBezTo>
                      <a:pt x="0" y="105741"/>
                      <a:pt x="103123" y="0"/>
                      <a:pt x="234717" y="0"/>
                    </a:cubicBezTo>
                    <a:lnTo>
                      <a:pt x="234717" y="111474"/>
                    </a:lnTo>
                    <a:cubicBezTo>
                      <a:pt x="163226" y="111474"/>
                      <a:pt x="110715" y="165618"/>
                      <a:pt x="110715" y="231865"/>
                    </a:cubicBezTo>
                    <a:cubicBezTo>
                      <a:pt x="110715" y="298113"/>
                      <a:pt x="162593" y="352257"/>
                      <a:pt x="234717" y="352257"/>
                    </a:cubicBezTo>
                    <a:lnTo>
                      <a:pt x="234717" y="463094"/>
                    </a:lnTo>
                    <a:cubicBezTo>
                      <a:pt x="103123" y="463094"/>
                      <a:pt x="0" y="358627"/>
                      <a:pt x="0" y="231865"/>
                    </a:cubicBezTo>
                  </a:path>
                </a:pathLst>
              </a:custGeom>
              <a:grpFill/>
              <a:ln w="63176" cap="flat">
                <a:noFill/>
                <a:prstDash val="solid"/>
                <a:miter/>
              </a:ln>
            </p:spPr>
            <p:txBody>
              <a:bodyPr rtlCol="0" anchor="ctr"/>
              <a:lstStyle/>
              <a:p>
                <a:endParaRPr lang="es-ES"/>
              </a:p>
            </p:txBody>
          </p:sp>
          <p:sp>
            <p:nvSpPr>
              <p:cNvPr id="37" name="Forma libre 36">
                <a:extLst>
                  <a:ext uri="{FF2B5EF4-FFF2-40B4-BE49-F238E27FC236}">
                    <a16:creationId xmlns:a16="http://schemas.microsoft.com/office/drawing/2014/main" id="{4E6ED4F1-A5FF-671F-D899-62E36CEC6833}"/>
                  </a:ext>
                </a:extLst>
              </p:cNvPr>
              <p:cNvSpPr>
                <a:spLocks noGrp="1" noRot="1" noMove="1" noResize="1" noEditPoints="1" noAdjustHandles="1" noChangeArrowheads="1" noChangeShapeType="1"/>
              </p:cNvSpPr>
              <p:nvPr/>
            </p:nvSpPr>
            <p:spPr>
              <a:xfrm>
                <a:off x="6819463" y="7119166"/>
                <a:ext cx="468212" cy="472011"/>
              </a:xfrm>
              <a:custGeom>
                <a:avLst/>
                <a:gdLst>
                  <a:gd name="connsiteX0" fmla="*/ 351126 w 468212"/>
                  <a:gd name="connsiteY0" fmla="*/ 185365 h 472011"/>
                  <a:gd name="connsiteX1" fmla="*/ 233451 w 468212"/>
                  <a:gd name="connsiteY1" fmla="*/ 103193 h 472011"/>
                  <a:gd name="connsiteX2" fmla="*/ 115144 w 468212"/>
                  <a:gd name="connsiteY2" fmla="*/ 185365 h 472011"/>
                  <a:gd name="connsiteX3" fmla="*/ 351126 w 468212"/>
                  <a:gd name="connsiteY3" fmla="*/ 185365 h 472011"/>
                  <a:gd name="connsiteX4" fmla="*/ 0 w 468212"/>
                  <a:gd name="connsiteY4" fmla="*/ 235687 h 472011"/>
                  <a:gd name="connsiteX5" fmla="*/ 234717 w 468212"/>
                  <a:gd name="connsiteY5" fmla="*/ 0 h 472011"/>
                  <a:gd name="connsiteX6" fmla="*/ 465637 w 468212"/>
                  <a:gd name="connsiteY6" fmla="*/ 268174 h 472011"/>
                  <a:gd name="connsiteX7" fmla="*/ 108817 w 468212"/>
                  <a:gd name="connsiteY7" fmla="*/ 268174 h 472011"/>
                  <a:gd name="connsiteX8" fmla="*/ 234084 w 468212"/>
                  <a:gd name="connsiteY8" fmla="*/ 370093 h 472011"/>
                  <a:gd name="connsiteX9" fmla="*/ 338473 w 468212"/>
                  <a:gd name="connsiteY9" fmla="*/ 310215 h 472011"/>
                  <a:gd name="connsiteX10" fmla="*/ 457413 w 468212"/>
                  <a:gd name="connsiteY10" fmla="*/ 310215 h 472011"/>
                  <a:gd name="connsiteX11" fmla="*/ 234717 w 468212"/>
                  <a:gd name="connsiteY11" fmla="*/ 472011 h 472011"/>
                  <a:gd name="connsiteX12" fmla="*/ 0 w 468212"/>
                  <a:gd name="connsiteY12" fmla="*/ 235687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212" h="472011">
                    <a:moveTo>
                      <a:pt x="351126" y="185365"/>
                    </a:moveTo>
                    <a:cubicBezTo>
                      <a:pt x="336575" y="137590"/>
                      <a:pt x="290391" y="103193"/>
                      <a:pt x="233451" y="103193"/>
                    </a:cubicBezTo>
                    <a:cubicBezTo>
                      <a:pt x="176512" y="103193"/>
                      <a:pt x="130328" y="138227"/>
                      <a:pt x="115144" y="185365"/>
                    </a:cubicBezTo>
                    <a:lnTo>
                      <a:pt x="351126" y="185365"/>
                    </a:lnTo>
                    <a:close/>
                    <a:moveTo>
                      <a:pt x="0" y="235687"/>
                    </a:moveTo>
                    <a:cubicBezTo>
                      <a:pt x="0" y="110200"/>
                      <a:pt x="98695" y="0"/>
                      <a:pt x="234717" y="0"/>
                    </a:cubicBezTo>
                    <a:cubicBezTo>
                      <a:pt x="370738" y="0"/>
                      <a:pt x="487148" y="127399"/>
                      <a:pt x="465637" y="268174"/>
                    </a:cubicBezTo>
                    <a:lnTo>
                      <a:pt x="108817" y="268174"/>
                    </a:lnTo>
                    <a:cubicBezTo>
                      <a:pt x="117042" y="325503"/>
                      <a:pt x="168287" y="370093"/>
                      <a:pt x="234084" y="370093"/>
                    </a:cubicBezTo>
                    <a:cubicBezTo>
                      <a:pt x="279635" y="370093"/>
                      <a:pt x="318860" y="345887"/>
                      <a:pt x="338473" y="310215"/>
                    </a:cubicBezTo>
                    <a:lnTo>
                      <a:pt x="457413" y="310215"/>
                    </a:lnTo>
                    <a:cubicBezTo>
                      <a:pt x="428943" y="403216"/>
                      <a:pt x="342269" y="472011"/>
                      <a:pt x="234717" y="472011"/>
                    </a:cubicBezTo>
                    <a:cubicBezTo>
                      <a:pt x="98695" y="472011"/>
                      <a:pt x="0" y="362449"/>
                      <a:pt x="0" y="235687"/>
                    </a:cubicBezTo>
                  </a:path>
                </a:pathLst>
              </a:custGeom>
              <a:grpFill/>
              <a:ln w="63176" cap="flat">
                <a:noFill/>
                <a:prstDash val="solid"/>
                <a:miter/>
              </a:ln>
            </p:spPr>
            <p:txBody>
              <a:bodyPr rtlCol="0" anchor="ctr"/>
              <a:lstStyle/>
              <a:p>
                <a:endParaRPr lang="es-ES"/>
              </a:p>
            </p:txBody>
          </p:sp>
        </p:grpSp>
        <p:sp>
          <p:nvSpPr>
            <p:cNvPr id="38" name="Forma libre 37">
              <a:extLst>
                <a:ext uri="{FF2B5EF4-FFF2-40B4-BE49-F238E27FC236}">
                  <a16:creationId xmlns:a16="http://schemas.microsoft.com/office/drawing/2014/main" id="{DF31CF3C-2F9B-DE64-B424-C044E537C6EF}"/>
                </a:ext>
              </a:extLst>
            </p:cNvPr>
            <p:cNvSpPr>
              <a:spLocks noGrp="1" noRot="1" noMove="1" noResize="1" noEditPoints="1" noAdjustHandles="1" noChangeArrowheads="1" noChangeShapeType="1"/>
            </p:cNvSpPr>
            <p:nvPr/>
          </p:nvSpPr>
          <p:spPr>
            <a:xfrm>
              <a:off x="7339509" y="7128721"/>
              <a:ext cx="520045" cy="453538"/>
            </a:xfrm>
            <a:custGeom>
              <a:avLst/>
              <a:gdLst>
                <a:gd name="connsiteX0" fmla="*/ 0 w 520045"/>
                <a:gd name="connsiteY0" fmla="*/ 0 h 453538"/>
                <a:gd name="connsiteX1" fmla="*/ 146144 w 520045"/>
                <a:gd name="connsiteY1" fmla="*/ 0 h 453538"/>
                <a:gd name="connsiteX2" fmla="*/ 261288 w 520045"/>
                <a:gd name="connsiteY2" fmla="*/ 308304 h 453538"/>
                <a:gd name="connsiteX3" fmla="*/ 374534 w 520045"/>
                <a:gd name="connsiteY3" fmla="*/ 0 h 453538"/>
                <a:gd name="connsiteX4" fmla="*/ 520046 w 520045"/>
                <a:gd name="connsiteY4" fmla="*/ 0 h 453538"/>
                <a:gd name="connsiteX5" fmla="*/ 520046 w 520045"/>
                <a:gd name="connsiteY5" fmla="*/ 453539 h 453538"/>
                <a:gd name="connsiteX6" fmla="*/ 409963 w 520045"/>
                <a:gd name="connsiteY6" fmla="*/ 453539 h 453538"/>
                <a:gd name="connsiteX7" fmla="*/ 409963 w 520045"/>
                <a:gd name="connsiteY7" fmla="*/ 187913 h 453538"/>
                <a:gd name="connsiteX8" fmla="*/ 309370 w 520045"/>
                <a:gd name="connsiteY8" fmla="*/ 453539 h 453538"/>
                <a:gd name="connsiteX9" fmla="*/ 211308 w 520045"/>
                <a:gd name="connsiteY9" fmla="*/ 453539 h 453538"/>
                <a:gd name="connsiteX10" fmla="*/ 110083 w 520045"/>
                <a:gd name="connsiteY10" fmla="*/ 184728 h 453538"/>
                <a:gd name="connsiteX11" fmla="*/ 110083 w 520045"/>
                <a:gd name="connsiteY11" fmla="*/ 453539 h 453538"/>
                <a:gd name="connsiteX12" fmla="*/ 0 w 520045"/>
                <a:gd name="connsiteY12" fmla="*/ 453539 h 453538"/>
                <a:gd name="connsiteX13" fmla="*/ 0 w 520045"/>
                <a:gd name="connsiteY13" fmla="*/ 0 h 4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045" h="453538">
                  <a:moveTo>
                    <a:pt x="0" y="0"/>
                  </a:moveTo>
                  <a:lnTo>
                    <a:pt x="146144" y="0"/>
                  </a:lnTo>
                  <a:lnTo>
                    <a:pt x="261288" y="308304"/>
                  </a:lnTo>
                  <a:lnTo>
                    <a:pt x="374534" y="0"/>
                  </a:lnTo>
                  <a:lnTo>
                    <a:pt x="520046" y="0"/>
                  </a:lnTo>
                  <a:lnTo>
                    <a:pt x="520046" y="453539"/>
                  </a:lnTo>
                  <a:lnTo>
                    <a:pt x="409963" y="453539"/>
                  </a:lnTo>
                  <a:lnTo>
                    <a:pt x="409963" y="187913"/>
                  </a:lnTo>
                  <a:lnTo>
                    <a:pt x="309370" y="453539"/>
                  </a:lnTo>
                  <a:lnTo>
                    <a:pt x="211308" y="453539"/>
                  </a:lnTo>
                  <a:lnTo>
                    <a:pt x="110083" y="184728"/>
                  </a:lnTo>
                  <a:lnTo>
                    <a:pt x="110083" y="453539"/>
                  </a:lnTo>
                  <a:lnTo>
                    <a:pt x="0" y="453539"/>
                  </a:lnTo>
                  <a:lnTo>
                    <a:pt x="0" y="0"/>
                  </a:lnTo>
                  <a:close/>
                </a:path>
              </a:pathLst>
            </a:custGeom>
            <a:grpFill/>
            <a:ln w="63176" cap="flat">
              <a:noFill/>
              <a:prstDash val="solid"/>
              <a:miter/>
            </a:ln>
          </p:spPr>
          <p:txBody>
            <a:bodyPr rtlCol="0" anchor="ctr"/>
            <a:lstStyle/>
            <a:p>
              <a:endParaRPr lang="es-ES"/>
            </a:p>
          </p:txBody>
        </p:sp>
        <p:grpSp>
          <p:nvGrpSpPr>
            <p:cNvPr id="39" name="Gráfico 30">
              <a:extLst>
                <a:ext uri="{FF2B5EF4-FFF2-40B4-BE49-F238E27FC236}">
                  <a16:creationId xmlns:a16="http://schemas.microsoft.com/office/drawing/2014/main" id="{D8C926C8-74C7-BCEB-BA3D-128569AF9DDC}"/>
                </a:ext>
              </a:extLst>
            </p:cNvPr>
            <p:cNvGrpSpPr>
              <a:grpSpLocks noGrp="1" noUngrp="1" noRot="1" noMove="1" noResize="1"/>
            </p:cNvGrpSpPr>
            <p:nvPr/>
          </p:nvGrpSpPr>
          <p:grpSpPr>
            <a:xfrm>
              <a:off x="7910801" y="7118529"/>
              <a:ext cx="682639" cy="472011"/>
              <a:chOff x="7910801" y="7118529"/>
              <a:chExt cx="682639" cy="472011"/>
            </a:xfrm>
            <a:grpFill/>
          </p:grpSpPr>
          <p:sp>
            <p:nvSpPr>
              <p:cNvPr id="40" name="Forma libre 39">
                <a:extLst>
                  <a:ext uri="{FF2B5EF4-FFF2-40B4-BE49-F238E27FC236}">
                    <a16:creationId xmlns:a16="http://schemas.microsoft.com/office/drawing/2014/main" id="{BDC04038-F08F-1C44-993F-FFC287D21F96}"/>
                  </a:ext>
                </a:extLst>
              </p:cNvPr>
              <p:cNvSpPr>
                <a:spLocks noGrp="1" noRot="1" noMove="1" noResize="1" noEditPoints="1" noAdjustHandles="1" noChangeArrowheads="1" noChangeShapeType="1"/>
              </p:cNvSpPr>
              <p:nvPr/>
            </p:nvSpPr>
            <p:spPr>
              <a:xfrm>
                <a:off x="7910801" y="7118529"/>
                <a:ext cx="468800" cy="472011"/>
              </a:xfrm>
              <a:custGeom>
                <a:avLst/>
                <a:gdLst>
                  <a:gd name="connsiteX0" fmla="*/ 234717 w 468800"/>
                  <a:gd name="connsiteY0" fmla="*/ 112111 h 472011"/>
                  <a:gd name="connsiteX1" fmla="*/ 110715 w 468800"/>
                  <a:gd name="connsiteY1" fmla="*/ 236324 h 472011"/>
                  <a:gd name="connsiteX2" fmla="*/ 234717 w 468800"/>
                  <a:gd name="connsiteY2" fmla="*/ 361175 h 472011"/>
                  <a:gd name="connsiteX3" fmla="*/ 358085 w 468800"/>
                  <a:gd name="connsiteY3" fmla="*/ 236324 h 472011"/>
                  <a:gd name="connsiteX4" fmla="*/ 234717 w 468800"/>
                  <a:gd name="connsiteY4" fmla="*/ 112111 h 472011"/>
                  <a:gd name="connsiteX5" fmla="*/ 234717 w 468800"/>
                  <a:gd name="connsiteY5" fmla="*/ 472011 h 472011"/>
                  <a:gd name="connsiteX6" fmla="*/ 0 w 468800"/>
                  <a:gd name="connsiteY6" fmla="*/ 235687 h 472011"/>
                  <a:gd name="connsiteX7" fmla="*/ 234717 w 468800"/>
                  <a:gd name="connsiteY7" fmla="*/ 0 h 472011"/>
                  <a:gd name="connsiteX8" fmla="*/ 468800 w 468800"/>
                  <a:gd name="connsiteY8" fmla="*/ 235687 h 472011"/>
                  <a:gd name="connsiteX9" fmla="*/ 234717 w 468800"/>
                  <a:gd name="connsiteY9" fmla="*/ 472011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800" h="472011">
                    <a:moveTo>
                      <a:pt x="234717" y="112111"/>
                    </a:moveTo>
                    <a:cubicBezTo>
                      <a:pt x="162593" y="112111"/>
                      <a:pt x="110715" y="168166"/>
                      <a:pt x="110715" y="236324"/>
                    </a:cubicBezTo>
                    <a:cubicBezTo>
                      <a:pt x="110715" y="304482"/>
                      <a:pt x="162593" y="361175"/>
                      <a:pt x="234717" y="361175"/>
                    </a:cubicBezTo>
                    <a:cubicBezTo>
                      <a:pt x="306840" y="361175"/>
                      <a:pt x="358085" y="304482"/>
                      <a:pt x="358085" y="236324"/>
                    </a:cubicBezTo>
                    <a:cubicBezTo>
                      <a:pt x="358085" y="168166"/>
                      <a:pt x="306207" y="112111"/>
                      <a:pt x="234717" y="112111"/>
                    </a:cubicBezTo>
                    <a:moveTo>
                      <a:pt x="234717" y="472011"/>
                    </a:moveTo>
                    <a:cubicBezTo>
                      <a:pt x="98062" y="472011"/>
                      <a:pt x="0" y="362449"/>
                      <a:pt x="0" y="235687"/>
                    </a:cubicBezTo>
                    <a:cubicBezTo>
                      <a:pt x="0" y="108926"/>
                      <a:pt x="98062" y="0"/>
                      <a:pt x="234717" y="0"/>
                    </a:cubicBezTo>
                    <a:cubicBezTo>
                      <a:pt x="371371" y="0"/>
                      <a:pt x="468800" y="109563"/>
                      <a:pt x="468800" y="235687"/>
                    </a:cubicBezTo>
                    <a:cubicBezTo>
                      <a:pt x="468800" y="361812"/>
                      <a:pt x="370738" y="472011"/>
                      <a:pt x="234717" y="472011"/>
                    </a:cubicBezTo>
                  </a:path>
                </a:pathLst>
              </a:custGeom>
              <a:grpFill/>
              <a:ln w="63176" cap="flat">
                <a:noFill/>
                <a:prstDash val="solid"/>
                <a:miter/>
              </a:ln>
            </p:spPr>
            <p:txBody>
              <a:bodyPr rtlCol="0" anchor="ctr"/>
              <a:lstStyle/>
              <a:p>
                <a:endParaRPr lang="es-ES"/>
              </a:p>
            </p:txBody>
          </p:sp>
          <p:sp>
            <p:nvSpPr>
              <p:cNvPr id="41" name="Forma libre 40">
                <a:extLst>
                  <a:ext uri="{FF2B5EF4-FFF2-40B4-BE49-F238E27FC236}">
                    <a16:creationId xmlns:a16="http://schemas.microsoft.com/office/drawing/2014/main" id="{61CA8B5F-3BE1-9DF1-0652-3916A603D7DB}"/>
                  </a:ext>
                </a:extLst>
              </p:cNvPr>
              <p:cNvSpPr>
                <a:spLocks noGrp="1" noRot="1" noMove="1" noResize="1" noEditPoints="1" noAdjustHandles="1" noChangeArrowheads="1" noChangeShapeType="1"/>
              </p:cNvSpPr>
              <p:nvPr/>
            </p:nvSpPr>
            <p:spPr>
              <a:xfrm>
                <a:off x="8387193" y="7122988"/>
                <a:ext cx="206246" cy="466278"/>
              </a:xfrm>
              <a:custGeom>
                <a:avLst/>
                <a:gdLst>
                  <a:gd name="connsiteX0" fmla="*/ 0 w 206246"/>
                  <a:gd name="connsiteY0" fmla="*/ 354168 h 466278"/>
                  <a:gd name="connsiteX1" fmla="*/ 47449 w 206246"/>
                  <a:gd name="connsiteY1" fmla="*/ 302571 h 466278"/>
                  <a:gd name="connsiteX2" fmla="*/ 47449 w 206246"/>
                  <a:gd name="connsiteY2" fmla="*/ 160522 h 466278"/>
                  <a:gd name="connsiteX3" fmla="*/ 206247 w 206246"/>
                  <a:gd name="connsiteY3" fmla="*/ 0 h 466278"/>
                  <a:gd name="connsiteX4" fmla="*/ 206247 w 206246"/>
                  <a:gd name="connsiteY4" fmla="*/ 111474 h 466278"/>
                  <a:gd name="connsiteX5" fmla="*/ 157532 w 206246"/>
                  <a:gd name="connsiteY5" fmla="*/ 162433 h 466278"/>
                  <a:gd name="connsiteX6" fmla="*/ 157532 w 206246"/>
                  <a:gd name="connsiteY6" fmla="*/ 303208 h 466278"/>
                  <a:gd name="connsiteX7" fmla="*/ 0 w 206246"/>
                  <a:gd name="connsiteY7" fmla="*/ 466279 h 466278"/>
                  <a:gd name="connsiteX8" fmla="*/ 0 w 206246"/>
                  <a:gd name="connsiteY8" fmla="*/ 354805 h 46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246" h="466278">
                    <a:moveTo>
                      <a:pt x="0" y="354168"/>
                    </a:moveTo>
                    <a:cubicBezTo>
                      <a:pt x="31000" y="354168"/>
                      <a:pt x="47449" y="338243"/>
                      <a:pt x="47449" y="302571"/>
                    </a:cubicBezTo>
                    <a:lnTo>
                      <a:pt x="47449" y="160522"/>
                    </a:lnTo>
                    <a:cubicBezTo>
                      <a:pt x="47449" y="59240"/>
                      <a:pt x="113879" y="1274"/>
                      <a:pt x="206247" y="0"/>
                    </a:cubicBezTo>
                    <a:lnTo>
                      <a:pt x="206247" y="111474"/>
                    </a:lnTo>
                    <a:cubicBezTo>
                      <a:pt x="174614" y="111474"/>
                      <a:pt x="157532" y="128036"/>
                      <a:pt x="157532" y="162433"/>
                    </a:cubicBezTo>
                    <a:lnTo>
                      <a:pt x="157532" y="303208"/>
                    </a:lnTo>
                    <a:cubicBezTo>
                      <a:pt x="157532" y="404490"/>
                      <a:pt x="91735" y="466279"/>
                      <a:pt x="0" y="466279"/>
                    </a:cubicBezTo>
                    <a:lnTo>
                      <a:pt x="0" y="354805"/>
                    </a:lnTo>
                    <a:close/>
                  </a:path>
                </a:pathLst>
              </a:custGeom>
              <a:grpFill/>
              <a:ln w="63176" cap="flat">
                <a:noFill/>
                <a:prstDash val="solid"/>
                <a:miter/>
              </a:ln>
            </p:spPr>
            <p:txBody>
              <a:bodyPr rtlCol="0" anchor="ctr"/>
              <a:lstStyle/>
              <a:p>
                <a:endParaRPr lang="es-ES"/>
              </a:p>
            </p:txBody>
          </p:sp>
        </p:grpSp>
        <p:sp>
          <p:nvSpPr>
            <p:cNvPr id="42" name="Forma libre 41">
              <a:extLst>
                <a:ext uri="{FF2B5EF4-FFF2-40B4-BE49-F238E27FC236}">
                  <a16:creationId xmlns:a16="http://schemas.microsoft.com/office/drawing/2014/main" id="{54C76CA1-E450-50A0-5547-BE9541C5E128}"/>
                </a:ext>
              </a:extLst>
            </p:cNvPr>
            <p:cNvSpPr>
              <a:spLocks noGrp="1" noRot="1" noMove="1" noResize="1" noEditPoints="1" noAdjustHandles="1" noChangeArrowheads="1" noChangeShapeType="1"/>
            </p:cNvSpPr>
            <p:nvPr/>
          </p:nvSpPr>
          <p:spPr>
            <a:xfrm>
              <a:off x="8787666" y="7127447"/>
              <a:ext cx="247369" cy="454812"/>
            </a:xfrm>
            <a:custGeom>
              <a:avLst/>
              <a:gdLst>
                <a:gd name="connsiteX0" fmla="*/ 0 w 247369"/>
                <a:gd name="connsiteY0" fmla="*/ 0 h 454812"/>
                <a:gd name="connsiteX1" fmla="*/ 247370 w 247369"/>
                <a:gd name="connsiteY1" fmla="*/ 0 h 454812"/>
                <a:gd name="connsiteX2" fmla="*/ 247370 w 247369"/>
                <a:gd name="connsiteY2" fmla="*/ 105104 h 454812"/>
                <a:gd name="connsiteX3" fmla="*/ 110083 w 247369"/>
                <a:gd name="connsiteY3" fmla="*/ 105104 h 454812"/>
                <a:gd name="connsiteX4" fmla="*/ 110083 w 247369"/>
                <a:gd name="connsiteY4" fmla="*/ 186639 h 454812"/>
                <a:gd name="connsiteX5" fmla="*/ 234717 w 247369"/>
                <a:gd name="connsiteY5" fmla="*/ 186639 h 454812"/>
                <a:gd name="connsiteX6" fmla="*/ 234717 w 247369"/>
                <a:gd name="connsiteY6" fmla="*/ 280914 h 454812"/>
                <a:gd name="connsiteX7" fmla="*/ 110083 w 247369"/>
                <a:gd name="connsiteY7" fmla="*/ 280914 h 454812"/>
                <a:gd name="connsiteX8" fmla="*/ 110083 w 247369"/>
                <a:gd name="connsiteY8" fmla="*/ 454813 h 454812"/>
                <a:gd name="connsiteX9" fmla="*/ 0 w 247369"/>
                <a:gd name="connsiteY9" fmla="*/ 454813 h 454812"/>
                <a:gd name="connsiteX10" fmla="*/ 0 w 247369"/>
                <a:gd name="connsiteY10" fmla="*/ 0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7369" h="454812">
                  <a:moveTo>
                    <a:pt x="0" y="0"/>
                  </a:moveTo>
                  <a:lnTo>
                    <a:pt x="247370" y="0"/>
                  </a:lnTo>
                  <a:lnTo>
                    <a:pt x="247370" y="105104"/>
                  </a:lnTo>
                  <a:lnTo>
                    <a:pt x="110083" y="105104"/>
                  </a:lnTo>
                  <a:lnTo>
                    <a:pt x="110083" y="186639"/>
                  </a:lnTo>
                  <a:lnTo>
                    <a:pt x="234717" y="186639"/>
                  </a:lnTo>
                  <a:lnTo>
                    <a:pt x="234717" y="280914"/>
                  </a:lnTo>
                  <a:lnTo>
                    <a:pt x="110083" y="280914"/>
                  </a:lnTo>
                  <a:lnTo>
                    <a:pt x="110083" y="454813"/>
                  </a:lnTo>
                  <a:lnTo>
                    <a:pt x="0" y="454813"/>
                  </a:lnTo>
                  <a:lnTo>
                    <a:pt x="0" y="0"/>
                  </a:lnTo>
                  <a:close/>
                </a:path>
              </a:pathLst>
            </a:custGeom>
            <a:grpFill/>
            <a:ln w="63176" cap="flat">
              <a:noFill/>
              <a:prstDash val="solid"/>
              <a:miter/>
            </a:ln>
          </p:spPr>
          <p:txBody>
            <a:bodyPr rtlCol="0" anchor="ctr"/>
            <a:lstStyle/>
            <a:p>
              <a:endParaRPr lang="es-ES"/>
            </a:p>
          </p:txBody>
        </p:sp>
        <p:sp>
          <p:nvSpPr>
            <p:cNvPr id="43" name="Forma libre 42">
              <a:extLst>
                <a:ext uri="{FF2B5EF4-FFF2-40B4-BE49-F238E27FC236}">
                  <a16:creationId xmlns:a16="http://schemas.microsoft.com/office/drawing/2014/main" id="{8A29E8C6-F290-5AE5-C674-7B61FC9E1CB1}"/>
                </a:ext>
              </a:extLst>
            </p:cNvPr>
            <p:cNvSpPr>
              <a:spLocks noGrp="1" noRot="1" noMove="1" noResize="1" noEditPoints="1" noAdjustHandles="1" noChangeArrowheads="1" noChangeShapeType="1"/>
            </p:cNvSpPr>
            <p:nvPr/>
          </p:nvSpPr>
          <p:spPr>
            <a:xfrm>
              <a:off x="9083751" y="7128084"/>
              <a:ext cx="332778" cy="461819"/>
            </a:xfrm>
            <a:custGeom>
              <a:avLst/>
              <a:gdLst>
                <a:gd name="connsiteX0" fmla="*/ 0 w 332778"/>
                <a:gd name="connsiteY0" fmla="*/ 281551 h 461819"/>
                <a:gd name="connsiteX1" fmla="*/ 0 w 332778"/>
                <a:gd name="connsiteY1" fmla="*/ 0 h 461819"/>
                <a:gd name="connsiteX2" fmla="*/ 110715 w 332778"/>
                <a:gd name="connsiteY2" fmla="*/ 0 h 461819"/>
                <a:gd name="connsiteX3" fmla="*/ 110715 w 332778"/>
                <a:gd name="connsiteY3" fmla="*/ 285373 h 461819"/>
                <a:gd name="connsiteX4" fmla="*/ 166389 w 332778"/>
                <a:gd name="connsiteY4" fmla="*/ 354168 h 461819"/>
                <a:gd name="connsiteX5" fmla="*/ 222063 w 332778"/>
                <a:gd name="connsiteY5" fmla="*/ 285373 h 461819"/>
                <a:gd name="connsiteX6" fmla="*/ 222063 w 332778"/>
                <a:gd name="connsiteY6" fmla="*/ 0 h 461819"/>
                <a:gd name="connsiteX7" fmla="*/ 332779 w 332778"/>
                <a:gd name="connsiteY7" fmla="*/ 0 h 461819"/>
                <a:gd name="connsiteX8" fmla="*/ 332779 w 332778"/>
                <a:gd name="connsiteY8" fmla="*/ 281551 h 461819"/>
                <a:gd name="connsiteX9" fmla="*/ 166389 w 332778"/>
                <a:gd name="connsiteY9" fmla="*/ 461820 h 461819"/>
                <a:gd name="connsiteX10" fmla="*/ 0 w 332778"/>
                <a:gd name="connsiteY10" fmla="*/ 281551 h 4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778" h="461819">
                  <a:moveTo>
                    <a:pt x="0" y="281551"/>
                  </a:moveTo>
                  <a:lnTo>
                    <a:pt x="0" y="0"/>
                  </a:lnTo>
                  <a:lnTo>
                    <a:pt x="110715" y="0"/>
                  </a:lnTo>
                  <a:lnTo>
                    <a:pt x="110715" y="285373"/>
                  </a:lnTo>
                  <a:cubicBezTo>
                    <a:pt x="110715" y="323592"/>
                    <a:pt x="124001" y="354168"/>
                    <a:pt x="166389" y="354168"/>
                  </a:cubicBezTo>
                  <a:cubicBezTo>
                    <a:pt x="208777" y="354168"/>
                    <a:pt x="222063" y="322955"/>
                    <a:pt x="222063" y="285373"/>
                  </a:cubicBezTo>
                  <a:lnTo>
                    <a:pt x="222063" y="0"/>
                  </a:lnTo>
                  <a:lnTo>
                    <a:pt x="332779" y="0"/>
                  </a:lnTo>
                  <a:lnTo>
                    <a:pt x="332779" y="281551"/>
                  </a:lnTo>
                  <a:cubicBezTo>
                    <a:pt x="332779" y="391113"/>
                    <a:pt x="269513" y="461820"/>
                    <a:pt x="166389" y="461820"/>
                  </a:cubicBezTo>
                  <a:cubicBezTo>
                    <a:pt x="63266" y="461820"/>
                    <a:pt x="0" y="390476"/>
                    <a:pt x="0" y="281551"/>
                  </a:cubicBezTo>
                </a:path>
              </a:pathLst>
            </a:custGeom>
            <a:grpFill/>
            <a:ln w="63176" cap="flat">
              <a:noFill/>
              <a:prstDash val="solid"/>
              <a:miter/>
            </a:ln>
          </p:spPr>
          <p:txBody>
            <a:bodyPr rtlCol="0" anchor="ctr"/>
            <a:lstStyle/>
            <a:p>
              <a:endParaRPr lang="es-ES"/>
            </a:p>
          </p:txBody>
        </p:sp>
        <p:sp>
          <p:nvSpPr>
            <p:cNvPr id="44" name="Forma libre 43">
              <a:extLst>
                <a:ext uri="{FF2B5EF4-FFF2-40B4-BE49-F238E27FC236}">
                  <a16:creationId xmlns:a16="http://schemas.microsoft.com/office/drawing/2014/main" id="{616BA387-1510-AF2C-E248-F7D476A4EA10}"/>
                </a:ext>
              </a:extLst>
            </p:cNvPr>
            <p:cNvSpPr>
              <a:spLocks noGrp="1" noRot="1" noMove="1" noResize="1" noEditPoints="1" noAdjustHandles="1" noChangeArrowheads="1" noChangeShapeType="1"/>
            </p:cNvSpPr>
            <p:nvPr/>
          </p:nvSpPr>
          <p:spPr>
            <a:xfrm>
              <a:off x="9451958" y="7127447"/>
              <a:ext cx="291655" cy="454812"/>
            </a:xfrm>
            <a:custGeom>
              <a:avLst/>
              <a:gdLst>
                <a:gd name="connsiteX0" fmla="*/ 90470 w 291655"/>
                <a:gd name="connsiteY0" fmla="*/ 105104 h 454812"/>
                <a:gd name="connsiteX1" fmla="*/ 0 w 291655"/>
                <a:gd name="connsiteY1" fmla="*/ 105104 h 454812"/>
                <a:gd name="connsiteX2" fmla="*/ 0 w 291655"/>
                <a:gd name="connsiteY2" fmla="*/ 0 h 454812"/>
                <a:gd name="connsiteX3" fmla="*/ 291656 w 291655"/>
                <a:gd name="connsiteY3" fmla="*/ 0 h 454812"/>
                <a:gd name="connsiteX4" fmla="*/ 291656 w 291655"/>
                <a:gd name="connsiteY4" fmla="*/ 105104 h 454812"/>
                <a:gd name="connsiteX5" fmla="*/ 200553 w 291655"/>
                <a:gd name="connsiteY5" fmla="*/ 105104 h 454812"/>
                <a:gd name="connsiteX6" fmla="*/ 200553 w 291655"/>
                <a:gd name="connsiteY6" fmla="*/ 454813 h 454812"/>
                <a:gd name="connsiteX7" fmla="*/ 90470 w 291655"/>
                <a:gd name="connsiteY7" fmla="*/ 454813 h 454812"/>
                <a:gd name="connsiteX8" fmla="*/ 90470 w 291655"/>
                <a:gd name="connsiteY8" fmla="*/ 105104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655" h="454812">
                  <a:moveTo>
                    <a:pt x="90470" y="105104"/>
                  </a:moveTo>
                  <a:lnTo>
                    <a:pt x="0" y="105104"/>
                  </a:lnTo>
                  <a:lnTo>
                    <a:pt x="0" y="0"/>
                  </a:lnTo>
                  <a:lnTo>
                    <a:pt x="291656" y="0"/>
                  </a:lnTo>
                  <a:lnTo>
                    <a:pt x="291656" y="105104"/>
                  </a:lnTo>
                  <a:lnTo>
                    <a:pt x="200553" y="105104"/>
                  </a:lnTo>
                  <a:lnTo>
                    <a:pt x="200553" y="454813"/>
                  </a:lnTo>
                  <a:lnTo>
                    <a:pt x="90470" y="454813"/>
                  </a:lnTo>
                  <a:lnTo>
                    <a:pt x="90470" y="105104"/>
                  </a:lnTo>
                  <a:close/>
                </a:path>
              </a:pathLst>
            </a:custGeom>
            <a:grpFill/>
            <a:ln w="63176" cap="flat">
              <a:noFill/>
              <a:prstDash val="solid"/>
              <a:miter/>
            </a:ln>
          </p:spPr>
          <p:txBody>
            <a:bodyPr rtlCol="0" anchor="ctr"/>
            <a:lstStyle/>
            <a:p>
              <a:endParaRPr lang="es-ES"/>
            </a:p>
          </p:txBody>
        </p:sp>
        <p:grpSp>
          <p:nvGrpSpPr>
            <p:cNvPr id="45" name="Gráfico 30">
              <a:extLst>
                <a:ext uri="{FF2B5EF4-FFF2-40B4-BE49-F238E27FC236}">
                  <a16:creationId xmlns:a16="http://schemas.microsoft.com/office/drawing/2014/main" id="{6BFCCCA1-DBD1-AF2F-47E4-549A18D8908D}"/>
                </a:ext>
              </a:extLst>
            </p:cNvPr>
            <p:cNvGrpSpPr>
              <a:grpSpLocks noGrp="1" noUngrp="1" noRot="1" noMove="1" noResize="1"/>
            </p:cNvGrpSpPr>
            <p:nvPr/>
          </p:nvGrpSpPr>
          <p:grpSpPr>
            <a:xfrm>
              <a:off x="9778410" y="7118529"/>
              <a:ext cx="1217869" cy="472011"/>
              <a:chOff x="9778410" y="7118529"/>
              <a:chExt cx="1217869" cy="472011"/>
            </a:xfrm>
            <a:grpFill/>
          </p:grpSpPr>
          <p:sp>
            <p:nvSpPr>
              <p:cNvPr id="46" name="Forma libre 45">
                <a:extLst>
                  <a:ext uri="{FF2B5EF4-FFF2-40B4-BE49-F238E27FC236}">
                    <a16:creationId xmlns:a16="http://schemas.microsoft.com/office/drawing/2014/main" id="{6636D1AE-B963-3CC2-2492-F1B84753FA9F}"/>
                  </a:ext>
                </a:extLst>
              </p:cNvPr>
              <p:cNvSpPr>
                <a:spLocks noGrp="1" noRot="1" noMove="1" noResize="1" noEditPoints="1" noAdjustHandles="1" noChangeArrowheads="1" noChangeShapeType="1"/>
              </p:cNvSpPr>
              <p:nvPr/>
            </p:nvSpPr>
            <p:spPr>
              <a:xfrm>
                <a:off x="9778410" y="7128084"/>
                <a:ext cx="332778" cy="461819"/>
              </a:xfrm>
              <a:custGeom>
                <a:avLst/>
                <a:gdLst>
                  <a:gd name="connsiteX0" fmla="*/ 0 w 332778"/>
                  <a:gd name="connsiteY0" fmla="*/ 281551 h 461819"/>
                  <a:gd name="connsiteX1" fmla="*/ 0 w 332778"/>
                  <a:gd name="connsiteY1" fmla="*/ 0 h 461819"/>
                  <a:gd name="connsiteX2" fmla="*/ 110716 w 332778"/>
                  <a:gd name="connsiteY2" fmla="*/ 0 h 461819"/>
                  <a:gd name="connsiteX3" fmla="*/ 110716 w 332778"/>
                  <a:gd name="connsiteY3" fmla="*/ 285373 h 461819"/>
                  <a:gd name="connsiteX4" fmla="*/ 166389 w 332778"/>
                  <a:gd name="connsiteY4" fmla="*/ 354168 h 461819"/>
                  <a:gd name="connsiteX5" fmla="*/ 222063 w 332778"/>
                  <a:gd name="connsiteY5" fmla="*/ 285373 h 461819"/>
                  <a:gd name="connsiteX6" fmla="*/ 222063 w 332778"/>
                  <a:gd name="connsiteY6" fmla="*/ 0 h 461819"/>
                  <a:gd name="connsiteX7" fmla="*/ 332779 w 332778"/>
                  <a:gd name="connsiteY7" fmla="*/ 0 h 461819"/>
                  <a:gd name="connsiteX8" fmla="*/ 332779 w 332778"/>
                  <a:gd name="connsiteY8" fmla="*/ 281551 h 461819"/>
                  <a:gd name="connsiteX9" fmla="*/ 166389 w 332778"/>
                  <a:gd name="connsiteY9" fmla="*/ 461820 h 461819"/>
                  <a:gd name="connsiteX10" fmla="*/ 0 w 332778"/>
                  <a:gd name="connsiteY10" fmla="*/ 281551 h 4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778" h="461819">
                    <a:moveTo>
                      <a:pt x="0" y="281551"/>
                    </a:moveTo>
                    <a:lnTo>
                      <a:pt x="0" y="0"/>
                    </a:lnTo>
                    <a:lnTo>
                      <a:pt x="110716" y="0"/>
                    </a:lnTo>
                    <a:lnTo>
                      <a:pt x="110716" y="285373"/>
                    </a:lnTo>
                    <a:cubicBezTo>
                      <a:pt x="110716" y="323592"/>
                      <a:pt x="124001" y="354168"/>
                      <a:pt x="166389" y="354168"/>
                    </a:cubicBezTo>
                    <a:cubicBezTo>
                      <a:pt x="208777" y="354168"/>
                      <a:pt x="222063" y="322955"/>
                      <a:pt x="222063" y="285373"/>
                    </a:cubicBezTo>
                    <a:lnTo>
                      <a:pt x="222063" y="0"/>
                    </a:lnTo>
                    <a:lnTo>
                      <a:pt x="332779" y="0"/>
                    </a:lnTo>
                    <a:lnTo>
                      <a:pt x="332779" y="281551"/>
                    </a:lnTo>
                    <a:cubicBezTo>
                      <a:pt x="332779" y="391113"/>
                      <a:pt x="269513" y="461820"/>
                      <a:pt x="166389" y="461820"/>
                    </a:cubicBezTo>
                    <a:cubicBezTo>
                      <a:pt x="63266" y="461820"/>
                      <a:pt x="0" y="390476"/>
                      <a:pt x="0" y="281551"/>
                    </a:cubicBezTo>
                  </a:path>
                </a:pathLst>
              </a:custGeom>
              <a:grpFill/>
              <a:ln w="63176" cap="flat">
                <a:noFill/>
                <a:prstDash val="solid"/>
                <a:miter/>
              </a:ln>
            </p:spPr>
            <p:txBody>
              <a:bodyPr rtlCol="0" anchor="ctr"/>
              <a:lstStyle/>
              <a:p>
                <a:endParaRPr lang="es-ES"/>
              </a:p>
            </p:txBody>
          </p:sp>
          <p:sp>
            <p:nvSpPr>
              <p:cNvPr id="47" name="Forma libre 46">
                <a:extLst>
                  <a:ext uri="{FF2B5EF4-FFF2-40B4-BE49-F238E27FC236}">
                    <a16:creationId xmlns:a16="http://schemas.microsoft.com/office/drawing/2014/main" id="{991503B2-8E43-FB1D-FD32-53EB835734B6}"/>
                  </a:ext>
                </a:extLst>
              </p:cNvPr>
              <p:cNvSpPr>
                <a:spLocks noGrp="1" noRot="1" noMove="1" noResize="1" noEditPoints="1" noAdjustHandles="1" noChangeArrowheads="1" noChangeShapeType="1"/>
              </p:cNvSpPr>
              <p:nvPr/>
            </p:nvSpPr>
            <p:spPr>
              <a:xfrm>
                <a:off x="10175721" y="7127447"/>
                <a:ext cx="327717" cy="454812"/>
              </a:xfrm>
              <a:custGeom>
                <a:avLst/>
                <a:gdLst>
                  <a:gd name="connsiteX0" fmla="*/ 132226 w 327717"/>
                  <a:gd name="connsiteY0" fmla="*/ 256708 h 454812"/>
                  <a:gd name="connsiteX1" fmla="*/ 209410 w 327717"/>
                  <a:gd name="connsiteY1" fmla="*/ 182180 h 454812"/>
                  <a:gd name="connsiteX2" fmla="*/ 132226 w 327717"/>
                  <a:gd name="connsiteY2" fmla="*/ 108289 h 454812"/>
                  <a:gd name="connsiteX3" fmla="*/ 110083 w 327717"/>
                  <a:gd name="connsiteY3" fmla="*/ 108289 h 454812"/>
                  <a:gd name="connsiteX4" fmla="*/ 110083 w 327717"/>
                  <a:gd name="connsiteY4" fmla="*/ 256708 h 454812"/>
                  <a:gd name="connsiteX5" fmla="*/ 132226 w 327717"/>
                  <a:gd name="connsiteY5" fmla="*/ 256708 h 454812"/>
                  <a:gd name="connsiteX6" fmla="*/ 200553 w 327717"/>
                  <a:gd name="connsiteY6" fmla="*/ 454813 h 454812"/>
                  <a:gd name="connsiteX7" fmla="*/ 162593 w 327717"/>
                  <a:gd name="connsiteY7" fmla="*/ 362449 h 454812"/>
                  <a:gd name="connsiteX8" fmla="*/ 128430 w 327717"/>
                  <a:gd name="connsiteY8" fmla="*/ 364360 h 454812"/>
                  <a:gd name="connsiteX9" fmla="*/ 110083 w 327717"/>
                  <a:gd name="connsiteY9" fmla="*/ 364360 h 454812"/>
                  <a:gd name="connsiteX10" fmla="*/ 110083 w 327717"/>
                  <a:gd name="connsiteY10" fmla="*/ 454813 h 454812"/>
                  <a:gd name="connsiteX11" fmla="*/ 0 w 327717"/>
                  <a:gd name="connsiteY11" fmla="*/ 454813 h 454812"/>
                  <a:gd name="connsiteX12" fmla="*/ 0 w 327717"/>
                  <a:gd name="connsiteY12" fmla="*/ 0 h 454812"/>
                  <a:gd name="connsiteX13" fmla="*/ 112613 w 327717"/>
                  <a:gd name="connsiteY13" fmla="*/ 0 h 454812"/>
                  <a:gd name="connsiteX14" fmla="*/ 316962 w 327717"/>
                  <a:gd name="connsiteY14" fmla="*/ 182180 h 454812"/>
                  <a:gd name="connsiteX15" fmla="*/ 259390 w 327717"/>
                  <a:gd name="connsiteY15" fmla="*/ 321044 h 454812"/>
                  <a:gd name="connsiteX16" fmla="*/ 327717 w 327717"/>
                  <a:gd name="connsiteY16" fmla="*/ 454176 h 454812"/>
                  <a:gd name="connsiteX17" fmla="*/ 199920 w 327717"/>
                  <a:gd name="connsiteY17" fmla="*/ 454176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7717" h="454812">
                    <a:moveTo>
                      <a:pt x="132226" y="256708"/>
                    </a:moveTo>
                    <a:cubicBezTo>
                      <a:pt x="183471" y="256708"/>
                      <a:pt x="209410" y="224858"/>
                      <a:pt x="209410" y="182180"/>
                    </a:cubicBezTo>
                    <a:cubicBezTo>
                      <a:pt x="209410" y="139501"/>
                      <a:pt x="182838" y="108289"/>
                      <a:pt x="132226" y="108289"/>
                    </a:cubicBezTo>
                    <a:lnTo>
                      <a:pt x="110083" y="108289"/>
                    </a:lnTo>
                    <a:lnTo>
                      <a:pt x="110083" y="256708"/>
                    </a:lnTo>
                    <a:lnTo>
                      <a:pt x="132226" y="256708"/>
                    </a:lnTo>
                    <a:close/>
                    <a:moveTo>
                      <a:pt x="200553" y="454813"/>
                    </a:moveTo>
                    <a:lnTo>
                      <a:pt x="162593" y="362449"/>
                    </a:lnTo>
                    <a:cubicBezTo>
                      <a:pt x="151838" y="364360"/>
                      <a:pt x="140450" y="364360"/>
                      <a:pt x="128430" y="364360"/>
                    </a:cubicBezTo>
                    <a:lnTo>
                      <a:pt x="110083" y="364360"/>
                    </a:lnTo>
                    <a:lnTo>
                      <a:pt x="110083" y="454813"/>
                    </a:lnTo>
                    <a:lnTo>
                      <a:pt x="0" y="454813"/>
                    </a:lnTo>
                    <a:lnTo>
                      <a:pt x="0" y="0"/>
                    </a:lnTo>
                    <a:lnTo>
                      <a:pt x="112613" y="0"/>
                    </a:lnTo>
                    <a:cubicBezTo>
                      <a:pt x="261288" y="0"/>
                      <a:pt x="316962" y="87905"/>
                      <a:pt x="316962" y="182180"/>
                    </a:cubicBezTo>
                    <a:cubicBezTo>
                      <a:pt x="316962" y="235687"/>
                      <a:pt x="298615" y="286647"/>
                      <a:pt x="259390" y="321044"/>
                    </a:cubicBezTo>
                    <a:lnTo>
                      <a:pt x="327717" y="454176"/>
                    </a:lnTo>
                    <a:lnTo>
                      <a:pt x="199920" y="454176"/>
                    </a:lnTo>
                    <a:close/>
                  </a:path>
                </a:pathLst>
              </a:custGeom>
              <a:grpFill/>
              <a:ln w="63176" cap="flat">
                <a:noFill/>
                <a:prstDash val="solid"/>
                <a:miter/>
              </a:ln>
            </p:spPr>
            <p:txBody>
              <a:bodyPr rtlCol="0" anchor="ctr"/>
              <a:lstStyle/>
              <a:p>
                <a:endParaRPr lang="es-ES"/>
              </a:p>
            </p:txBody>
          </p:sp>
          <p:sp>
            <p:nvSpPr>
              <p:cNvPr id="48" name="Forma libre 47">
                <a:extLst>
                  <a:ext uri="{FF2B5EF4-FFF2-40B4-BE49-F238E27FC236}">
                    <a16:creationId xmlns:a16="http://schemas.microsoft.com/office/drawing/2014/main" id="{F5A0AB39-10AB-1363-32F8-F4E28612404A}"/>
                  </a:ext>
                </a:extLst>
              </p:cNvPr>
              <p:cNvSpPr>
                <a:spLocks noGrp="1" noRot="1" noMove="1" noResize="1" noEditPoints="1" noAdjustHandles="1" noChangeArrowheads="1" noChangeShapeType="1"/>
              </p:cNvSpPr>
              <p:nvPr/>
            </p:nvSpPr>
            <p:spPr>
              <a:xfrm>
                <a:off x="10527479" y="7118529"/>
                <a:ext cx="468800" cy="472011"/>
              </a:xfrm>
              <a:custGeom>
                <a:avLst/>
                <a:gdLst>
                  <a:gd name="connsiteX0" fmla="*/ 234717 w 468800"/>
                  <a:gd name="connsiteY0" fmla="*/ 112111 h 472011"/>
                  <a:gd name="connsiteX1" fmla="*/ 110715 w 468800"/>
                  <a:gd name="connsiteY1" fmla="*/ 236324 h 472011"/>
                  <a:gd name="connsiteX2" fmla="*/ 234717 w 468800"/>
                  <a:gd name="connsiteY2" fmla="*/ 361175 h 472011"/>
                  <a:gd name="connsiteX3" fmla="*/ 358085 w 468800"/>
                  <a:gd name="connsiteY3" fmla="*/ 236324 h 472011"/>
                  <a:gd name="connsiteX4" fmla="*/ 234717 w 468800"/>
                  <a:gd name="connsiteY4" fmla="*/ 112111 h 472011"/>
                  <a:gd name="connsiteX5" fmla="*/ 234717 w 468800"/>
                  <a:gd name="connsiteY5" fmla="*/ 472011 h 472011"/>
                  <a:gd name="connsiteX6" fmla="*/ 0 w 468800"/>
                  <a:gd name="connsiteY6" fmla="*/ 235687 h 472011"/>
                  <a:gd name="connsiteX7" fmla="*/ 234717 w 468800"/>
                  <a:gd name="connsiteY7" fmla="*/ 0 h 472011"/>
                  <a:gd name="connsiteX8" fmla="*/ 468801 w 468800"/>
                  <a:gd name="connsiteY8" fmla="*/ 235687 h 472011"/>
                  <a:gd name="connsiteX9" fmla="*/ 234717 w 468800"/>
                  <a:gd name="connsiteY9" fmla="*/ 472011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800" h="472011">
                    <a:moveTo>
                      <a:pt x="234717" y="112111"/>
                    </a:moveTo>
                    <a:cubicBezTo>
                      <a:pt x="162593" y="112111"/>
                      <a:pt x="110715" y="168166"/>
                      <a:pt x="110715" y="236324"/>
                    </a:cubicBezTo>
                    <a:cubicBezTo>
                      <a:pt x="110715" y="304482"/>
                      <a:pt x="162593" y="361175"/>
                      <a:pt x="234717" y="361175"/>
                    </a:cubicBezTo>
                    <a:cubicBezTo>
                      <a:pt x="306840" y="361175"/>
                      <a:pt x="358085" y="304482"/>
                      <a:pt x="358085" y="236324"/>
                    </a:cubicBezTo>
                    <a:cubicBezTo>
                      <a:pt x="358085" y="168166"/>
                      <a:pt x="306207" y="112111"/>
                      <a:pt x="234717" y="112111"/>
                    </a:cubicBezTo>
                    <a:moveTo>
                      <a:pt x="234717" y="472011"/>
                    </a:moveTo>
                    <a:cubicBezTo>
                      <a:pt x="98062" y="472011"/>
                      <a:pt x="0" y="362449"/>
                      <a:pt x="0" y="235687"/>
                    </a:cubicBezTo>
                    <a:cubicBezTo>
                      <a:pt x="0" y="108926"/>
                      <a:pt x="98062" y="0"/>
                      <a:pt x="234717" y="0"/>
                    </a:cubicBezTo>
                    <a:cubicBezTo>
                      <a:pt x="371371" y="0"/>
                      <a:pt x="468801" y="109563"/>
                      <a:pt x="468801" y="235687"/>
                    </a:cubicBezTo>
                    <a:cubicBezTo>
                      <a:pt x="468801" y="361812"/>
                      <a:pt x="370738" y="472011"/>
                      <a:pt x="234717" y="472011"/>
                    </a:cubicBezTo>
                  </a:path>
                </a:pathLst>
              </a:custGeom>
              <a:grpFill/>
              <a:ln w="63176" cap="flat">
                <a:noFill/>
                <a:prstDash val="solid"/>
                <a:miter/>
              </a:ln>
            </p:spPr>
            <p:txBody>
              <a:bodyPr rtlCol="0" anchor="ctr"/>
              <a:lstStyle/>
              <a:p>
                <a:endParaRPr lang="es-ES"/>
              </a:p>
            </p:txBody>
          </p:sp>
        </p:grpSp>
        <p:sp>
          <p:nvSpPr>
            <p:cNvPr id="49" name="Forma libre 48">
              <a:extLst>
                <a:ext uri="{FF2B5EF4-FFF2-40B4-BE49-F238E27FC236}">
                  <a16:creationId xmlns:a16="http://schemas.microsoft.com/office/drawing/2014/main" id="{0692F7AB-8A5C-87D3-5B75-47548692F725}"/>
                </a:ext>
              </a:extLst>
            </p:cNvPr>
            <p:cNvSpPr>
              <a:spLocks noGrp="1" noRot="1" noMove="1" noResize="1" noEditPoints="1" noAdjustHandles="1" noChangeArrowheads="1" noChangeShapeType="1"/>
            </p:cNvSpPr>
            <p:nvPr/>
          </p:nvSpPr>
          <p:spPr>
            <a:xfrm>
              <a:off x="11173424" y="6858000"/>
              <a:ext cx="827518" cy="993708"/>
            </a:xfrm>
            <a:custGeom>
              <a:avLst/>
              <a:gdLst>
                <a:gd name="connsiteX0" fmla="*/ 0 w 827518"/>
                <a:gd name="connsiteY0" fmla="*/ 0 h 993708"/>
                <a:gd name="connsiteX1" fmla="*/ 0 w 827518"/>
                <a:gd name="connsiteY1" fmla="*/ 370093 h 993708"/>
                <a:gd name="connsiteX2" fmla="*/ 381493 w 827518"/>
                <a:gd name="connsiteY2" fmla="*/ 496854 h 993708"/>
                <a:gd name="connsiteX3" fmla="*/ 0 w 827518"/>
                <a:gd name="connsiteY3" fmla="*/ 622979 h 993708"/>
                <a:gd name="connsiteX4" fmla="*/ 0 w 827518"/>
                <a:gd name="connsiteY4" fmla="*/ 993708 h 993708"/>
                <a:gd name="connsiteX5" fmla="*/ 827518 w 827518"/>
                <a:gd name="connsiteY5" fmla="*/ 691774 h 993708"/>
                <a:gd name="connsiteX6" fmla="*/ 827518 w 827518"/>
                <a:gd name="connsiteY6" fmla="*/ 301934 h 993708"/>
                <a:gd name="connsiteX7" fmla="*/ 0 w 827518"/>
                <a:gd name="connsiteY7" fmla="*/ 0 h 9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518" h="993708">
                  <a:moveTo>
                    <a:pt x="0" y="0"/>
                  </a:moveTo>
                  <a:lnTo>
                    <a:pt x="0" y="370093"/>
                  </a:lnTo>
                  <a:lnTo>
                    <a:pt x="381493" y="496854"/>
                  </a:lnTo>
                  <a:lnTo>
                    <a:pt x="0" y="622979"/>
                  </a:lnTo>
                  <a:lnTo>
                    <a:pt x="0" y="993708"/>
                  </a:lnTo>
                  <a:lnTo>
                    <a:pt x="827518" y="691774"/>
                  </a:lnTo>
                  <a:lnTo>
                    <a:pt x="827518" y="301934"/>
                  </a:lnTo>
                  <a:lnTo>
                    <a:pt x="0" y="0"/>
                  </a:lnTo>
                  <a:close/>
                </a:path>
              </a:pathLst>
            </a:custGeom>
            <a:grpFill/>
            <a:ln w="63176" cap="flat">
              <a:noFill/>
              <a:prstDash val="solid"/>
              <a:miter/>
            </a:ln>
          </p:spPr>
          <p:txBody>
            <a:bodyPr rtlCol="0" anchor="ctr"/>
            <a:lstStyle/>
            <a:p>
              <a:endParaRPr lang="es-ES"/>
            </a:p>
          </p:txBody>
        </p:sp>
      </p:grpSp>
      <p:sp>
        <p:nvSpPr>
          <p:cNvPr id="2" name="Título 1">
            <a:extLst>
              <a:ext uri="{FF2B5EF4-FFF2-40B4-BE49-F238E27FC236}">
                <a16:creationId xmlns:a16="http://schemas.microsoft.com/office/drawing/2014/main" id="{4AF378E9-1076-2A4B-1B55-E7A0C32C8E67}"/>
              </a:ext>
            </a:extLst>
          </p:cNvPr>
          <p:cNvSpPr>
            <a:spLocks noGrp="1"/>
          </p:cNvSpPr>
          <p:nvPr>
            <p:ph type="ctrTitle" hasCustomPrompt="1"/>
          </p:nvPr>
        </p:nvSpPr>
        <p:spPr>
          <a:xfrm>
            <a:off x="5248569" y="3709971"/>
            <a:ext cx="4608592" cy="662017"/>
          </a:xfrm>
        </p:spPr>
        <p:txBody>
          <a:bodyPr wrap="square" lIns="72000" tIns="0" rIns="72000" bIns="180000" anchor="b">
            <a:noAutofit/>
          </a:bodyPr>
          <a:lstStyle>
            <a:lvl1pPr algn="l">
              <a:lnSpc>
                <a:spcPts val="1880"/>
              </a:lnSpc>
              <a:defRPr sz="1400" b="1" i="0">
                <a:solidFill>
                  <a:schemeClr val="bg1"/>
                </a:solidFill>
                <a:latin typeface="Calibri" panose="020F0502020204030204" pitchFamily="34" charset="0"/>
                <a:cs typeface="Calibri" panose="020F0502020204030204" pitchFamily="34" charset="0"/>
              </a:defRPr>
            </a:lvl1pPr>
          </a:lstStyle>
          <a:p>
            <a:r>
              <a:rPr lang="es-ES"/>
              <a:t>Memorial anual de generación y gestión de residuos </a:t>
            </a:r>
            <a:r>
              <a:rPr lang="es-ES" err="1"/>
              <a:t>www.miteco.es</a:t>
            </a:r>
            <a:endParaRPr lang="es-ES"/>
          </a:p>
        </p:txBody>
      </p:sp>
      <p:sp>
        <p:nvSpPr>
          <p:cNvPr id="12" name="Marcador de texto 11">
            <a:extLst>
              <a:ext uri="{FF2B5EF4-FFF2-40B4-BE49-F238E27FC236}">
                <a16:creationId xmlns:a16="http://schemas.microsoft.com/office/drawing/2014/main" id="{97F893A7-4F2A-C770-C90A-7C2DDF1A0DB0}"/>
              </a:ext>
            </a:extLst>
          </p:cNvPr>
          <p:cNvSpPr>
            <a:spLocks noGrp="1"/>
          </p:cNvSpPr>
          <p:nvPr>
            <p:ph type="body" sz="quarter" idx="10" hasCustomPrompt="1"/>
          </p:nvPr>
        </p:nvSpPr>
        <p:spPr>
          <a:xfrm>
            <a:off x="5248568" y="1820053"/>
            <a:ext cx="5431553" cy="1889918"/>
          </a:xfrm>
          <a:prstGeom prst="rect">
            <a:avLst/>
          </a:prstGeom>
        </p:spPr>
        <p:txBody>
          <a:bodyPr wrap="square" bIns="180000">
            <a:noAutofit/>
          </a:bodyPr>
          <a:lstStyle>
            <a:lvl1pPr marL="0" indent="0">
              <a:buNone/>
              <a:defRPr sz="4000" b="1" i="0">
                <a:solidFill>
                  <a:schemeClr val="bg1"/>
                </a:solidFill>
                <a:latin typeface="Calibri" panose="020F0502020204030204" pitchFamily="34" charset="0"/>
                <a:cs typeface="Calibri" panose="020F0502020204030204" pitchFamily="34" charset="0"/>
              </a:defRPr>
            </a:lvl1pPr>
            <a:lvl2pPr>
              <a:defRPr sz="4400" b="1" i="0">
                <a:solidFill>
                  <a:schemeClr val="bg1"/>
                </a:solidFill>
                <a:latin typeface="Poppins" pitchFamily="2" charset="77"/>
                <a:cs typeface="Poppins" pitchFamily="2" charset="77"/>
              </a:defRPr>
            </a:lvl2pPr>
            <a:lvl3pPr>
              <a:defRPr sz="4400" b="1" i="0">
                <a:solidFill>
                  <a:schemeClr val="bg1"/>
                </a:solidFill>
                <a:latin typeface="Poppins" pitchFamily="2" charset="77"/>
                <a:cs typeface="Poppins" pitchFamily="2" charset="77"/>
              </a:defRPr>
            </a:lvl3pPr>
            <a:lvl4pPr>
              <a:defRPr sz="4400" b="1" i="0">
                <a:solidFill>
                  <a:schemeClr val="bg1"/>
                </a:solidFill>
                <a:latin typeface="Poppins" pitchFamily="2" charset="77"/>
                <a:cs typeface="Poppins" pitchFamily="2" charset="77"/>
              </a:defRPr>
            </a:lvl4pPr>
            <a:lvl5pPr>
              <a:defRPr sz="4400" b="1" i="0">
                <a:solidFill>
                  <a:schemeClr val="bg1"/>
                </a:solidFill>
                <a:latin typeface="Poppins" pitchFamily="2" charset="77"/>
                <a:cs typeface="Poppins" pitchFamily="2" charset="77"/>
              </a:defRPr>
            </a:lvl5pPr>
          </a:lstStyle>
          <a:p>
            <a:pPr lvl="0"/>
            <a:r>
              <a:rPr lang="es-ES"/>
              <a:t>SITUACIÓN ACTUAL GESTIÓN DE RESIDUOS DOMÉSTICO</a:t>
            </a:r>
          </a:p>
        </p:txBody>
      </p:sp>
      <p:sp>
        <p:nvSpPr>
          <p:cNvPr id="5" name="Rectángulo 4">
            <a:extLst>
              <a:ext uri="{FF2B5EF4-FFF2-40B4-BE49-F238E27FC236}">
                <a16:creationId xmlns:a16="http://schemas.microsoft.com/office/drawing/2014/main" id="{151870D0-A490-15E5-F5E8-DFED01190FA3}"/>
              </a:ext>
            </a:extLst>
          </p:cNvPr>
          <p:cNvSpPr/>
          <p:nvPr userDrawn="1"/>
        </p:nvSpPr>
        <p:spPr>
          <a:xfrm>
            <a:off x="3175461" y="-225287"/>
            <a:ext cx="1463675" cy="3464885"/>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Marcador de texto 13">
            <a:extLst>
              <a:ext uri="{FF2B5EF4-FFF2-40B4-BE49-F238E27FC236}">
                <a16:creationId xmlns:a16="http://schemas.microsoft.com/office/drawing/2014/main" id="{E76CA806-D38E-ABF2-BC04-04A557E032DA}"/>
              </a:ext>
            </a:extLst>
          </p:cNvPr>
          <p:cNvSpPr>
            <a:spLocks noGrp="1"/>
          </p:cNvSpPr>
          <p:nvPr>
            <p:ph type="body" sz="quarter" idx="11" hasCustomPrompt="1"/>
          </p:nvPr>
        </p:nvSpPr>
        <p:spPr>
          <a:xfrm>
            <a:off x="3175462" y="1820053"/>
            <a:ext cx="1463675" cy="1355725"/>
          </a:xfrm>
          <a:prstGeom prst="rect">
            <a:avLst/>
          </a:prstGeom>
        </p:spPr>
        <p:txBody>
          <a:bodyPr/>
          <a:lstStyle>
            <a:lvl1pPr marL="0" indent="0" algn="ctr">
              <a:buNone/>
              <a:defRPr sz="12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Tree>
    <p:extLst>
      <p:ext uri="{BB962C8B-B14F-4D97-AF65-F5344CB8AC3E}">
        <p14:creationId xmlns:p14="http://schemas.microsoft.com/office/powerpoint/2010/main" val="233790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solidFill>
          <a:srgbClr val="F1884C"/>
        </a:solidFill>
        <a:effectLst/>
      </p:bgPr>
    </p:bg>
    <p:spTree>
      <p:nvGrpSpPr>
        <p:cNvPr id="1" name=""/>
        <p:cNvGrpSpPr/>
        <p:nvPr/>
      </p:nvGrpSpPr>
      <p:grpSpPr>
        <a:xfrm>
          <a:off x="0" y="0"/>
          <a:ext cx="0" cy="0"/>
          <a:chOff x="0" y="0"/>
          <a:chExt cx="0" cy="0"/>
        </a:xfrm>
      </p:grpSpPr>
      <p:sp>
        <p:nvSpPr>
          <p:cNvPr id="2" name="Gráfico 43">
            <a:extLst>
              <a:ext uri="{FF2B5EF4-FFF2-40B4-BE49-F238E27FC236}">
                <a16:creationId xmlns:a16="http://schemas.microsoft.com/office/drawing/2014/main" id="{1F6318E0-1B39-2C06-340F-A3159CDB3FC4}"/>
              </a:ext>
            </a:extLst>
          </p:cNvPr>
          <p:cNvSpPr/>
          <p:nvPr userDrawn="1"/>
        </p:nvSpPr>
        <p:spPr>
          <a:xfrm>
            <a:off x="-9366648" y="-4987512"/>
            <a:ext cx="15853173" cy="1683302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3" name="Título 1">
            <a:extLst>
              <a:ext uri="{FF2B5EF4-FFF2-40B4-BE49-F238E27FC236}">
                <a16:creationId xmlns:a16="http://schemas.microsoft.com/office/drawing/2014/main" id="{CA551005-D589-BAED-CB23-9874B97D0C32}"/>
              </a:ext>
            </a:extLst>
          </p:cNvPr>
          <p:cNvSpPr>
            <a:spLocks noGrp="1"/>
          </p:cNvSpPr>
          <p:nvPr>
            <p:ph type="ctrTitle" hasCustomPrompt="1"/>
          </p:nvPr>
        </p:nvSpPr>
        <p:spPr>
          <a:xfrm>
            <a:off x="5231152" y="3843797"/>
            <a:ext cx="4608592" cy="662017"/>
          </a:xfrm>
        </p:spPr>
        <p:txBody>
          <a:bodyPr wrap="square" lIns="72000" tIns="0" rIns="72000" bIns="180000" anchor="b">
            <a:noAutofit/>
          </a:bodyPr>
          <a:lstStyle>
            <a:lvl1pPr algn="l">
              <a:lnSpc>
                <a:spcPts val="1880"/>
              </a:lnSpc>
              <a:defRPr sz="1400" b="1" i="0">
                <a:solidFill>
                  <a:schemeClr val="bg1"/>
                </a:solidFill>
                <a:latin typeface="Calibri" panose="020F0502020204030204" pitchFamily="34" charset="0"/>
                <a:cs typeface="Calibri" panose="020F0502020204030204" pitchFamily="34" charset="0"/>
              </a:defRPr>
            </a:lvl1pPr>
          </a:lstStyle>
          <a:p>
            <a:r>
              <a:rPr lang="es-ES"/>
              <a:t>Memorial anual de generación y gestión de residuos </a:t>
            </a:r>
            <a:r>
              <a:rPr lang="es-ES" err="1"/>
              <a:t>www.miteco.es</a:t>
            </a:r>
            <a:endParaRPr lang="es-ES"/>
          </a:p>
        </p:txBody>
      </p:sp>
      <p:sp>
        <p:nvSpPr>
          <p:cNvPr id="4" name="Marcador de texto 11">
            <a:extLst>
              <a:ext uri="{FF2B5EF4-FFF2-40B4-BE49-F238E27FC236}">
                <a16:creationId xmlns:a16="http://schemas.microsoft.com/office/drawing/2014/main" id="{AF4F37E4-1ED7-E7FF-620D-D45AEE7624F7}"/>
              </a:ext>
            </a:extLst>
          </p:cNvPr>
          <p:cNvSpPr>
            <a:spLocks noGrp="1"/>
          </p:cNvSpPr>
          <p:nvPr>
            <p:ph type="body" sz="quarter" idx="10" hasCustomPrompt="1"/>
          </p:nvPr>
        </p:nvSpPr>
        <p:spPr>
          <a:xfrm>
            <a:off x="5231151" y="1953879"/>
            <a:ext cx="5431553" cy="1889918"/>
          </a:xfrm>
          <a:prstGeom prst="rect">
            <a:avLst/>
          </a:prstGeom>
        </p:spPr>
        <p:txBody>
          <a:bodyPr wrap="square" bIns="180000">
            <a:noAutofit/>
          </a:bodyPr>
          <a:lstStyle>
            <a:lvl1pPr marL="0" indent="0">
              <a:buNone/>
              <a:defRPr sz="4000" b="1" i="0">
                <a:solidFill>
                  <a:schemeClr val="bg1"/>
                </a:solidFill>
                <a:latin typeface="Calibri" panose="020F0502020204030204" pitchFamily="34" charset="0"/>
                <a:cs typeface="Calibri" panose="020F0502020204030204" pitchFamily="34" charset="0"/>
              </a:defRPr>
            </a:lvl1pPr>
            <a:lvl2pPr>
              <a:defRPr sz="4400" b="1" i="0">
                <a:solidFill>
                  <a:schemeClr val="bg1"/>
                </a:solidFill>
                <a:latin typeface="Poppins" pitchFamily="2" charset="77"/>
                <a:cs typeface="Poppins" pitchFamily="2" charset="77"/>
              </a:defRPr>
            </a:lvl2pPr>
            <a:lvl3pPr>
              <a:defRPr sz="4400" b="1" i="0">
                <a:solidFill>
                  <a:schemeClr val="bg1"/>
                </a:solidFill>
                <a:latin typeface="Poppins" pitchFamily="2" charset="77"/>
                <a:cs typeface="Poppins" pitchFamily="2" charset="77"/>
              </a:defRPr>
            </a:lvl3pPr>
            <a:lvl4pPr>
              <a:defRPr sz="4400" b="1" i="0">
                <a:solidFill>
                  <a:schemeClr val="bg1"/>
                </a:solidFill>
                <a:latin typeface="Poppins" pitchFamily="2" charset="77"/>
                <a:cs typeface="Poppins" pitchFamily="2" charset="77"/>
              </a:defRPr>
            </a:lvl4pPr>
            <a:lvl5pPr>
              <a:defRPr sz="4400" b="1" i="0">
                <a:solidFill>
                  <a:schemeClr val="bg1"/>
                </a:solidFill>
                <a:latin typeface="Poppins" pitchFamily="2" charset="77"/>
                <a:cs typeface="Poppins" pitchFamily="2" charset="77"/>
              </a:defRPr>
            </a:lvl5pPr>
          </a:lstStyle>
          <a:p>
            <a:pPr lvl="0"/>
            <a:r>
              <a:rPr lang="es-ES"/>
              <a:t>SITUACIÓN ACTUAL GESTIÓN DE RESIDUOS DOMÉSTICO</a:t>
            </a:r>
          </a:p>
        </p:txBody>
      </p:sp>
      <p:sp>
        <p:nvSpPr>
          <p:cNvPr id="5" name="Rectángulo 4">
            <a:extLst>
              <a:ext uri="{FF2B5EF4-FFF2-40B4-BE49-F238E27FC236}">
                <a16:creationId xmlns:a16="http://schemas.microsoft.com/office/drawing/2014/main" id="{7EEB5DE5-AE30-8B63-63A9-CC791EA55B55}"/>
              </a:ext>
            </a:extLst>
          </p:cNvPr>
          <p:cNvSpPr/>
          <p:nvPr userDrawn="1"/>
        </p:nvSpPr>
        <p:spPr>
          <a:xfrm>
            <a:off x="3316144" y="-291548"/>
            <a:ext cx="1463675" cy="4736721"/>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Marcador de texto 13">
            <a:extLst>
              <a:ext uri="{FF2B5EF4-FFF2-40B4-BE49-F238E27FC236}">
                <a16:creationId xmlns:a16="http://schemas.microsoft.com/office/drawing/2014/main" id="{E76CA806-D38E-ABF2-BC04-04A557E032DA}"/>
              </a:ext>
            </a:extLst>
          </p:cNvPr>
          <p:cNvSpPr>
            <a:spLocks noGrp="1"/>
          </p:cNvSpPr>
          <p:nvPr>
            <p:ph type="body" sz="quarter" idx="11" hasCustomPrompt="1"/>
          </p:nvPr>
        </p:nvSpPr>
        <p:spPr>
          <a:xfrm>
            <a:off x="3316144" y="3089448"/>
            <a:ext cx="1463675" cy="1355725"/>
          </a:xfrm>
          <a:prstGeom prst="rect">
            <a:avLst/>
          </a:prstGeom>
        </p:spPr>
        <p:txBody>
          <a:bodyPr>
            <a:noAutofit/>
          </a:bodyPr>
          <a:lstStyle>
            <a:lvl1pPr marL="0" indent="0" algn="ctr">
              <a:buNone/>
              <a:defRPr sz="12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Tree>
    <p:extLst>
      <p:ext uri="{BB962C8B-B14F-4D97-AF65-F5344CB8AC3E}">
        <p14:creationId xmlns:p14="http://schemas.microsoft.com/office/powerpoint/2010/main" val="2600997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solidFill>
          <a:srgbClr val="F1884C"/>
        </a:solidFill>
        <a:effectLst/>
      </p:bgPr>
    </p:bg>
    <p:spTree>
      <p:nvGrpSpPr>
        <p:cNvPr id="1" name=""/>
        <p:cNvGrpSpPr/>
        <p:nvPr/>
      </p:nvGrpSpPr>
      <p:grpSpPr>
        <a:xfrm>
          <a:off x="0" y="0"/>
          <a:ext cx="0" cy="0"/>
          <a:chOff x="0" y="0"/>
          <a:chExt cx="0" cy="0"/>
        </a:xfrm>
      </p:grpSpPr>
      <p:sp>
        <p:nvSpPr>
          <p:cNvPr id="26" name="Gráfico 43">
            <a:extLst>
              <a:ext uri="{FF2B5EF4-FFF2-40B4-BE49-F238E27FC236}">
                <a16:creationId xmlns:a16="http://schemas.microsoft.com/office/drawing/2014/main" id="{AC1554A9-CB5A-2E7F-5837-333B0787B6AA}"/>
              </a:ext>
            </a:extLst>
          </p:cNvPr>
          <p:cNvSpPr/>
          <p:nvPr userDrawn="1"/>
        </p:nvSpPr>
        <p:spPr>
          <a:xfrm>
            <a:off x="8279873" y="-304799"/>
            <a:ext cx="8661649" cy="9197008"/>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alpha val="33000"/>
            </a:srgbClr>
          </a:solidFill>
          <a:ln w="3816" cap="flat">
            <a:noFill/>
            <a:prstDash val="solid"/>
            <a:miter/>
          </a:ln>
        </p:spPr>
        <p:txBody>
          <a:bodyPr rtlCol="0" anchor="ctr"/>
          <a:lstStyle/>
          <a:p>
            <a:endParaRPr lang="es-ES"/>
          </a:p>
        </p:txBody>
      </p:sp>
      <p:sp>
        <p:nvSpPr>
          <p:cNvPr id="5" name="Marcador de posición de imagen 4">
            <a:extLst>
              <a:ext uri="{FF2B5EF4-FFF2-40B4-BE49-F238E27FC236}">
                <a16:creationId xmlns:a16="http://schemas.microsoft.com/office/drawing/2014/main" id="{329B365A-DA69-D85D-A0C7-528AFC49627B}"/>
              </a:ext>
            </a:extLst>
          </p:cNvPr>
          <p:cNvSpPr>
            <a:spLocks noGrp="1"/>
          </p:cNvSpPr>
          <p:nvPr>
            <p:ph type="pic" sz="quarter" idx="12" hasCustomPrompt="1"/>
          </p:nvPr>
        </p:nvSpPr>
        <p:spPr>
          <a:xfrm>
            <a:off x="0" y="0"/>
            <a:ext cx="4085885" cy="6858000"/>
          </a:xfrm>
          <a:prstGeom prst="rect">
            <a:avLst/>
          </a:prstGeom>
          <a:solidFill>
            <a:schemeClr val="bg2"/>
          </a:solidFill>
        </p:spPr>
        <p:txBody>
          <a:bodyPr>
            <a:noAutofit/>
          </a:bodyPr>
          <a:lstStyle>
            <a:lvl1pPr marL="0" indent="0">
              <a:buNone/>
              <a:defRPr b="0" i="0">
                <a:latin typeface="Calibri" panose="020F0502020204030204" pitchFamily="34" charset="0"/>
                <a:cs typeface="Calibri" panose="020F0502020204030204" pitchFamily="34" charset="0"/>
              </a:defRPr>
            </a:lvl1pPr>
          </a:lstStyle>
          <a:p>
            <a:r>
              <a:rPr lang="es-ES"/>
              <a:t>Aquí tienes que</a:t>
            </a:r>
            <a:br>
              <a:rPr lang="es-ES"/>
            </a:br>
            <a:r>
              <a:rPr lang="es-ES"/>
              <a:t>colocar una imagen</a:t>
            </a:r>
          </a:p>
        </p:txBody>
      </p:sp>
      <p:sp>
        <p:nvSpPr>
          <p:cNvPr id="3" name="Rectángulo 2">
            <a:extLst>
              <a:ext uri="{FF2B5EF4-FFF2-40B4-BE49-F238E27FC236}">
                <a16:creationId xmlns:a16="http://schemas.microsoft.com/office/drawing/2014/main" id="{335931BF-A394-E4D4-736B-4FAFDDDA9882}"/>
              </a:ext>
            </a:extLst>
          </p:cNvPr>
          <p:cNvSpPr/>
          <p:nvPr userDrawn="1"/>
        </p:nvSpPr>
        <p:spPr>
          <a:xfrm>
            <a:off x="4085885" y="-473825"/>
            <a:ext cx="1317388" cy="38437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Marcador de texto 13">
            <a:extLst>
              <a:ext uri="{FF2B5EF4-FFF2-40B4-BE49-F238E27FC236}">
                <a16:creationId xmlns:a16="http://schemas.microsoft.com/office/drawing/2014/main" id="{E76CA806-D38E-ABF2-BC04-04A557E032DA}"/>
              </a:ext>
            </a:extLst>
          </p:cNvPr>
          <p:cNvSpPr>
            <a:spLocks noGrp="1"/>
          </p:cNvSpPr>
          <p:nvPr>
            <p:ph type="body" sz="quarter" idx="11" hasCustomPrompt="1"/>
          </p:nvPr>
        </p:nvSpPr>
        <p:spPr>
          <a:xfrm>
            <a:off x="4085885" y="2014247"/>
            <a:ext cx="1317388" cy="1355725"/>
          </a:xfrm>
          <a:prstGeom prst="rect">
            <a:avLst/>
          </a:prstGeom>
        </p:spPr>
        <p:txBody>
          <a:bodyPr>
            <a:noAutofit/>
          </a:bodyPr>
          <a:lstStyle>
            <a:lvl1pPr marL="0" indent="0" algn="ctr">
              <a:buNone/>
              <a:defRPr sz="12000" b="0" i="0">
                <a:solidFill>
                  <a:srgbClr val="F1884C"/>
                </a:solidFill>
                <a:latin typeface="Calibri Light" panose="020F0302020204030204" pitchFamily="34" charset="0"/>
                <a:cs typeface="Calibri Light" panose="020F0302020204030204" pitchFamily="34" charset="0"/>
              </a:defRPr>
            </a:lvl1pPr>
          </a:lstStyle>
          <a:p>
            <a:pPr lvl="0"/>
            <a:r>
              <a:rPr lang="es-ES"/>
              <a:t>1</a:t>
            </a:r>
          </a:p>
        </p:txBody>
      </p:sp>
      <p:sp>
        <p:nvSpPr>
          <p:cNvPr id="4" name="Título 1">
            <a:extLst>
              <a:ext uri="{FF2B5EF4-FFF2-40B4-BE49-F238E27FC236}">
                <a16:creationId xmlns:a16="http://schemas.microsoft.com/office/drawing/2014/main" id="{A6DC325F-F439-1129-DA02-B213F81ACD5B}"/>
              </a:ext>
            </a:extLst>
          </p:cNvPr>
          <p:cNvSpPr>
            <a:spLocks noGrp="1"/>
          </p:cNvSpPr>
          <p:nvPr>
            <p:ph type="ctrTitle" hasCustomPrompt="1"/>
          </p:nvPr>
        </p:nvSpPr>
        <p:spPr>
          <a:xfrm>
            <a:off x="6096001" y="2766983"/>
            <a:ext cx="4608592" cy="662017"/>
          </a:xfrm>
        </p:spPr>
        <p:txBody>
          <a:bodyPr wrap="square" lIns="72000" tIns="0" rIns="72000" bIns="180000" anchor="b">
            <a:noAutofit/>
          </a:bodyPr>
          <a:lstStyle>
            <a:lvl1pPr algn="l">
              <a:lnSpc>
                <a:spcPts val="1880"/>
              </a:lnSpc>
              <a:defRPr sz="1400" b="1" i="0">
                <a:solidFill>
                  <a:schemeClr val="bg1"/>
                </a:solidFill>
                <a:latin typeface="Calibri" panose="020F0502020204030204" pitchFamily="34" charset="0"/>
                <a:cs typeface="Calibri" panose="020F0502020204030204" pitchFamily="34" charset="0"/>
              </a:defRPr>
            </a:lvl1pPr>
          </a:lstStyle>
          <a:p>
            <a:r>
              <a:rPr lang="es-ES"/>
              <a:t>Memorial anual de generación y gestión de residuos </a:t>
            </a:r>
            <a:r>
              <a:rPr lang="es-ES" err="1"/>
              <a:t>www.miteco.es</a:t>
            </a:r>
            <a:endParaRPr lang="es-ES"/>
          </a:p>
        </p:txBody>
      </p:sp>
      <p:sp>
        <p:nvSpPr>
          <p:cNvPr id="6" name="Marcador de texto 11">
            <a:extLst>
              <a:ext uri="{FF2B5EF4-FFF2-40B4-BE49-F238E27FC236}">
                <a16:creationId xmlns:a16="http://schemas.microsoft.com/office/drawing/2014/main" id="{A3CA1024-E41E-96AB-9B48-5C4C644B8537}"/>
              </a:ext>
            </a:extLst>
          </p:cNvPr>
          <p:cNvSpPr>
            <a:spLocks noGrp="1"/>
          </p:cNvSpPr>
          <p:nvPr>
            <p:ph type="body" sz="quarter" idx="10" hasCustomPrompt="1"/>
          </p:nvPr>
        </p:nvSpPr>
        <p:spPr>
          <a:xfrm>
            <a:off x="6096000" y="877065"/>
            <a:ext cx="5431553" cy="1889918"/>
          </a:xfrm>
          <a:prstGeom prst="rect">
            <a:avLst/>
          </a:prstGeom>
        </p:spPr>
        <p:txBody>
          <a:bodyPr wrap="square" bIns="180000">
            <a:noAutofit/>
          </a:bodyPr>
          <a:lstStyle>
            <a:lvl1pPr marL="0" indent="0">
              <a:buNone/>
              <a:defRPr sz="4000" b="1" i="0">
                <a:solidFill>
                  <a:schemeClr val="bg1"/>
                </a:solidFill>
                <a:latin typeface="Calibri" panose="020F0502020204030204" pitchFamily="34" charset="0"/>
                <a:cs typeface="Calibri" panose="020F0502020204030204" pitchFamily="34" charset="0"/>
              </a:defRPr>
            </a:lvl1pPr>
            <a:lvl2pPr>
              <a:defRPr sz="4400" b="1" i="0">
                <a:solidFill>
                  <a:schemeClr val="bg1"/>
                </a:solidFill>
                <a:latin typeface="Poppins" pitchFamily="2" charset="77"/>
                <a:cs typeface="Poppins" pitchFamily="2" charset="77"/>
              </a:defRPr>
            </a:lvl2pPr>
            <a:lvl3pPr>
              <a:defRPr sz="4400" b="1" i="0">
                <a:solidFill>
                  <a:schemeClr val="bg1"/>
                </a:solidFill>
                <a:latin typeface="Poppins" pitchFamily="2" charset="77"/>
                <a:cs typeface="Poppins" pitchFamily="2" charset="77"/>
              </a:defRPr>
            </a:lvl3pPr>
            <a:lvl4pPr>
              <a:defRPr sz="4400" b="1" i="0">
                <a:solidFill>
                  <a:schemeClr val="bg1"/>
                </a:solidFill>
                <a:latin typeface="Poppins" pitchFamily="2" charset="77"/>
                <a:cs typeface="Poppins" pitchFamily="2" charset="77"/>
              </a:defRPr>
            </a:lvl4pPr>
            <a:lvl5pPr>
              <a:defRPr sz="4400" b="1" i="0">
                <a:solidFill>
                  <a:schemeClr val="bg1"/>
                </a:solidFill>
                <a:latin typeface="Poppins" pitchFamily="2" charset="77"/>
                <a:cs typeface="Poppins" pitchFamily="2" charset="77"/>
              </a:defRPr>
            </a:lvl5pPr>
          </a:lstStyle>
          <a:p>
            <a:pPr lvl="0"/>
            <a:r>
              <a:rPr lang="es-ES"/>
              <a:t>SITUACIÓN ACTUAL GESTIÓN DE RESIDUOS DOMÉSTICO</a:t>
            </a:r>
          </a:p>
        </p:txBody>
      </p:sp>
      <p:grpSp>
        <p:nvGrpSpPr>
          <p:cNvPr id="2" name="Grupo 1">
            <a:extLst>
              <a:ext uri="{FF2B5EF4-FFF2-40B4-BE49-F238E27FC236}">
                <a16:creationId xmlns:a16="http://schemas.microsoft.com/office/drawing/2014/main" id="{6163B959-6810-B8C0-85E0-55D3F4A7879F}"/>
              </a:ext>
            </a:extLst>
          </p:cNvPr>
          <p:cNvGrpSpPr/>
          <p:nvPr userDrawn="1"/>
        </p:nvGrpSpPr>
        <p:grpSpPr>
          <a:xfrm>
            <a:off x="4345397" y="5809164"/>
            <a:ext cx="9565541" cy="1527496"/>
            <a:chOff x="5778107" y="6858000"/>
            <a:chExt cx="6222835" cy="993708"/>
          </a:xfrm>
          <a:solidFill>
            <a:srgbClr val="D76132"/>
          </a:solidFill>
        </p:grpSpPr>
        <p:sp>
          <p:nvSpPr>
            <p:cNvPr id="7" name="Forma libre 6">
              <a:extLst>
                <a:ext uri="{FF2B5EF4-FFF2-40B4-BE49-F238E27FC236}">
                  <a16:creationId xmlns:a16="http://schemas.microsoft.com/office/drawing/2014/main" id="{9B85D55B-C5F5-0E5A-781C-4CE144EB68FA}"/>
                </a:ext>
              </a:extLst>
            </p:cNvPr>
            <p:cNvSpPr/>
            <p:nvPr/>
          </p:nvSpPr>
          <p:spPr>
            <a:xfrm>
              <a:off x="5778107" y="7127447"/>
              <a:ext cx="332146" cy="454812"/>
            </a:xfrm>
            <a:custGeom>
              <a:avLst/>
              <a:gdLst>
                <a:gd name="connsiteX0" fmla="*/ 221431 w 332146"/>
                <a:gd name="connsiteY0" fmla="*/ 0 h 454812"/>
                <a:gd name="connsiteX1" fmla="*/ 221431 w 332146"/>
                <a:gd name="connsiteY1" fmla="*/ 171351 h 454812"/>
                <a:gd name="connsiteX2" fmla="*/ 110083 w 332146"/>
                <a:gd name="connsiteY2" fmla="*/ 171351 h 454812"/>
                <a:gd name="connsiteX3" fmla="*/ 110083 w 332146"/>
                <a:gd name="connsiteY3" fmla="*/ 0 h 454812"/>
                <a:gd name="connsiteX4" fmla="*/ 0 w 332146"/>
                <a:gd name="connsiteY4" fmla="*/ 0 h 454812"/>
                <a:gd name="connsiteX5" fmla="*/ 0 w 332146"/>
                <a:gd name="connsiteY5" fmla="*/ 454813 h 454812"/>
                <a:gd name="connsiteX6" fmla="*/ 110083 w 332146"/>
                <a:gd name="connsiteY6" fmla="*/ 454813 h 454812"/>
                <a:gd name="connsiteX7" fmla="*/ 110083 w 332146"/>
                <a:gd name="connsiteY7" fmla="*/ 277729 h 454812"/>
                <a:gd name="connsiteX8" fmla="*/ 221431 w 332146"/>
                <a:gd name="connsiteY8" fmla="*/ 277729 h 454812"/>
                <a:gd name="connsiteX9" fmla="*/ 221431 w 332146"/>
                <a:gd name="connsiteY9" fmla="*/ 454813 h 454812"/>
                <a:gd name="connsiteX10" fmla="*/ 332146 w 332146"/>
                <a:gd name="connsiteY10" fmla="*/ 454813 h 454812"/>
                <a:gd name="connsiteX11" fmla="*/ 332146 w 332146"/>
                <a:gd name="connsiteY11" fmla="*/ 0 h 454812"/>
                <a:gd name="connsiteX12" fmla="*/ 221431 w 332146"/>
                <a:gd name="connsiteY12" fmla="*/ 0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146" h="454812">
                  <a:moveTo>
                    <a:pt x="221431" y="0"/>
                  </a:moveTo>
                  <a:lnTo>
                    <a:pt x="221431" y="171351"/>
                  </a:lnTo>
                  <a:lnTo>
                    <a:pt x="110083" y="171351"/>
                  </a:lnTo>
                  <a:lnTo>
                    <a:pt x="110083" y="0"/>
                  </a:lnTo>
                  <a:lnTo>
                    <a:pt x="0" y="0"/>
                  </a:lnTo>
                  <a:lnTo>
                    <a:pt x="0" y="454813"/>
                  </a:lnTo>
                  <a:lnTo>
                    <a:pt x="110083" y="454813"/>
                  </a:lnTo>
                  <a:lnTo>
                    <a:pt x="110083" y="277729"/>
                  </a:lnTo>
                  <a:lnTo>
                    <a:pt x="221431" y="277729"/>
                  </a:lnTo>
                  <a:lnTo>
                    <a:pt x="221431" y="454813"/>
                  </a:lnTo>
                  <a:lnTo>
                    <a:pt x="332146" y="454813"/>
                  </a:lnTo>
                  <a:lnTo>
                    <a:pt x="332146" y="0"/>
                  </a:lnTo>
                  <a:lnTo>
                    <a:pt x="221431" y="0"/>
                  </a:lnTo>
                  <a:close/>
                </a:path>
              </a:pathLst>
            </a:custGeom>
            <a:grpFill/>
            <a:ln w="63176" cap="flat">
              <a:noFill/>
              <a:prstDash val="solid"/>
              <a:miter/>
            </a:ln>
          </p:spPr>
          <p:txBody>
            <a:bodyPr rtlCol="0" anchor="ctr"/>
            <a:lstStyle/>
            <a:p>
              <a:endParaRPr lang="es-ES"/>
            </a:p>
          </p:txBody>
        </p:sp>
        <p:sp>
          <p:nvSpPr>
            <p:cNvPr id="8" name="Forma libre 7">
              <a:extLst>
                <a:ext uri="{FF2B5EF4-FFF2-40B4-BE49-F238E27FC236}">
                  <a16:creationId xmlns:a16="http://schemas.microsoft.com/office/drawing/2014/main" id="{3A877A7C-6DAC-AA0E-67E9-7C10EFF8B85F}"/>
                </a:ext>
              </a:extLst>
            </p:cNvPr>
            <p:cNvSpPr/>
            <p:nvPr/>
          </p:nvSpPr>
          <p:spPr>
            <a:xfrm>
              <a:off x="6140620" y="7128084"/>
              <a:ext cx="440330" cy="454175"/>
            </a:xfrm>
            <a:custGeom>
              <a:avLst/>
              <a:gdLst>
                <a:gd name="connsiteX0" fmla="*/ 280268 w 440330"/>
                <a:gd name="connsiteY0" fmla="*/ 311489 h 454175"/>
                <a:gd name="connsiteX1" fmla="*/ 221431 w 440330"/>
                <a:gd name="connsiteY1" fmla="*/ 132494 h 454175"/>
                <a:gd name="connsiteX2" fmla="*/ 162593 w 440330"/>
                <a:gd name="connsiteY2" fmla="*/ 311489 h 454175"/>
                <a:gd name="connsiteX3" fmla="*/ 279635 w 440330"/>
                <a:gd name="connsiteY3" fmla="*/ 311489 h 454175"/>
                <a:gd name="connsiteX4" fmla="*/ 308738 w 440330"/>
                <a:gd name="connsiteY4" fmla="*/ 398120 h 454175"/>
                <a:gd name="connsiteX5" fmla="*/ 134756 w 440330"/>
                <a:gd name="connsiteY5" fmla="*/ 398120 h 454175"/>
                <a:gd name="connsiteX6" fmla="*/ 115777 w 440330"/>
                <a:gd name="connsiteY6" fmla="*/ 454176 h 454175"/>
                <a:gd name="connsiteX7" fmla="*/ 0 w 440330"/>
                <a:gd name="connsiteY7" fmla="*/ 454176 h 454175"/>
                <a:gd name="connsiteX8" fmla="*/ 164491 w 440330"/>
                <a:gd name="connsiteY8" fmla="*/ 0 h 454175"/>
                <a:gd name="connsiteX9" fmla="*/ 278370 w 440330"/>
                <a:gd name="connsiteY9" fmla="*/ 0 h 454175"/>
                <a:gd name="connsiteX10" fmla="*/ 440331 w 440330"/>
                <a:gd name="connsiteY10" fmla="*/ 454176 h 454175"/>
                <a:gd name="connsiteX11" fmla="*/ 327717 w 440330"/>
                <a:gd name="connsiteY11" fmla="*/ 454176 h 454175"/>
                <a:gd name="connsiteX12" fmla="*/ 309370 w 440330"/>
                <a:gd name="connsiteY12" fmla="*/ 398120 h 45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0330" h="454175">
                  <a:moveTo>
                    <a:pt x="280268" y="311489"/>
                  </a:moveTo>
                  <a:lnTo>
                    <a:pt x="221431" y="132494"/>
                  </a:lnTo>
                  <a:lnTo>
                    <a:pt x="162593" y="311489"/>
                  </a:lnTo>
                  <a:lnTo>
                    <a:pt x="279635" y="311489"/>
                  </a:lnTo>
                  <a:close/>
                  <a:moveTo>
                    <a:pt x="308738" y="398120"/>
                  </a:moveTo>
                  <a:lnTo>
                    <a:pt x="134756" y="398120"/>
                  </a:lnTo>
                  <a:lnTo>
                    <a:pt x="115777" y="454176"/>
                  </a:lnTo>
                  <a:lnTo>
                    <a:pt x="0" y="454176"/>
                  </a:lnTo>
                  <a:lnTo>
                    <a:pt x="164491" y="0"/>
                  </a:lnTo>
                  <a:lnTo>
                    <a:pt x="278370" y="0"/>
                  </a:lnTo>
                  <a:lnTo>
                    <a:pt x="440331" y="454176"/>
                  </a:lnTo>
                  <a:lnTo>
                    <a:pt x="327717" y="454176"/>
                  </a:lnTo>
                  <a:lnTo>
                    <a:pt x="309370" y="398120"/>
                  </a:lnTo>
                  <a:close/>
                </a:path>
              </a:pathLst>
            </a:custGeom>
            <a:grpFill/>
            <a:ln w="63176" cap="flat">
              <a:noFill/>
              <a:prstDash val="solid"/>
              <a:miter/>
            </a:ln>
          </p:spPr>
          <p:txBody>
            <a:bodyPr rtlCol="0" anchor="ctr"/>
            <a:lstStyle/>
            <a:p>
              <a:endParaRPr lang="es-ES"/>
            </a:p>
          </p:txBody>
        </p:sp>
        <p:grpSp>
          <p:nvGrpSpPr>
            <p:cNvPr id="9" name="Gráfico 30">
              <a:extLst>
                <a:ext uri="{FF2B5EF4-FFF2-40B4-BE49-F238E27FC236}">
                  <a16:creationId xmlns:a16="http://schemas.microsoft.com/office/drawing/2014/main" id="{4509E5AE-4215-B940-7BA3-F8967C7E2F00}"/>
                </a:ext>
              </a:extLst>
            </p:cNvPr>
            <p:cNvGrpSpPr/>
            <p:nvPr/>
          </p:nvGrpSpPr>
          <p:grpSpPr>
            <a:xfrm>
              <a:off x="6566400" y="7119166"/>
              <a:ext cx="721276" cy="472011"/>
              <a:chOff x="6566400" y="7119166"/>
              <a:chExt cx="721276" cy="472011"/>
            </a:xfrm>
            <a:grpFill/>
          </p:grpSpPr>
          <p:sp>
            <p:nvSpPr>
              <p:cNvPr id="23" name="Forma libre 22">
                <a:extLst>
                  <a:ext uri="{FF2B5EF4-FFF2-40B4-BE49-F238E27FC236}">
                    <a16:creationId xmlns:a16="http://schemas.microsoft.com/office/drawing/2014/main" id="{56463ED5-5C8A-77AC-9EFF-FB3CD5EFF3EF}"/>
                  </a:ext>
                </a:extLst>
              </p:cNvPr>
              <p:cNvSpPr/>
              <p:nvPr/>
            </p:nvSpPr>
            <p:spPr>
              <a:xfrm>
                <a:off x="6566400" y="7123625"/>
                <a:ext cx="234716" cy="463093"/>
              </a:xfrm>
              <a:custGeom>
                <a:avLst/>
                <a:gdLst>
                  <a:gd name="connsiteX0" fmla="*/ 0 w 234716"/>
                  <a:gd name="connsiteY0" fmla="*/ 231865 h 463093"/>
                  <a:gd name="connsiteX1" fmla="*/ 234717 w 234716"/>
                  <a:gd name="connsiteY1" fmla="*/ 0 h 463093"/>
                  <a:gd name="connsiteX2" fmla="*/ 234717 w 234716"/>
                  <a:gd name="connsiteY2" fmla="*/ 111474 h 463093"/>
                  <a:gd name="connsiteX3" fmla="*/ 110715 w 234716"/>
                  <a:gd name="connsiteY3" fmla="*/ 231865 h 463093"/>
                  <a:gd name="connsiteX4" fmla="*/ 234717 w 234716"/>
                  <a:gd name="connsiteY4" fmla="*/ 352257 h 463093"/>
                  <a:gd name="connsiteX5" fmla="*/ 234717 w 234716"/>
                  <a:gd name="connsiteY5" fmla="*/ 463094 h 463093"/>
                  <a:gd name="connsiteX6" fmla="*/ 0 w 234716"/>
                  <a:gd name="connsiteY6" fmla="*/ 231865 h 46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716" h="463093">
                    <a:moveTo>
                      <a:pt x="0" y="231865"/>
                    </a:moveTo>
                    <a:cubicBezTo>
                      <a:pt x="0" y="105741"/>
                      <a:pt x="103123" y="0"/>
                      <a:pt x="234717" y="0"/>
                    </a:cubicBezTo>
                    <a:lnTo>
                      <a:pt x="234717" y="111474"/>
                    </a:lnTo>
                    <a:cubicBezTo>
                      <a:pt x="163226" y="111474"/>
                      <a:pt x="110715" y="165618"/>
                      <a:pt x="110715" y="231865"/>
                    </a:cubicBezTo>
                    <a:cubicBezTo>
                      <a:pt x="110715" y="298113"/>
                      <a:pt x="162593" y="352257"/>
                      <a:pt x="234717" y="352257"/>
                    </a:cubicBezTo>
                    <a:lnTo>
                      <a:pt x="234717" y="463094"/>
                    </a:lnTo>
                    <a:cubicBezTo>
                      <a:pt x="103123" y="463094"/>
                      <a:pt x="0" y="358627"/>
                      <a:pt x="0" y="231865"/>
                    </a:cubicBezTo>
                  </a:path>
                </a:pathLst>
              </a:custGeom>
              <a:grpFill/>
              <a:ln w="63176"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CD5B63E1-AEF4-F8C5-9BF6-F5239856980D}"/>
                  </a:ext>
                </a:extLst>
              </p:cNvPr>
              <p:cNvSpPr/>
              <p:nvPr/>
            </p:nvSpPr>
            <p:spPr>
              <a:xfrm>
                <a:off x="6819463" y="7119166"/>
                <a:ext cx="468212" cy="472011"/>
              </a:xfrm>
              <a:custGeom>
                <a:avLst/>
                <a:gdLst>
                  <a:gd name="connsiteX0" fmla="*/ 351126 w 468212"/>
                  <a:gd name="connsiteY0" fmla="*/ 185365 h 472011"/>
                  <a:gd name="connsiteX1" fmla="*/ 233451 w 468212"/>
                  <a:gd name="connsiteY1" fmla="*/ 103193 h 472011"/>
                  <a:gd name="connsiteX2" fmla="*/ 115144 w 468212"/>
                  <a:gd name="connsiteY2" fmla="*/ 185365 h 472011"/>
                  <a:gd name="connsiteX3" fmla="*/ 351126 w 468212"/>
                  <a:gd name="connsiteY3" fmla="*/ 185365 h 472011"/>
                  <a:gd name="connsiteX4" fmla="*/ 0 w 468212"/>
                  <a:gd name="connsiteY4" fmla="*/ 235687 h 472011"/>
                  <a:gd name="connsiteX5" fmla="*/ 234717 w 468212"/>
                  <a:gd name="connsiteY5" fmla="*/ 0 h 472011"/>
                  <a:gd name="connsiteX6" fmla="*/ 465637 w 468212"/>
                  <a:gd name="connsiteY6" fmla="*/ 268174 h 472011"/>
                  <a:gd name="connsiteX7" fmla="*/ 108817 w 468212"/>
                  <a:gd name="connsiteY7" fmla="*/ 268174 h 472011"/>
                  <a:gd name="connsiteX8" fmla="*/ 234084 w 468212"/>
                  <a:gd name="connsiteY8" fmla="*/ 370093 h 472011"/>
                  <a:gd name="connsiteX9" fmla="*/ 338473 w 468212"/>
                  <a:gd name="connsiteY9" fmla="*/ 310215 h 472011"/>
                  <a:gd name="connsiteX10" fmla="*/ 457413 w 468212"/>
                  <a:gd name="connsiteY10" fmla="*/ 310215 h 472011"/>
                  <a:gd name="connsiteX11" fmla="*/ 234717 w 468212"/>
                  <a:gd name="connsiteY11" fmla="*/ 472011 h 472011"/>
                  <a:gd name="connsiteX12" fmla="*/ 0 w 468212"/>
                  <a:gd name="connsiteY12" fmla="*/ 235687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212" h="472011">
                    <a:moveTo>
                      <a:pt x="351126" y="185365"/>
                    </a:moveTo>
                    <a:cubicBezTo>
                      <a:pt x="336575" y="137590"/>
                      <a:pt x="290391" y="103193"/>
                      <a:pt x="233451" y="103193"/>
                    </a:cubicBezTo>
                    <a:cubicBezTo>
                      <a:pt x="176512" y="103193"/>
                      <a:pt x="130328" y="138227"/>
                      <a:pt x="115144" y="185365"/>
                    </a:cubicBezTo>
                    <a:lnTo>
                      <a:pt x="351126" y="185365"/>
                    </a:lnTo>
                    <a:close/>
                    <a:moveTo>
                      <a:pt x="0" y="235687"/>
                    </a:moveTo>
                    <a:cubicBezTo>
                      <a:pt x="0" y="110200"/>
                      <a:pt x="98695" y="0"/>
                      <a:pt x="234717" y="0"/>
                    </a:cubicBezTo>
                    <a:cubicBezTo>
                      <a:pt x="370738" y="0"/>
                      <a:pt x="487148" y="127399"/>
                      <a:pt x="465637" y="268174"/>
                    </a:cubicBezTo>
                    <a:lnTo>
                      <a:pt x="108817" y="268174"/>
                    </a:lnTo>
                    <a:cubicBezTo>
                      <a:pt x="117042" y="325503"/>
                      <a:pt x="168287" y="370093"/>
                      <a:pt x="234084" y="370093"/>
                    </a:cubicBezTo>
                    <a:cubicBezTo>
                      <a:pt x="279635" y="370093"/>
                      <a:pt x="318860" y="345887"/>
                      <a:pt x="338473" y="310215"/>
                    </a:cubicBezTo>
                    <a:lnTo>
                      <a:pt x="457413" y="310215"/>
                    </a:lnTo>
                    <a:cubicBezTo>
                      <a:pt x="428943" y="403216"/>
                      <a:pt x="342269" y="472011"/>
                      <a:pt x="234717" y="472011"/>
                    </a:cubicBezTo>
                    <a:cubicBezTo>
                      <a:pt x="98695" y="472011"/>
                      <a:pt x="0" y="362449"/>
                      <a:pt x="0" y="235687"/>
                    </a:cubicBezTo>
                  </a:path>
                </a:pathLst>
              </a:custGeom>
              <a:grpFill/>
              <a:ln w="63176" cap="flat">
                <a:noFill/>
                <a:prstDash val="solid"/>
                <a:miter/>
              </a:ln>
            </p:spPr>
            <p:txBody>
              <a:bodyPr rtlCol="0" anchor="ctr"/>
              <a:lstStyle/>
              <a:p>
                <a:endParaRPr lang="es-ES"/>
              </a:p>
            </p:txBody>
          </p:sp>
        </p:grpSp>
        <p:sp>
          <p:nvSpPr>
            <p:cNvPr id="10" name="Forma libre 9">
              <a:extLst>
                <a:ext uri="{FF2B5EF4-FFF2-40B4-BE49-F238E27FC236}">
                  <a16:creationId xmlns:a16="http://schemas.microsoft.com/office/drawing/2014/main" id="{E9F914E2-67F7-EDE8-6C07-76713B55D622}"/>
                </a:ext>
              </a:extLst>
            </p:cNvPr>
            <p:cNvSpPr/>
            <p:nvPr/>
          </p:nvSpPr>
          <p:spPr>
            <a:xfrm>
              <a:off x="7339509" y="7128721"/>
              <a:ext cx="520045" cy="453538"/>
            </a:xfrm>
            <a:custGeom>
              <a:avLst/>
              <a:gdLst>
                <a:gd name="connsiteX0" fmla="*/ 0 w 520045"/>
                <a:gd name="connsiteY0" fmla="*/ 0 h 453538"/>
                <a:gd name="connsiteX1" fmla="*/ 146144 w 520045"/>
                <a:gd name="connsiteY1" fmla="*/ 0 h 453538"/>
                <a:gd name="connsiteX2" fmla="*/ 261288 w 520045"/>
                <a:gd name="connsiteY2" fmla="*/ 308304 h 453538"/>
                <a:gd name="connsiteX3" fmla="*/ 374534 w 520045"/>
                <a:gd name="connsiteY3" fmla="*/ 0 h 453538"/>
                <a:gd name="connsiteX4" fmla="*/ 520046 w 520045"/>
                <a:gd name="connsiteY4" fmla="*/ 0 h 453538"/>
                <a:gd name="connsiteX5" fmla="*/ 520046 w 520045"/>
                <a:gd name="connsiteY5" fmla="*/ 453539 h 453538"/>
                <a:gd name="connsiteX6" fmla="*/ 409963 w 520045"/>
                <a:gd name="connsiteY6" fmla="*/ 453539 h 453538"/>
                <a:gd name="connsiteX7" fmla="*/ 409963 w 520045"/>
                <a:gd name="connsiteY7" fmla="*/ 187913 h 453538"/>
                <a:gd name="connsiteX8" fmla="*/ 309370 w 520045"/>
                <a:gd name="connsiteY8" fmla="*/ 453539 h 453538"/>
                <a:gd name="connsiteX9" fmla="*/ 211308 w 520045"/>
                <a:gd name="connsiteY9" fmla="*/ 453539 h 453538"/>
                <a:gd name="connsiteX10" fmla="*/ 110083 w 520045"/>
                <a:gd name="connsiteY10" fmla="*/ 184728 h 453538"/>
                <a:gd name="connsiteX11" fmla="*/ 110083 w 520045"/>
                <a:gd name="connsiteY11" fmla="*/ 453539 h 453538"/>
                <a:gd name="connsiteX12" fmla="*/ 0 w 520045"/>
                <a:gd name="connsiteY12" fmla="*/ 453539 h 453538"/>
                <a:gd name="connsiteX13" fmla="*/ 0 w 520045"/>
                <a:gd name="connsiteY13" fmla="*/ 0 h 4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045" h="453538">
                  <a:moveTo>
                    <a:pt x="0" y="0"/>
                  </a:moveTo>
                  <a:lnTo>
                    <a:pt x="146144" y="0"/>
                  </a:lnTo>
                  <a:lnTo>
                    <a:pt x="261288" y="308304"/>
                  </a:lnTo>
                  <a:lnTo>
                    <a:pt x="374534" y="0"/>
                  </a:lnTo>
                  <a:lnTo>
                    <a:pt x="520046" y="0"/>
                  </a:lnTo>
                  <a:lnTo>
                    <a:pt x="520046" y="453539"/>
                  </a:lnTo>
                  <a:lnTo>
                    <a:pt x="409963" y="453539"/>
                  </a:lnTo>
                  <a:lnTo>
                    <a:pt x="409963" y="187913"/>
                  </a:lnTo>
                  <a:lnTo>
                    <a:pt x="309370" y="453539"/>
                  </a:lnTo>
                  <a:lnTo>
                    <a:pt x="211308" y="453539"/>
                  </a:lnTo>
                  <a:lnTo>
                    <a:pt x="110083" y="184728"/>
                  </a:lnTo>
                  <a:lnTo>
                    <a:pt x="110083" y="453539"/>
                  </a:lnTo>
                  <a:lnTo>
                    <a:pt x="0" y="453539"/>
                  </a:lnTo>
                  <a:lnTo>
                    <a:pt x="0" y="0"/>
                  </a:lnTo>
                  <a:close/>
                </a:path>
              </a:pathLst>
            </a:custGeom>
            <a:grpFill/>
            <a:ln w="63176" cap="flat">
              <a:noFill/>
              <a:prstDash val="solid"/>
              <a:miter/>
            </a:ln>
          </p:spPr>
          <p:txBody>
            <a:bodyPr rtlCol="0" anchor="ctr"/>
            <a:lstStyle/>
            <a:p>
              <a:endParaRPr lang="es-ES"/>
            </a:p>
          </p:txBody>
        </p:sp>
        <p:grpSp>
          <p:nvGrpSpPr>
            <p:cNvPr id="11" name="Gráfico 30">
              <a:extLst>
                <a:ext uri="{FF2B5EF4-FFF2-40B4-BE49-F238E27FC236}">
                  <a16:creationId xmlns:a16="http://schemas.microsoft.com/office/drawing/2014/main" id="{F47ECE09-80F3-0573-4744-0D8912E25A03}"/>
                </a:ext>
              </a:extLst>
            </p:cNvPr>
            <p:cNvGrpSpPr/>
            <p:nvPr/>
          </p:nvGrpSpPr>
          <p:grpSpPr>
            <a:xfrm>
              <a:off x="7910801" y="7118529"/>
              <a:ext cx="682639" cy="472011"/>
              <a:chOff x="7910801" y="7118529"/>
              <a:chExt cx="682639" cy="472011"/>
            </a:xfrm>
            <a:grpFill/>
          </p:grpSpPr>
          <p:sp>
            <p:nvSpPr>
              <p:cNvPr id="21" name="Forma libre 20">
                <a:extLst>
                  <a:ext uri="{FF2B5EF4-FFF2-40B4-BE49-F238E27FC236}">
                    <a16:creationId xmlns:a16="http://schemas.microsoft.com/office/drawing/2014/main" id="{B1B913F3-5E3A-E7E8-D769-77AB8F81C7D4}"/>
                  </a:ext>
                </a:extLst>
              </p:cNvPr>
              <p:cNvSpPr/>
              <p:nvPr/>
            </p:nvSpPr>
            <p:spPr>
              <a:xfrm>
                <a:off x="7910801" y="7118529"/>
                <a:ext cx="468800" cy="472011"/>
              </a:xfrm>
              <a:custGeom>
                <a:avLst/>
                <a:gdLst>
                  <a:gd name="connsiteX0" fmla="*/ 234717 w 468800"/>
                  <a:gd name="connsiteY0" fmla="*/ 112111 h 472011"/>
                  <a:gd name="connsiteX1" fmla="*/ 110715 w 468800"/>
                  <a:gd name="connsiteY1" fmla="*/ 236324 h 472011"/>
                  <a:gd name="connsiteX2" fmla="*/ 234717 w 468800"/>
                  <a:gd name="connsiteY2" fmla="*/ 361175 h 472011"/>
                  <a:gd name="connsiteX3" fmla="*/ 358085 w 468800"/>
                  <a:gd name="connsiteY3" fmla="*/ 236324 h 472011"/>
                  <a:gd name="connsiteX4" fmla="*/ 234717 w 468800"/>
                  <a:gd name="connsiteY4" fmla="*/ 112111 h 472011"/>
                  <a:gd name="connsiteX5" fmla="*/ 234717 w 468800"/>
                  <a:gd name="connsiteY5" fmla="*/ 472011 h 472011"/>
                  <a:gd name="connsiteX6" fmla="*/ 0 w 468800"/>
                  <a:gd name="connsiteY6" fmla="*/ 235687 h 472011"/>
                  <a:gd name="connsiteX7" fmla="*/ 234717 w 468800"/>
                  <a:gd name="connsiteY7" fmla="*/ 0 h 472011"/>
                  <a:gd name="connsiteX8" fmla="*/ 468800 w 468800"/>
                  <a:gd name="connsiteY8" fmla="*/ 235687 h 472011"/>
                  <a:gd name="connsiteX9" fmla="*/ 234717 w 468800"/>
                  <a:gd name="connsiteY9" fmla="*/ 472011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800" h="472011">
                    <a:moveTo>
                      <a:pt x="234717" y="112111"/>
                    </a:moveTo>
                    <a:cubicBezTo>
                      <a:pt x="162593" y="112111"/>
                      <a:pt x="110715" y="168166"/>
                      <a:pt x="110715" y="236324"/>
                    </a:cubicBezTo>
                    <a:cubicBezTo>
                      <a:pt x="110715" y="304482"/>
                      <a:pt x="162593" y="361175"/>
                      <a:pt x="234717" y="361175"/>
                    </a:cubicBezTo>
                    <a:cubicBezTo>
                      <a:pt x="306840" y="361175"/>
                      <a:pt x="358085" y="304482"/>
                      <a:pt x="358085" y="236324"/>
                    </a:cubicBezTo>
                    <a:cubicBezTo>
                      <a:pt x="358085" y="168166"/>
                      <a:pt x="306207" y="112111"/>
                      <a:pt x="234717" y="112111"/>
                    </a:cubicBezTo>
                    <a:moveTo>
                      <a:pt x="234717" y="472011"/>
                    </a:moveTo>
                    <a:cubicBezTo>
                      <a:pt x="98062" y="472011"/>
                      <a:pt x="0" y="362449"/>
                      <a:pt x="0" y="235687"/>
                    </a:cubicBezTo>
                    <a:cubicBezTo>
                      <a:pt x="0" y="108926"/>
                      <a:pt x="98062" y="0"/>
                      <a:pt x="234717" y="0"/>
                    </a:cubicBezTo>
                    <a:cubicBezTo>
                      <a:pt x="371371" y="0"/>
                      <a:pt x="468800" y="109563"/>
                      <a:pt x="468800" y="235687"/>
                    </a:cubicBezTo>
                    <a:cubicBezTo>
                      <a:pt x="468800" y="361812"/>
                      <a:pt x="370738" y="472011"/>
                      <a:pt x="234717" y="472011"/>
                    </a:cubicBezTo>
                  </a:path>
                </a:pathLst>
              </a:custGeom>
              <a:grpFill/>
              <a:ln w="63176" cap="flat">
                <a:noFill/>
                <a:prstDash val="solid"/>
                <a:miter/>
              </a:ln>
            </p:spPr>
            <p:txBody>
              <a:bodyPr rtlCol="0" anchor="ctr"/>
              <a:lstStyle/>
              <a:p>
                <a:endParaRPr lang="es-ES"/>
              </a:p>
            </p:txBody>
          </p:sp>
          <p:sp>
            <p:nvSpPr>
              <p:cNvPr id="22" name="Forma libre 21">
                <a:extLst>
                  <a:ext uri="{FF2B5EF4-FFF2-40B4-BE49-F238E27FC236}">
                    <a16:creationId xmlns:a16="http://schemas.microsoft.com/office/drawing/2014/main" id="{E1990CFF-51AA-A683-9002-1747806E1237}"/>
                  </a:ext>
                </a:extLst>
              </p:cNvPr>
              <p:cNvSpPr/>
              <p:nvPr/>
            </p:nvSpPr>
            <p:spPr>
              <a:xfrm>
                <a:off x="8387193" y="7122988"/>
                <a:ext cx="206246" cy="466278"/>
              </a:xfrm>
              <a:custGeom>
                <a:avLst/>
                <a:gdLst>
                  <a:gd name="connsiteX0" fmla="*/ 0 w 206246"/>
                  <a:gd name="connsiteY0" fmla="*/ 354168 h 466278"/>
                  <a:gd name="connsiteX1" fmla="*/ 47449 w 206246"/>
                  <a:gd name="connsiteY1" fmla="*/ 302571 h 466278"/>
                  <a:gd name="connsiteX2" fmla="*/ 47449 w 206246"/>
                  <a:gd name="connsiteY2" fmla="*/ 160522 h 466278"/>
                  <a:gd name="connsiteX3" fmla="*/ 206247 w 206246"/>
                  <a:gd name="connsiteY3" fmla="*/ 0 h 466278"/>
                  <a:gd name="connsiteX4" fmla="*/ 206247 w 206246"/>
                  <a:gd name="connsiteY4" fmla="*/ 111474 h 466278"/>
                  <a:gd name="connsiteX5" fmla="*/ 157532 w 206246"/>
                  <a:gd name="connsiteY5" fmla="*/ 162433 h 466278"/>
                  <a:gd name="connsiteX6" fmla="*/ 157532 w 206246"/>
                  <a:gd name="connsiteY6" fmla="*/ 303208 h 466278"/>
                  <a:gd name="connsiteX7" fmla="*/ 0 w 206246"/>
                  <a:gd name="connsiteY7" fmla="*/ 466279 h 466278"/>
                  <a:gd name="connsiteX8" fmla="*/ 0 w 206246"/>
                  <a:gd name="connsiteY8" fmla="*/ 354805 h 46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246" h="466278">
                    <a:moveTo>
                      <a:pt x="0" y="354168"/>
                    </a:moveTo>
                    <a:cubicBezTo>
                      <a:pt x="31000" y="354168"/>
                      <a:pt x="47449" y="338243"/>
                      <a:pt x="47449" y="302571"/>
                    </a:cubicBezTo>
                    <a:lnTo>
                      <a:pt x="47449" y="160522"/>
                    </a:lnTo>
                    <a:cubicBezTo>
                      <a:pt x="47449" y="59240"/>
                      <a:pt x="113879" y="1274"/>
                      <a:pt x="206247" y="0"/>
                    </a:cubicBezTo>
                    <a:lnTo>
                      <a:pt x="206247" y="111474"/>
                    </a:lnTo>
                    <a:cubicBezTo>
                      <a:pt x="174614" y="111474"/>
                      <a:pt x="157532" y="128036"/>
                      <a:pt x="157532" y="162433"/>
                    </a:cubicBezTo>
                    <a:lnTo>
                      <a:pt x="157532" y="303208"/>
                    </a:lnTo>
                    <a:cubicBezTo>
                      <a:pt x="157532" y="404490"/>
                      <a:pt x="91735" y="466279"/>
                      <a:pt x="0" y="466279"/>
                    </a:cubicBezTo>
                    <a:lnTo>
                      <a:pt x="0" y="354805"/>
                    </a:lnTo>
                    <a:close/>
                  </a:path>
                </a:pathLst>
              </a:custGeom>
              <a:grpFill/>
              <a:ln w="63176" cap="flat">
                <a:noFill/>
                <a:prstDash val="solid"/>
                <a:miter/>
              </a:ln>
            </p:spPr>
            <p:txBody>
              <a:bodyPr rtlCol="0" anchor="ctr"/>
              <a:lstStyle/>
              <a:p>
                <a:endParaRPr lang="es-ES"/>
              </a:p>
            </p:txBody>
          </p:sp>
        </p:grpSp>
        <p:sp>
          <p:nvSpPr>
            <p:cNvPr id="12" name="Forma libre 11">
              <a:extLst>
                <a:ext uri="{FF2B5EF4-FFF2-40B4-BE49-F238E27FC236}">
                  <a16:creationId xmlns:a16="http://schemas.microsoft.com/office/drawing/2014/main" id="{8A47EB0F-232C-DA55-5FC8-C78B9F2828C2}"/>
                </a:ext>
              </a:extLst>
            </p:cNvPr>
            <p:cNvSpPr/>
            <p:nvPr/>
          </p:nvSpPr>
          <p:spPr>
            <a:xfrm>
              <a:off x="8787666" y="7127447"/>
              <a:ext cx="247369" cy="454812"/>
            </a:xfrm>
            <a:custGeom>
              <a:avLst/>
              <a:gdLst>
                <a:gd name="connsiteX0" fmla="*/ 0 w 247369"/>
                <a:gd name="connsiteY0" fmla="*/ 0 h 454812"/>
                <a:gd name="connsiteX1" fmla="*/ 247370 w 247369"/>
                <a:gd name="connsiteY1" fmla="*/ 0 h 454812"/>
                <a:gd name="connsiteX2" fmla="*/ 247370 w 247369"/>
                <a:gd name="connsiteY2" fmla="*/ 105104 h 454812"/>
                <a:gd name="connsiteX3" fmla="*/ 110083 w 247369"/>
                <a:gd name="connsiteY3" fmla="*/ 105104 h 454812"/>
                <a:gd name="connsiteX4" fmla="*/ 110083 w 247369"/>
                <a:gd name="connsiteY4" fmla="*/ 186639 h 454812"/>
                <a:gd name="connsiteX5" fmla="*/ 234717 w 247369"/>
                <a:gd name="connsiteY5" fmla="*/ 186639 h 454812"/>
                <a:gd name="connsiteX6" fmla="*/ 234717 w 247369"/>
                <a:gd name="connsiteY6" fmla="*/ 280914 h 454812"/>
                <a:gd name="connsiteX7" fmla="*/ 110083 w 247369"/>
                <a:gd name="connsiteY7" fmla="*/ 280914 h 454812"/>
                <a:gd name="connsiteX8" fmla="*/ 110083 w 247369"/>
                <a:gd name="connsiteY8" fmla="*/ 454813 h 454812"/>
                <a:gd name="connsiteX9" fmla="*/ 0 w 247369"/>
                <a:gd name="connsiteY9" fmla="*/ 454813 h 454812"/>
                <a:gd name="connsiteX10" fmla="*/ 0 w 247369"/>
                <a:gd name="connsiteY10" fmla="*/ 0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7369" h="454812">
                  <a:moveTo>
                    <a:pt x="0" y="0"/>
                  </a:moveTo>
                  <a:lnTo>
                    <a:pt x="247370" y="0"/>
                  </a:lnTo>
                  <a:lnTo>
                    <a:pt x="247370" y="105104"/>
                  </a:lnTo>
                  <a:lnTo>
                    <a:pt x="110083" y="105104"/>
                  </a:lnTo>
                  <a:lnTo>
                    <a:pt x="110083" y="186639"/>
                  </a:lnTo>
                  <a:lnTo>
                    <a:pt x="234717" y="186639"/>
                  </a:lnTo>
                  <a:lnTo>
                    <a:pt x="234717" y="280914"/>
                  </a:lnTo>
                  <a:lnTo>
                    <a:pt x="110083" y="280914"/>
                  </a:lnTo>
                  <a:lnTo>
                    <a:pt x="110083" y="454813"/>
                  </a:lnTo>
                  <a:lnTo>
                    <a:pt x="0" y="454813"/>
                  </a:lnTo>
                  <a:lnTo>
                    <a:pt x="0" y="0"/>
                  </a:lnTo>
                  <a:close/>
                </a:path>
              </a:pathLst>
            </a:custGeom>
            <a:grpFill/>
            <a:ln w="63176" cap="flat">
              <a:noFill/>
              <a:prstDash val="solid"/>
              <a:miter/>
            </a:ln>
          </p:spPr>
          <p:txBody>
            <a:bodyPr rtlCol="0" anchor="ctr"/>
            <a:lstStyle/>
            <a:p>
              <a:endParaRPr lang="es-ES"/>
            </a:p>
          </p:txBody>
        </p:sp>
        <p:sp>
          <p:nvSpPr>
            <p:cNvPr id="13" name="Forma libre 12">
              <a:extLst>
                <a:ext uri="{FF2B5EF4-FFF2-40B4-BE49-F238E27FC236}">
                  <a16:creationId xmlns:a16="http://schemas.microsoft.com/office/drawing/2014/main" id="{99D6E7FF-74FD-E331-DC93-2121D4F1C2A5}"/>
                </a:ext>
              </a:extLst>
            </p:cNvPr>
            <p:cNvSpPr/>
            <p:nvPr/>
          </p:nvSpPr>
          <p:spPr>
            <a:xfrm>
              <a:off x="9083751" y="7128084"/>
              <a:ext cx="332778" cy="461819"/>
            </a:xfrm>
            <a:custGeom>
              <a:avLst/>
              <a:gdLst>
                <a:gd name="connsiteX0" fmla="*/ 0 w 332778"/>
                <a:gd name="connsiteY0" fmla="*/ 281551 h 461819"/>
                <a:gd name="connsiteX1" fmla="*/ 0 w 332778"/>
                <a:gd name="connsiteY1" fmla="*/ 0 h 461819"/>
                <a:gd name="connsiteX2" fmla="*/ 110715 w 332778"/>
                <a:gd name="connsiteY2" fmla="*/ 0 h 461819"/>
                <a:gd name="connsiteX3" fmla="*/ 110715 w 332778"/>
                <a:gd name="connsiteY3" fmla="*/ 285373 h 461819"/>
                <a:gd name="connsiteX4" fmla="*/ 166389 w 332778"/>
                <a:gd name="connsiteY4" fmla="*/ 354168 h 461819"/>
                <a:gd name="connsiteX5" fmla="*/ 222063 w 332778"/>
                <a:gd name="connsiteY5" fmla="*/ 285373 h 461819"/>
                <a:gd name="connsiteX6" fmla="*/ 222063 w 332778"/>
                <a:gd name="connsiteY6" fmla="*/ 0 h 461819"/>
                <a:gd name="connsiteX7" fmla="*/ 332779 w 332778"/>
                <a:gd name="connsiteY7" fmla="*/ 0 h 461819"/>
                <a:gd name="connsiteX8" fmla="*/ 332779 w 332778"/>
                <a:gd name="connsiteY8" fmla="*/ 281551 h 461819"/>
                <a:gd name="connsiteX9" fmla="*/ 166389 w 332778"/>
                <a:gd name="connsiteY9" fmla="*/ 461820 h 461819"/>
                <a:gd name="connsiteX10" fmla="*/ 0 w 332778"/>
                <a:gd name="connsiteY10" fmla="*/ 281551 h 4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778" h="461819">
                  <a:moveTo>
                    <a:pt x="0" y="281551"/>
                  </a:moveTo>
                  <a:lnTo>
                    <a:pt x="0" y="0"/>
                  </a:lnTo>
                  <a:lnTo>
                    <a:pt x="110715" y="0"/>
                  </a:lnTo>
                  <a:lnTo>
                    <a:pt x="110715" y="285373"/>
                  </a:lnTo>
                  <a:cubicBezTo>
                    <a:pt x="110715" y="323592"/>
                    <a:pt x="124001" y="354168"/>
                    <a:pt x="166389" y="354168"/>
                  </a:cubicBezTo>
                  <a:cubicBezTo>
                    <a:pt x="208777" y="354168"/>
                    <a:pt x="222063" y="322955"/>
                    <a:pt x="222063" y="285373"/>
                  </a:cubicBezTo>
                  <a:lnTo>
                    <a:pt x="222063" y="0"/>
                  </a:lnTo>
                  <a:lnTo>
                    <a:pt x="332779" y="0"/>
                  </a:lnTo>
                  <a:lnTo>
                    <a:pt x="332779" y="281551"/>
                  </a:lnTo>
                  <a:cubicBezTo>
                    <a:pt x="332779" y="391113"/>
                    <a:pt x="269513" y="461820"/>
                    <a:pt x="166389" y="461820"/>
                  </a:cubicBezTo>
                  <a:cubicBezTo>
                    <a:pt x="63266" y="461820"/>
                    <a:pt x="0" y="390476"/>
                    <a:pt x="0" y="281551"/>
                  </a:cubicBezTo>
                </a:path>
              </a:pathLst>
            </a:custGeom>
            <a:grpFill/>
            <a:ln w="63176" cap="flat">
              <a:noFill/>
              <a:prstDash val="solid"/>
              <a:miter/>
            </a:ln>
          </p:spPr>
          <p:txBody>
            <a:bodyPr rtlCol="0" anchor="ctr"/>
            <a:lstStyle/>
            <a:p>
              <a:endParaRPr lang="es-ES"/>
            </a:p>
          </p:txBody>
        </p:sp>
        <p:sp>
          <p:nvSpPr>
            <p:cNvPr id="15" name="Forma libre 14">
              <a:extLst>
                <a:ext uri="{FF2B5EF4-FFF2-40B4-BE49-F238E27FC236}">
                  <a16:creationId xmlns:a16="http://schemas.microsoft.com/office/drawing/2014/main" id="{A93ECF8A-7D10-96A5-0EFE-FD63ED15E9B0}"/>
                </a:ext>
              </a:extLst>
            </p:cNvPr>
            <p:cNvSpPr/>
            <p:nvPr/>
          </p:nvSpPr>
          <p:spPr>
            <a:xfrm>
              <a:off x="9451958" y="7127447"/>
              <a:ext cx="291655" cy="454812"/>
            </a:xfrm>
            <a:custGeom>
              <a:avLst/>
              <a:gdLst>
                <a:gd name="connsiteX0" fmla="*/ 90470 w 291655"/>
                <a:gd name="connsiteY0" fmla="*/ 105104 h 454812"/>
                <a:gd name="connsiteX1" fmla="*/ 0 w 291655"/>
                <a:gd name="connsiteY1" fmla="*/ 105104 h 454812"/>
                <a:gd name="connsiteX2" fmla="*/ 0 w 291655"/>
                <a:gd name="connsiteY2" fmla="*/ 0 h 454812"/>
                <a:gd name="connsiteX3" fmla="*/ 291656 w 291655"/>
                <a:gd name="connsiteY3" fmla="*/ 0 h 454812"/>
                <a:gd name="connsiteX4" fmla="*/ 291656 w 291655"/>
                <a:gd name="connsiteY4" fmla="*/ 105104 h 454812"/>
                <a:gd name="connsiteX5" fmla="*/ 200553 w 291655"/>
                <a:gd name="connsiteY5" fmla="*/ 105104 h 454812"/>
                <a:gd name="connsiteX6" fmla="*/ 200553 w 291655"/>
                <a:gd name="connsiteY6" fmla="*/ 454813 h 454812"/>
                <a:gd name="connsiteX7" fmla="*/ 90470 w 291655"/>
                <a:gd name="connsiteY7" fmla="*/ 454813 h 454812"/>
                <a:gd name="connsiteX8" fmla="*/ 90470 w 291655"/>
                <a:gd name="connsiteY8" fmla="*/ 105104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655" h="454812">
                  <a:moveTo>
                    <a:pt x="90470" y="105104"/>
                  </a:moveTo>
                  <a:lnTo>
                    <a:pt x="0" y="105104"/>
                  </a:lnTo>
                  <a:lnTo>
                    <a:pt x="0" y="0"/>
                  </a:lnTo>
                  <a:lnTo>
                    <a:pt x="291656" y="0"/>
                  </a:lnTo>
                  <a:lnTo>
                    <a:pt x="291656" y="105104"/>
                  </a:lnTo>
                  <a:lnTo>
                    <a:pt x="200553" y="105104"/>
                  </a:lnTo>
                  <a:lnTo>
                    <a:pt x="200553" y="454813"/>
                  </a:lnTo>
                  <a:lnTo>
                    <a:pt x="90470" y="454813"/>
                  </a:lnTo>
                  <a:lnTo>
                    <a:pt x="90470" y="105104"/>
                  </a:lnTo>
                  <a:close/>
                </a:path>
              </a:pathLst>
            </a:custGeom>
            <a:grpFill/>
            <a:ln w="63176" cap="flat">
              <a:noFill/>
              <a:prstDash val="solid"/>
              <a:miter/>
            </a:ln>
          </p:spPr>
          <p:txBody>
            <a:bodyPr rtlCol="0" anchor="ctr"/>
            <a:lstStyle/>
            <a:p>
              <a:endParaRPr lang="es-ES"/>
            </a:p>
          </p:txBody>
        </p:sp>
        <p:grpSp>
          <p:nvGrpSpPr>
            <p:cNvPr id="16" name="Gráfico 30">
              <a:extLst>
                <a:ext uri="{FF2B5EF4-FFF2-40B4-BE49-F238E27FC236}">
                  <a16:creationId xmlns:a16="http://schemas.microsoft.com/office/drawing/2014/main" id="{A616101A-6156-7499-E304-B1607D71CDC1}"/>
                </a:ext>
              </a:extLst>
            </p:cNvPr>
            <p:cNvGrpSpPr/>
            <p:nvPr/>
          </p:nvGrpSpPr>
          <p:grpSpPr>
            <a:xfrm>
              <a:off x="9778410" y="7118529"/>
              <a:ext cx="1217869" cy="472011"/>
              <a:chOff x="9778410" y="7118529"/>
              <a:chExt cx="1217869" cy="472011"/>
            </a:xfrm>
            <a:grpFill/>
          </p:grpSpPr>
          <p:sp>
            <p:nvSpPr>
              <p:cNvPr id="18" name="Forma libre 17">
                <a:extLst>
                  <a:ext uri="{FF2B5EF4-FFF2-40B4-BE49-F238E27FC236}">
                    <a16:creationId xmlns:a16="http://schemas.microsoft.com/office/drawing/2014/main" id="{747270D5-31E1-21E8-99C5-AC5097511686}"/>
                  </a:ext>
                </a:extLst>
              </p:cNvPr>
              <p:cNvSpPr/>
              <p:nvPr/>
            </p:nvSpPr>
            <p:spPr>
              <a:xfrm>
                <a:off x="9778410" y="7128084"/>
                <a:ext cx="332778" cy="461819"/>
              </a:xfrm>
              <a:custGeom>
                <a:avLst/>
                <a:gdLst>
                  <a:gd name="connsiteX0" fmla="*/ 0 w 332778"/>
                  <a:gd name="connsiteY0" fmla="*/ 281551 h 461819"/>
                  <a:gd name="connsiteX1" fmla="*/ 0 w 332778"/>
                  <a:gd name="connsiteY1" fmla="*/ 0 h 461819"/>
                  <a:gd name="connsiteX2" fmla="*/ 110716 w 332778"/>
                  <a:gd name="connsiteY2" fmla="*/ 0 h 461819"/>
                  <a:gd name="connsiteX3" fmla="*/ 110716 w 332778"/>
                  <a:gd name="connsiteY3" fmla="*/ 285373 h 461819"/>
                  <a:gd name="connsiteX4" fmla="*/ 166389 w 332778"/>
                  <a:gd name="connsiteY4" fmla="*/ 354168 h 461819"/>
                  <a:gd name="connsiteX5" fmla="*/ 222063 w 332778"/>
                  <a:gd name="connsiteY5" fmla="*/ 285373 h 461819"/>
                  <a:gd name="connsiteX6" fmla="*/ 222063 w 332778"/>
                  <a:gd name="connsiteY6" fmla="*/ 0 h 461819"/>
                  <a:gd name="connsiteX7" fmla="*/ 332779 w 332778"/>
                  <a:gd name="connsiteY7" fmla="*/ 0 h 461819"/>
                  <a:gd name="connsiteX8" fmla="*/ 332779 w 332778"/>
                  <a:gd name="connsiteY8" fmla="*/ 281551 h 461819"/>
                  <a:gd name="connsiteX9" fmla="*/ 166389 w 332778"/>
                  <a:gd name="connsiteY9" fmla="*/ 461820 h 461819"/>
                  <a:gd name="connsiteX10" fmla="*/ 0 w 332778"/>
                  <a:gd name="connsiteY10" fmla="*/ 281551 h 4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778" h="461819">
                    <a:moveTo>
                      <a:pt x="0" y="281551"/>
                    </a:moveTo>
                    <a:lnTo>
                      <a:pt x="0" y="0"/>
                    </a:lnTo>
                    <a:lnTo>
                      <a:pt x="110716" y="0"/>
                    </a:lnTo>
                    <a:lnTo>
                      <a:pt x="110716" y="285373"/>
                    </a:lnTo>
                    <a:cubicBezTo>
                      <a:pt x="110716" y="323592"/>
                      <a:pt x="124001" y="354168"/>
                      <a:pt x="166389" y="354168"/>
                    </a:cubicBezTo>
                    <a:cubicBezTo>
                      <a:pt x="208777" y="354168"/>
                      <a:pt x="222063" y="322955"/>
                      <a:pt x="222063" y="285373"/>
                    </a:cubicBezTo>
                    <a:lnTo>
                      <a:pt x="222063" y="0"/>
                    </a:lnTo>
                    <a:lnTo>
                      <a:pt x="332779" y="0"/>
                    </a:lnTo>
                    <a:lnTo>
                      <a:pt x="332779" y="281551"/>
                    </a:lnTo>
                    <a:cubicBezTo>
                      <a:pt x="332779" y="391113"/>
                      <a:pt x="269513" y="461820"/>
                      <a:pt x="166389" y="461820"/>
                    </a:cubicBezTo>
                    <a:cubicBezTo>
                      <a:pt x="63266" y="461820"/>
                      <a:pt x="0" y="390476"/>
                      <a:pt x="0" y="281551"/>
                    </a:cubicBezTo>
                  </a:path>
                </a:pathLst>
              </a:custGeom>
              <a:grpFill/>
              <a:ln w="63176" cap="flat">
                <a:noFill/>
                <a:prstDash val="solid"/>
                <a:miter/>
              </a:ln>
            </p:spPr>
            <p:txBody>
              <a:bodyPr rtlCol="0" anchor="ctr"/>
              <a:lstStyle/>
              <a:p>
                <a:endParaRPr lang="es-ES"/>
              </a:p>
            </p:txBody>
          </p:sp>
          <p:sp>
            <p:nvSpPr>
              <p:cNvPr id="19" name="Forma libre 18">
                <a:extLst>
                  <a:ext uri="{FF2B5EF4-FFF2-40B4-BE49-F238E27FC236}">
                    <a16:creationId xmlns:a16="http://schemas.microsoft.com/office/drawing/2014/main" id="{3BA256A8-719E-09EC-4357-4868327991AF}"/>
                  </a:ext>
                </a:extLst>
              </p:cNvPr>
              <p:cNvSpPr/>
              <p:nvPr/>
            </p:nvSpPr>
            <p:spPr>
              <a:xfrm>
                <a:off x="10175721" y="7127447"/>
                <a:ext cx="327717" cy="454812"/>
              </a:xfrm>
              <a:custGeom>
                <a:avLst/>
                <a:gdLst>
                  <a:gd name="connsiteX0" fmla="*/ 132226 w 327717"/>
                  <a:gd name="connsiteY0" fmla="*/ 256708 h 454812"/>
                  <a:gd name="connsiteX1" fmla="*/ 209410 w 327717"/>
                  <a:gd name="connsiteY1" fmla="*/ 182180 h 454812"/>
                  <a:gd name="connsiteX2" fmla="*/ 132226 w 327717"/>
                  <a:gd name="connsiteY2" fmla="*/ 108289 h 454812"/>
                  <a:gd name="connsiteX3" fmla="*/ 110083 w 327717"/>
                  <a:gd name="connsiteY3" fmla="*/ 108289 h 454812"/>
                  <a:gd name="connsiteX4" fmla="*/ 110083 w 327717"/>
                  <a:gd name="connsiteY4" fmla="*/ 256708 h 454812"/>
                  <a:gd name="connsiteX5" fmla="*/ 132226 w 327717"/>
                  <a:gd name="connsiteY5" fmla="*/ 256708 h 454812"/>
                  <a:gd name="connsiteX6" fmla="*/ 200553 w 327717"/>
                  <a:gd name="connsiteY6" fmla="*/ 454813 h 454812"/>
                  <a:gd name="connsiteX7" fmla="*/ 162593 w 327717"/>
                  <a:gd name="connsiteY7" fmla="*/ 362449 h 454812"/>
                  <a:gd name="connsiteX8" fmla="*/ 128430 w 327717"/>
                  <a:gd name="connsiteY8" fmla="*/ 364360 h 454812"/>
                  <a:gd name="connsiteX9" fmla="*/ 110083 w 327717"/>
                  <a:gd name="connsiteY9" fmla="*/ 364360 h 454812"/>
                  <a:gd name="connsiteX10" fmla="*/ 110083 w 327717"/>
                  <a:gd name="connsiteY10" fmla="*/ 454813 h 454812"/>
                  <a:gd name="connsiteX11" fmla="*/ 0 w 327717"/>
                  <a:gd name="connsiteY11" fmla="*/ 454813 h 454812"/>
                  <a:gd name="connsiteX12" fmla="*/ 0 w 327717"/>
                  <a:gd name="connsiteY12" fmla="*/ 0 h 454812"/>
                  <a:gd name="connsiteX13" fmla="*/ 112613 w 327717"/>
                  <a:gd name="connsiteY13" fmla="*/ 0 h 454812"/>
                  <a:gd name="connsiteX14" fmla="*/ 316962 w 327717"/>
                  <a:gd name="connsiteY14" fmla="*/ 182180 h 454812"/>
                  <a:gd name="connsiteX15" fmla="*/ 259390 w 327717"/>
                  <a:gd name="connsiteY15" fmla="*/ 321044 h 454812"/>
                  <a:gd name="connsiteX16" fmla="*/ 327717 w 327717"/>
                  <a:gd name="connsiteY16" fmla="*/ 454176 h 454812"/>
                  <a:gd name="connsiteX17" fmla="*/ 199920 w 327717"/>
                  <a:gd name="connsiteY17" fmla="*/ 454176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7717" h="454812">
                    <a:moveTo>
                      <a:pt x="132226" y="256708"/>
                    </a:moveTo>
                    <a:cubicBezTo>
                      <a:pt x="183471" y="256708"/>
                      <a:pt x="209410" y="224858"/>
                      <a:pt x="209410" y="182180"/>
                    </a:cubicBezTo>
                    <a:cubicBezTo>
                      <a:pt x="209410" y="139501"/>
                      <a:pt x="182838" y="108289"/>
                      <a:pt x="132226" y="108289"/>
                    </a:cubicBezTo>
                    <a:lnTo>
                      <a:pt x="110083" y="108289"/>
                    </a:lnTo>
                    <a:lnTo>
                      <a:pt x="110083" y="256708"/>
                    </a:lnTo>
                    <a:lnTo>
                      <a:pt x="132226" y="256708"/>
                    </a:lnTo>
                    <a:close/>
                    <a:moveTo>
                      <a:pt x="200553" y="454813"/>
                    </a:moveTo>
                    <a:lnTo>
                      <a:pt x="162593" y="362449"/>
                    </a:lnTo>
                    <a:cubicBezTo>
                      <a:pt x="151838" y="364360"/>
                      <a:pt x="140450" y="364360"/>
                      <a:pt x="128430" y="364360"/>
                    </a:cubicBezTo>
                    <a:lnTo>
                      <a:pt x="110083" y="364360"/>
                    </a:lnTo>
                    <a:lnTo>
                      <a:pt x="110083" y="454813"/>
                    </a:lnTo>
                    <a:lnTo>
                      <a:pt x="0" y="454813"/>
                    </a:lnTo>
                    <a:lnTo>
                      <a:pt x="0" y="0"/>
                    </a:lnTo>
                    <a:lnTo>
                      <a:pt x="112613" y="0"/>
                    </a:lnTo>
                    <a:cubicBezTo>
                      <a:pt x="261288" y="0"/>
                      <a:pt x="316962" y="87905"/>
                      <a:pt x="316962" y="182180"/>
                    </a:cubicBezTo>
                    <a:cubicBezTo>
                      <a:pt x="316962" y="235687"/>
                      <a:pt x="298615" y="286647"/>
                      <a:pt x="259390" y="321044"/>
                    </a:cubicBezTo>
                    <a:lnTo>
                      <a:pt x="327717" y="454176"/>
                    </a:lnTo>
                    <a:lnTo>
                      <a:pt x="199920" y="454176"/>
                    </a:lnTo>
                    <a:close/>
                  </a:path>
                </a:pathLst>
              </a:custGeom>
              <a:grpFill/>
              <a:ln w="63176" cap="flat">
                <a:noFill/>
                <a:prstDash val="solid"/>
                <a:miter/>
              </a:ln>
            </p:spPr>
            <p:txBody>
              <a:bodyPr rtlCol="0" anchor="ctr"/>
              <a:lstStyle/>
              <a:p>
                <a:endParaRPr lang="es-ES"/>
              </a:p>
            </p:txBody>
          </p:sp>
          <p:sp>
            <p:nvSpPr>
              <p:cNvPr id="20" name="Forma libre 19">
                <a:extLst>
                  <a:ext uri="{FF2B5EF4-FFF2-40B4-BE49-F238E27FC236}">
                    <a16:creationId xmlns:a16="http://schemas.microsoft.com/office/drawing/2014/main" id="{9408E7D2-DE6C-104A-2015-AC2D5ED2475B}"/>
                  </a:ext>
                </a:extLst>
              </p:cNvPr>
              <p:cNvSpPr/>
              <p:nvPr/>
            </p:nvSpPr>
            <p:spPr>
              <a:xfrm>
                <a:off x="10527479" y="7118529"/>
                <a:ext cx="468800" cy="472011"/>
              </a:xfrm>
              <a:custGeom>
                <a:avLst/>
                <a:gdLst>
                  <a:gd name="connsiteX0" fmla="*/ 234717 w 468800"/>
                  <a:gd name="connsiteY0" fmla="*/ 112111 h 472011"/>
                  <a:gd name="connsiteX1" fmla="*/ 110715 w 468800"/>
                  <a:gd name="connsiteY1" fmla="*/ 236324 h 472011"/>
                  <a:gd name="connsiteX2" fmla="*/ 234717 w 468800"/>
                  <a:gd name="connsiteY2" fmla="*/ 361175 h 472011"/>
                  <a:gd name="connsiteX3" fmla="*/ 358085 w 468800"/>
                  <a:gd name="connsiteY3" fmla="*/ 236324 h 472011"/>
                  <a:gd name="connsiteX4" fmla="*/ 234717 w 468800"/>
                  <a:gd name="connsiteY4" fmla="*/ 112111 h 472011"/>
                  <a:gd name="connsiteX5" fmla="*/ 234717 w 468800"/>
                  <a:gd name="connsiteY5" fmla="*/ 472011 h 472011"/>
                  <a:gd name="connsiteX6" fmla="*/ 0 w 468800"/>
                  <a:gd name="connsiteY6" fmla="*/ 235687 h 472011"/>
                  <a:gd name="connsiteX7" fmla="*/ 234717 w 468800"/>
                  <a:gd name="connsiteY7" fmla="*/ 0 h 472011"/>
                  <a:gd name="connsiteX8" fmla="*/ 468801 w 468800"/>
                  <a:gd name="connsiteY8" fmla="*/ 235687 h 472011"/>
                  <a:gd name="connsiteX9" fmla="*/ 234717 w 468800"/>
                  <a:gd name="connsiteY9" fmla="*/ 472011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800" h="472011">
                    <a:moveTo>
                      <a:pt x="234717" y="112111"/>
                    </a:moveTo>
                    <a:cubicBezTo>
                      <a:pt x="162593" y="112111"/>
                      <a:pt x="110715" y="168166"/>
                      <a:pt x="110715" y="236324"/>
                    </a:cubicBezTo>
                    <a:cubicBezTo>
                      <a:pt x="110715" y="304482"/>
                      <a:pt x="162593" y="361175"/>
                      <a:pt x="234717" y="361175"/>
                    </a:cubicBezTo>
                    <a:cubicBezTo>
                      <a:pt x="306840" y="361175"/>
                      <a:pt x="358085" y="304482"/>
                      <a:pt x="358085" y="236324"/>
                    </a:cubicBezTo>
                    <a:cubicBezTo>
                      <a:pt x="358085" y="168166"/>
                      <a:pt x="306207" y="112111"/>
                      <a:pt x="234717" y="112111"/>
                    </a:cubicBezTo>
                    <a:moveTo>
                      <a:pt x="234717" y="472011"/>
                    </a:moveTo>
                    <a:cubicBezTo>
                      <a:pt x="98062" y="472011"/>
                      <a:pt x="0" y="362449"/>
                      <a:pt x="0" y="235687"/>
                    </a:cubicBezTo>
                    <a:cubicBezTo>
                      <a:pt x="0" y="108926"/>
                      <a:pt x="98062" y="0"/>
                      <a:pt x="234717" y="0"/>
                    </a:cubicBezTo>
                    <a:cubicBezTo>
                      <a:pt x="371371" y="0"/>
                      <a:pt x="468801" y="109563"/>
                      <a:pt x="468801" y="235687"/>
                    </a:cubicBezTo>
                    <a:cubicBezTo>
                      <a:pt x="468801" y="361812"/>
                      <a:pt x="370738" y="472011"/>
                      <a:pt x="234717" y="472011"/>
                    </a:cubicBezTo>
                  </a:path>
                </a:pathLst>
              </a:custGeom>
              <a:grpFill/>
              <a:ln w="63176" cap="flat">
                <a:noFill/>
                <a:prstDash val="solid"/>
                <a:miter/>
              </a:ln>
            </p:spPr>
            <p:txBody>
              <a:bodyPr rtlCol="0" anchor="ctr"/>
              <a:lstStyle/>
              <a:p>
                <a:endParaRPr lang="es-ES"/>
              </a:p>
            </p:txBody>
          </p:sp>
        </p:grpSp>
        <p:sp>
          <p:nvSpPr>
            <p:cNvPr id="17" name="Forma libre 16">
              <a:extLst>
                <a:ext uri="{FF2B5EF4-FFF2-40B4-BE49-F238E27FC236}">
                  <a16:creationId xmlns:a16="http://schemas.microsoft.com/office/drawing/2014/main" id="{20002098-EC4D-6280-0535-275C29DDC7ED}"/>
                </a:ext>
              </a:extLst>
            </p:cNvPr>
            <p:cNvSpPr/>
            <p:nvPr/>
          </p:nvSpPr>
          <p:spPr>
            <a:xfrm>
              <a:off x="11173424" y="6858000"/>
              <a:ext cx="827518" cy="993708"/>
            </a:xfrm>
            <a:custGeom>
              <a:avLst/>
              <a:gdLst>
                <a:gd name="connsiteX0" fmla="*/ 0 w 827518"/>
                <a:gd name="connsiteY0" fmla="*/ 0 h 993708"/>
                <a:gd name="connsiteX1" fmla="*/ 0 w 827518"/>
                <a:gd name="connsiteY1" fmla="*/ 370093 h 993708"/>
                <a:gd name="connsiteX2" fmla="*/ 381493 w 827518"/>
                <a:gd name="connsiteY2" fmla="*/ 496854 h 993708"/>
                <a:gd name="connsiteX3" fmla="*/ 0 w 827518"/>
                <a:gd name="connsiteY3" fmla="*/ 622979 h 993708"/>
                <a:gd name="connsiteX4" fmla="*/ 0 w 827518"/>
                <a:gd name="connsiteY4" fmla="*/ 993708 h 993708"/>
                <a:gd name="connsiteX5" fmla="*/ 827518 w 827518"/>
                <a:gd name="connsiteY5" fmla="*/ 691774 h 993708"/>
                <a:gd name="connsiteX6" fmla="*/ 827518 w 827518"/>
                <a:gd name="connsiteY6" fmla="*/ 301934 h 993708"/>
                <a:gd name="connsiteX7" fmla="*/ 0 w 827518"/>
                <a:gd name="connsiteY7" fmla="*/ 0 h 9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518" h="993708">
                  <a:moveTo>
                    <a:pt x="0" y="0"/>
                  </a:moveTo>
                  <a:lnTo>
                    <a:pt x="0" y="370093"/>
                  </a:lnTo>
                  <a:lnTo>
                    <a:pt x="381493" y="496854"/>
                  </a:lnTo>
                  <a:lnTo>
                    <a:pt x="0" y="622979"/>
                  </a:lnTo>
                  <a:lnTo>
                    <a:pt x="0" y="993708"/>
                  </a:lnTo>
                  <a:lnTo>
                    <a:pt x="827518" y="691774"/>
                  </a:lnTo>
                  <a:lnTo>
                    <a:pt x="827518" y="301934"/>
                  </a:lnTo>
                  <a:lnTo>
                    <a:pt x="0" y="0"/>
                  </a:lnTo>
                  <a:close/>
                </a:path>
              </a:pathLst>
            </a:custGeom>
            <a:grpFill/>
            <a:ln w="63176" cap="flat">
              <a:noFill/>
              <a:prstDash val="solid"/>
              <a:miter/>
            </a:ln>
          </p:spPr>
          <p:txBody>
            <a:bodyPr rtlCol="0" anchor="ctr"/>
            <a:lstStyle/>
            <a:p>
              <a:endParaRPr lang="es-ES"/>
            </a:p>
          </p:txBody>
        </p:sp>
      </p:grpSp>
    </p:spTree>
    <p:extLst>
      <p:ext uri="{BB962C8B-B14F-4D97-AF65-F5344CB8AC3E}">
        <p14:creationId xmlns:p14="http://schemas.microsoft.com/office/powerpoint/2010/main" val="283301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F378E9-1076-2A4B-1B55-E7A0C32C8E67}"/>
              </a:ext>
            </a:extLst>
          </p:cNvPr>
          <p:cNvSpPr>
            <a:spLocks noGrp="1"/>
          </p:cNvSpPr>
          <p:nvPr>
            <p:ph type="ctrTitle" hasCustomPrompt="1"/>
          </p:nvPr>
        </p:nvSpPr>
        <p:spPr>
          <a:xfrm>
            <a:off x="3488183" y="4275237"/>
            <a:ext cx="4608592" cy="418361"/>
          </a:xfrm>
        </p:spPr>
        <p:txBody>
          <a:bodyPr wrap="square" lIns="72000" tIns="0" rIns="72000" bIns="180000" anchor="b">
            <a:noAutofit/>
          </a:bodyPr>
          <a:lstStyle>
            <a:lvl1pPr algn="l">
              <a:lnSpc>
                <a:spcPts val="1880"/>
              </a:lnSpc>
              <a:defRPr sz="1400" b="1" i="0">
                <a:solidFill>
                  <a:srgbClr val="F1884C"/>
                </a:solidFill>
                <a:latin typeface="Calibri" panose="020F0502020204030204" pitchFamily="34" charset="0"/>
                <a:cs typeface="Calibri" panose="020F0502020204030204" pitchFamily="34" charset="0"/>
              </a:defRPr>
            </a:lvl1pPr>
          </a:lstStyle>
          <a:p>
            <a:r>
              <a:rPr lang="es-ES"/>
              <a:t>Y esto el subtítulo</a:t>
            </a:r>
          </a:p>
        </p:txBody>
      </p:sp>
      <p:sp>
        <p:nvSpPr>
          <p:cNvPr id="12" name="Marcador de texto 11">
            <a:extLst>
              <a:ext uri="{FF2B5EF4-FFF2-40B4-BE49-F238E27FC236}">
                <a16:creationId xmlns:a16="http://schemas.microsoft.com/office/drawing/2014/main" id="{97F893A7-4F2A-C770-C90A-7C2DDF1A0DB0}"/>
              </a:ext>
            </a:extLst>
          </p:cNvPr>
          <p:cNvSpPr>
            <a:spLocks noGrp="1"/>
          </p:cNvSpPr>
          <p:nvPr>
            <p:ph type="body" sz="quarter" idx="10" hasCustomPrompt="1"/>
          </p:nvPr>
        </p:nvSpPr>
        <p:spPr>
          <a:xfrm>
            <a:off x="3488183" y="3437796"/>
            <a:ext cx="8365766" cy="797311"/>
          </a:xfrm>
          <a:prstGeom prst="rect">
            <a:avLst/>
          </a:prstGeom>
        </p:spPr>
        <p:txBody>
          <a:bodyPr wrap="square" bIns="180000">
            <a:noAutofit/>
          </a:bodyPr>
          <a:lstStyle>
            <a:lvl1pPr marL="0" indent="0">
              <a:buNone/>
              <a:defRPr sz="4000" b="1" i="0">
                <a:solidFill>
                  <a:srgbClr val="F1884C"/>
                </a:solidFill>
                <a:latin typeface="Calibri" panose="020F0502020204030204" pitchFamily="34" charset="0"/>
                <a:cs typeface="Calibri" panose="020F0502020204030204" pitchFamily="34" charset="0"/>
              </a:defRPr>
            </a:lvl1pPr>
            <a:lvl2pPr>
              <a:defRPr sz="4400" b="1" i="0">
                <a:solidFill>
                  <a:schemeClr val="bg1"/>
                </a:solidFill>
                <a:latin typeface="Poppins" pitchFamily="2" charset="77"/>
                <a:cs typeface="Poppins" pitchFamily="2" charset="77"/>
              </a:defRPr>
            </a:lvl2pPr>
            <a:lvl3pPr>
              <a:defRPr sz="4400" b="1" i="0">
                <a:solidFill>
                  <a:schemeClr val="bg1"/>
                </a:solidFill>
                <a:latin typeface="Poppins" pitchFamily="2" charset="77"/>
                <a:cs typeface="Poppins" pitchFamily="2" charset="77"/>
              </a:defRPr>
            </a:lvl3pPr>
            <a:lvl4pPr>
              <a:defRPr sz="4400" b="1" i="0">
                <a:solidFill>
                  <a:schemeClr val="bg1"/>
                </a:solidFill>
                <a:latin typeface="Poppins" pitchFamily="2" charset="77"/>
                <a:cs typeface="Poppins" pitchFamily="2" charset="77"/>
              </a:defRPr>
            </a:lvl4pPr>
            <a:lvl5pPr>
              <a:defRPr sz="4400" b="1" i="0">
                <a:solidFill>
                  <a:schemeClr val="bg1"/>
                </a:solidFill>
                <a:latin typeface="Poppins" pitchFamily="2" charset="77"/>
                <a:cs typeface="Poppins" pitchFamily="2" charset="77"/>
              </a:defRPr>
            </a:lvl5pPr>
          </a:lstStyle>
          <a:p>
            <a:pPr lvl="0"/>
            <a:r>
              <a:rPr lang="es-ES"/>
              <a:t>Esto es un título grandote</a:t>
            </a:r>
          </a:p>
        </p:txBody>
      </p:sp>
      <p:sp>
        <p:nvSpPr>
          <p:cNvPr id="3" name="Rectángulo 2">
            <a:extLst>
              <a:ext uri="{FF2B5EF4-FFF2-40B4-BE49-F238E27FC236}">
                <a16:creationId xmlns:a16="http://schemas.microsoft.com/office/drawing/2014/main" id="{335931BF-A394-E4D4-736B-4FAFDDDA9882}"/>
              </a:ext>
            </a:extLst>
          </p:cNvPr>
          <p:cNvSpPr/>
          <p:nvPr userDrawn="1"/>
        </p:nvSpPr>
        <p:spPr>
          <a:xfrm>
            <a:off x="1958855" y="3429000"/>
            <a:ext cx="1317388" cy="3843797"/>
          </a:xfrm>
          <a:prstGeom prst="rect">
            <a:avLst/>
          </a:prstGeom>
          <a:noFill/>
          <a:ln>
            <a:solidFill>
              <a:srgbClr val="F188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14" name="Marcador de texto 13">
            <a:extLst>
              <a:ext uri="{FF2B5EF4-FFF2-40B4-BE49-F238E27FC236}">
                <a16:creationId xmlns:a16="http://schemas.microsoft.com/office/drawing/2014/main" id="{E76CA806-D38E-ABF2-BC04-04A557E032DA}"/>
              </a:ext>
            </a:extLst>
          </p:cNvPr>
          <p:cNvSpPr>
            <a:spLocks noGrp="1"/>
          </p:cNvSpPr>
          <p:nvPr>
            <p:ph type="body" sz="quarter" idx="11" hasCustomPrompt="1"/>
          </p:nvPr>
        </p:nvSpPr>
        <p:spPr>
          <a:xfrm>
            <a:off x="1958855" y="3429000"/>
            <a:ext cx="1317388" cy="1355725"/>
          </a:xfrm>
          <a:prstGeom prst="rect">
            <a:avLst/>
          </a:prstGeom>
        </p:spPr>
        <p:txBody>
          <a:bodyPr>
            <a:noAutofit/>
          </a:bodyPr>
          <a:lstStyle>
            <a:lvl1pPr marL="0" indent="0" algn="ctr">
              <a:buNone/>
              <a:defRPr sz="12000" b="0" i="0">
                <a:solidFill>
                  <a:srgbClr val="F1884C"/>
                </a:solidFill>
                <a:latin typeface="Calibri Light" panose="020F0302020204030204" pitchFamily="34" charset="0"/>
                <a:cs typeface="Calibri Light" panose="020F0302020204030204" pitchFamily="34" charset="0"/>
              </a:defRPr>
            </a:lvl1pPr>
          </a:lstStyle>
          <a:p>
            <a:pPr lvl="0"/>
            <a:r>
              <a:rPr lang="es-ES"/>
              <a:t>1</a:t>
            </a:r>
          </a:p>
        </p:txBody>
      </p:sp>
      <p:sp>
        <p:nvSpPr>
          <p:cNvPr id="8" name="Gráfico 43">
            <a:extLst>
              <a:ext uri="{FF2B5EF4-FFF2-40B4-BE49-F238E27FC236}">
                <a16:creationId xmlns:a16="http://schemas.microsoft.com/office/drawing/2014/main" id="{B1363734-5BC6-40D9-463A-B89E1852507B}"/>
              </a:ext>
            </a:extLst>
          </p:cNvPr>
          <p:cNvSpPr/>
          <p:nvPr userDrawn="1"/>
        </p:nvSpPr>
        <p:spPr>
          <a:xfrm>
            <a:off x="3488183" y="680722"/>
            <a:ext cx="2417396" cy="2566810"/>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blipFill>
            <a:blip r:embed="rId3"/>
            <a:stretch>
              <a:fillRect/>
            </a:stretch>
          </a:blipFill>
          <a:ln w="3816" cap="flat">
            <a:noFill/>
            <a:prstDash val="solid"/>
            <a:miter/>
          </a:ln>
        </p:spPr>
        <p:txBody>
          <a:bodyPr rtlCol="0" anchor="ctr">
            <a:noAutofit/>
          </a:bodyPr>
          <a:lstStyle/>
          <a:p>
            <a:endParaRPr lang="es-ES"/>
          </a:p>
        </p:txBody>
      </p:sp>
      <p:grpSp>
        <p:nvGrpSpPr>
          <p:cNvPr id="6" name="Grupo 5">
            <a:extLst>
              <a:ext uri="{FF2B5EF4-FFF2-40B4-BE49-F238E27FC236}">
                <a16:creationId xmlns:a16="http://schemas.microsoft.com/office/drawing/2014/main" id="{F73B2491-4583-A3CE-756D-B4EA5265530F}"/>
              </a:ext>
            </a:extLst>
          </p:cNvPr>
          <p:cNvGrpSpPr/>
          <p:nvPr userDrawn="1"/>
        </p:nvGrpSpPr>
        <p:grpSpPr>
          <a:xfrm>
            <a:off x="8269356" y="569842"/>
            <a:ext cx="2768127" cy="250729"/>
            <a:chOff x="5778107" y="7118529"/>
            <a:chExt cx="5218172" cy="472648"/>
          </a:xfrm>
          <a:solidFill>
            <a:srgbClr val="D76132"/>
          </a:solidFill>
        </p:grpSpPr>
        <p:sp>
          <p:nvSpPr>
            <p:cNvPr id="7" name="Forma libre 6">
              <a:extLst>
                <a:ext uri="{FF2B5EF4-FFF2-40B4-BE49-F238E27FC236}">
                  <a16:creationId xmlns:a16="http://schemas.microsoft.com/office/drawing/2014/main" id="{5E53CE48-2CCA-D367-1FB2-4CD1FED9BFFC}"/>
                </a:ext>
              </a:extLst>
            </p:cNvPr>
            <p:cNvSpPr/>
            <p:nvPr/>
          </p:nvSpPr>
          <p:spPr>
            <a:xfrm>
              <a:off x="5778107" y="7127447"/>
              <a:ext cx="332146" cy="454812"/>
            </a:xfrm>
            <a:custGeom>
              <a:avLst/>
              <a:gdLst>
                <a:gd name="connsiteX0" fmla="*/ 221431 w 332146"/>
                <a:gd name="connsiteY0" fmla="*/ 0 h 454812"/>
                <a:gd name="connsiteX1" fmla="*/ 221431 w 332146"/>
                <a:gd name="connsiteY1" fmla="*/ 171351 h 454812"/>
                <a:gd name="connsiteX2" fmla="*/ 110083 w 332146"/>
                <a:gd name="connsiteY2" fmla="*/ 171351 h 454812"/>
                <a:gd name="connsiteX3" fmla="*/ 110083 w 332146"/>
                <a:gd name="connsiteY3" fmla="*/ 0 h 454812"/>
                <a:gd name="connsiteX4" fmla="*/ 0 w 332146"/>
                <a:gd name="connsiteY4" fmla="*/ 0 h 454812"/>
                <a:gd name="connsiteX5" fmla="*/ 0 w 332146"/>
                <a:gd name="connsiteY5" fmla="*/ 454813 h 454812"/>
                <a:gd name="connsiteX6" fmla="*/ 110083 w 332146"/>
                <a:gd name="connsiteY6" fmla="*/ 454813 h 454812"/>
                <a:gd name="connsiteX7" fmla="*/ 110083 w 332146"/>
                <a:gd name="connsiteY7" fmla="*/ 277729 h 454812"/>
                <a:gd name="connsiteX8" fmla="*/ 221431 w 332146"/>
                <a:gd name="connsiteY8" fmla="*/ 277729 h 454812"/>
                <a:gd name="connsiteX9" fmla="*/ 221431 w 332146"/>
                <a:gd name="connsiteY9" fmla="*/ 454813 h 454812"/>
                <a:gd name="connsiteX10" fmla="*/ 332146 w 332146"/>
                <a:gd name="connsiteY10" fmla="*/ 454813 h 454812"/>
                <a:gd name="connsiteX11" fmla="*/ 332146 w 332146"/>
                <a:gd name="connsiteY11" fmla="*/ 0 h 454812"/>
                <a:gd name="connsiteX12" fmla="*/ 221431 w 332146"/>
                <a:gd name="connsiteY12" fmla="*/ 0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146" h="454812">
                  <a:moveTo>
                    <a:pt x="221431" y="0"/>
                  </a:moveTo>
                  <a:lnTo>
                    <a:pt x="221431" y="171351"/>
                  </a:lnTo>
                  <a:lnTo>
                    <a:pt x="110083" y="171351"/>
                  </a:lnTo>
                  <a:lnTo>
                    <a:pt x="110083" y="0"/>
                  </a:lnTo>
                  <a:lnTo>
                    <a:pt x="0" y="0"/>
                  </a:lnTo>
                  <a:lnTo>
                    <a:pt x="0" y="454813"/>
                  </a:lnTo>
                  <a:lnTo>
                    <a:pt x="110083" y="454813"/>
                  </a:lnTo>
                  <a:lnTo>
                    <a:pt x="110083" y="277729"/>
                  </a:lnTo>
                  <a:lnTo>
                    <a:pt x="221431" y="277729"/>
                  </a:lnTo>
                  <a:lnTo>
                    <a:pt x="221431" y="454813"/>
                  </a:lnTo>
                  <a:lnTo>
                    <a:pt x="332146" y="454813"/>
                  </a:lnTo>
                  <a:lnTo>
                    <a:pt x="332146" y="0"/>
                  </a:lnTo>
                  <a:lnTo>
                    <a:pt x="221431" y="0"/>
                  </a:lnTo>
                  <a:close/>
                </a:path>
              </a:pathLst>
            </a:custGeom>
            <a:grpFill/>
            <a:ln w="63176" cap="flat">
              <a:noFill/>
              <a:prstDash val="solid"/>
              <a:miter/>
            </a:ln>
          </p:spPr>
          <p:txBody>
            <a:bodyPr rtlCol="0" anchor="ctr"/>
            <a:lstStyle/>
            <a:p>
              <a:endParaRPr lang="es-ES"/>
            </a:p>
          </p:txBody>
        </p:sp>
        <p:sp>
          <p:nvSpPr>
            <p:cNvPr id="9" name="Forma libre 8">
              <a:extLst>
                <a:ext uri="{FF2B5EF4-FFF2-40B4-BE49-F238E27FC236}">
                  <a16:creationId xmlns:a16="http://schemas.microsoft.com/office/drawing/2014/main" id="{1D0E1FE4-4447-A562-BD7E-0D12E05E5BD5}"/>
                </a:ext>
              </a:extLst>
            </p:cNvPr>
            <p:cNvSpPr/>
            <p:nvPr/>
          </p:nvSpPr>
          <p:spPr>
            <a:xfrm>
              <a:off x="6140620" y="7128084"/>
              <a:ext cx="440330" cy="454175"/>
            </a:xfrm>
            <a:custGeom>
              <a:avLst/>
              <a:gdLst>
                <a:gd name="connsiteX0" fmla="*/ 280268 w 440330"/>
                <a:gd name="connsiteY0" fmla="*/ 311489 h 454175"/>
                <a:gd name="connsiteX1" fmla="*/ 221431 w 440330"/>
                <a:gd name="connsiteY1" fmla="*/ 132494 h 454175"/>
                <a:gd name="connsiteX2" fmla="*/ 162593 w 440330"/>
                <a:gd name="connsiteY2" fmla="*/ 311489 h 454175"/>
                <a:gd name="connsiteX3" fmla="*/ 279635 w 440330"/>
                <a:gd name="connsiteY3" fmla="*/ 311489 h 454175"/>
                <a:gd name="connsiteX4" fmla="*/ 308738 w 440330"/>
                <a:gd name="connsiteY4" fmla="*/ 398120 h 454175"/>
                <a:gd name="connsiteX5" fmla="*/ 134756 w 440330"/>
                <a:gd name="connsiteY5" fmla="*/ 398120 h 454175"/>
                <a:gd name="connsiteX6" fmla="*/ 115777 w 440330"/>
                <a:gd name="connsiteY6" fmla="*/ 454176 h 454175"/>
                <a:gd name="connsiteX7" fmla="*/ 0 w 440330"/>
                <a:gd name="connsiteY7" fmla="*/ 454176 h 454175"/>
                <a:gd name="connsiteX8" fmla="*/ 164491 w 440330"/>
                <a:gd name="connsiteY8" fmla="*/ 0 h 454175"/>
                <a:gd name="connsiteX9" fmla="*/ 278370 w 440330"/>
                <a:gd name="connsiteY9" fmla="*/ 0 h 454175"/>
                <a:gd name="connsiteX10" fmla="*/ 440331 w 440330"/>
                <a:gd name="connsiteY10" fmla="*/ 454176 h 454175"/>
                <a:gd name="connsiteX11" fmla="*/ 327717 w 440330"/>
                <a:gd name="connsiteY11" fmla="*/ 454176 h 454175"/>
                <a:gd name="connsiteX12" fmla="*/ 309370 w 440330"/>
                <a:gd name="connsiteY12" fmla="*/ 398120 h 45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0330" h="454175">
                  <a:moveTo>
                    <a:pt x="280268" y="311489"/>
                  </a:moveTo>
                  <a:lnTo>
                    <a:pt x="221431" y="132494"/>
                  </a:lnTo>
                  <a:lnTo>
                    <a:pt x="162593" y="311489"/>
                  </a:lnTo>
                  <a:lnTo>
                    <a:pt x="279635" y="311489"/>
                  </a:lnTo>
                  <a:close/>
                  <a:moveTo>
                    <a:pt x="308738" y="398120"/>
                  </a:moveTo>
                  <a:lnTo>
                    <a:pt x="134756" y="398120"/>
                  </a:lnTo>
                  <a:lnTo>
                    <a:pt x="115777" y="454176"/>
                  </a:lnTo>
                  <a:lnTo>
                    <a:pt x="0" y="454176"/>
                  </a:lnTo>
                  <a:lnTo>
                    <a:pt x="164491" y="0"/>
                  </a:lnTo>
                  <a:lnTo>
                    <a:pt x="278370" y="0"/>
                  </a:lnTo>
                  <a:lnTo>
                    <a:pt x="440331" y="454176"/>
                  </a:lnTo>
                  <a:lnTo>
                    <a:pt x="327717" y="454176"/>
                  </a:lnTo>
                  <a:lnTo>
                    <a:pt x="309370" y="398120"/>
                  </a:lnTo>
                  <a:close/>
                </a:path>
              </a:pathLst>
            </a:custGeom>
            <a:grpFill/>
            <a:ln w="63176" cap="flat">
              <a:noFill/>
              <a:prstDash val="solid"/>
              <a:miter/>
            </a:ln>
          </p:spPr>
          <p:txBody>
            <a:bodyPr rtlCol="0" anchor="ctr"/>
            <a:lstStyle/>
            <a:p>
              <a:endParaRPr lang="es-ES"/>
            </a:p>
          </p:txBody>
        </p:sp>
        <p:grpSp>
          <p:nvGrpSpPr>
            <p:cNvPr id="10" name="Gráfico 30">
              <a:extLst>
                <a:ext uri="{FF2B5EF4-FFF2-40B4-BE49-F238E27FC236}">
                  <a16:creationId xmlns:a16="http://schemas.microsoft.com/office/drawing/2014/main" id="{CDA1864D-D2FB-74E3-E9D1-D5E3FA035CBF}"/>
                </a:ext>
              </a:extLst>
            </p:cNvPr>
            <p:cNvGrpSpPr/>
            <p:nvPr/>
          </p:nvGrpSpPr>
          <p:grpSpPr>
            <a:xfrm>
              <a:off x="6566400" y="7119166"/>
              <a:ext cx="721276" cy="472011"/>
              <a:chOff x="6566400" y="7119166"/>
              <a:chExt cx="721276" cy="472011"/>
            </a:xfrm>
            <a:grpFill/>
          </p:grpSpPr>
          <p:sp>
            <p:nvSpPr>
              <p:cNvPr id="25" name="Forma libre 24">
                <a:extLst>
                  <a:ext uri="{FF2B5EF4-FFF2-40B4-BE49-F238E27FC236}">
                    <a16:creationId xmlns:a16="http://schemas.microsoft.com/office/drawing/2014/main" id="{DFC66CE6-35F3-2C89-B5EF-2E61B5E77C01}"/>
                  </a:ext>
                </a:extLst>
              </p:cNvPr>
              <p:cNvSpPr/>
              <p:nvPr/>
            </p:nvSpPr>
            <p:spPr>
              <a:xfrm>
                <a:off x="6566400" y="7123625"/>
                <a:ext cx="234716" cy="463093"/>
              </a:xfrm>
              <a:custGeom>
                <a:avLst/>
                <a:gdLst>
                  <a:gd name="connsiteX0" fmla="*/ 0 w 234716"/>
                  <a:gd name="connsiteY0" fmla="*/ 231865 h 463093"/>
                  <a:gd name="connsiteX1" fmla="*/ 234717 w 234716"/>
                  <a:gd name="connsiteY1" fmla="*/ 0 h 463093"/>
                  <a:gd name="connsiteX2" fmla="*/ 234717 w 234716"/>
                  <a:gd name="connsiteY2" fmla="*/ 111474 h 463093"/>
                  <a:gd name="connsiteX3" fmla="*/ 110715 w 234716"/>
                  <a:gd name="connsiteY3" fmla="*/ 231865 h 463093"/>
                  <a:gd name="connsiteX4" fmla="*/ 234717 w 234716"/>
                  <a:gd name="connsiteY4" fmla="*/ 352257 h 463093"/>
                  <a:gd name="connsiteX5" fmla="*/ 234717 w 234716"/>
                  <a:gd name="connsiteY5" fmla="*/ 463094 h 463093"/>
                  <a:gd name="connsiteX6" fmla="*/ 0 w 234716"/>
                  <a:gd name="connsiteY6" fmla="*/ 231865 h 46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716" h="463093">
                    <a:moveTo>
                      <a:pt x="0" y="231865"/>
                    </a:moveTo>
                    <a:cubicBezTo>
                      <a:pt x="0" y="105741"/>
                      <a:pt x="103123" y="0"/>
                      <a:pt x="234717" y="0"/>
                    </a:cubicBezTo>
                    <a:lnTo>
                      <a:pt x="234717" y="111474"/>
                    </a:lnTo>
                    <a:cubicBezTo>
                      <a:pt x="163226" y="111474"/>
                      <a:pt x="110715" y="165618"/>
                      <a:pt x="110715" y="231865"/>
                    </a:cubicBezTo>
                    <a:cubicBezTo>
                      <a:pt x="110715" y="298113"/>
                      <a:pt x="162593" y="352257"/>
                      <a:pt x="234717" y="352257"/>
                    </a:cubicBezTo>
                    <a:lnTo>
                      <a:pt x="234717" y="463094"/>
                    </a:lnTo>
                    <a:cubicBezTo>
                      <a:pt x="103123" y="463094"/>
                      <a:pt x="0" y="358627"/>
                      <a:pt x="0" y="231865"/>
                    </a:cubicBezTo>
                  </a:path>
                </a:pathLst>
              </a:custGeom>
              <a:grpFill/>
              <a:ln w="63176" cap="flat">
                <a:noFill/>
                <a:prstDash val="solid"/>
                <a:miter/>
              </a:ln>
            </p:spPr>
            <p:txBody>
              <a:bodyPr rtlCol="0" anchor="ctr"/>
              <a:lstStyle/>
              <a:p>
                <a:endParaRPr lang="es-ES"/>
              </a:p>
            </p:txBody>
          </p:sp>
          <p:sp>
            <p:nvSpPr>
              <p:cNvPr id="26" name="Forma libre 25">
                <a:extLst>
                  <a:ext uri="{FF2B5EF4-FFF2-40B4-BE49-F238E27FC236}">
                    <a16:creationId xmlns:a16="http://schemas.microsoft.com/office/drawing/2014/main" id="{7C7D215D-0259-4A92-5CA5-B91B181F5D87}"/>
                  </a:ext>
                </a:extLst>
              </p:cNvPr>
              <p:cNvSpPr/>
              <p:nvPr/>
            </p:nvSpPr>
            <p:spPr>
              <a:xfrm>
                <a:off x="6819463" y="7119166"/>
                <a:ext cx="468212" cy="472011"/>
              </a:xfrm>
              <a:custGeom>
                <a:avLst/>
                <a:gdLst>
                  <a:gd name="connsiteX0" fmla="*/ 351126 w 468212"/>
                  <a:gd name="connsiteY0" fmla="*/ 185365 h 472011"/>
                  <a:gd name="connsiteX1" fmla="*/ 233451 w 468212"/>
                  <a:gd name="connsiteY1" fmla="*/ 103193 h 472011"/>
                  <a:gd name="connsiteX2" fmla="*/ 115144 w 468212"/>
                  <a:gd name="connsiteY2" fmla="*/ 185365 h 472011"/>
                  <a:gd name="connsiteX3" fmla="*/ 351126 w 468212"/>
                  <a:gd name="connsiteY3" fmla="*/ 185365 h 472011"/>
                  <a:gd name="connsiteX4" fmla="*/ 0 w 468212"/>
                  <a:gd name="connsiteY4" fmla="*/ 235687 h 472011"/>
                  <a:gd name="connsiteX5" fmla="*/ 234717 w 468212"/>
                  <a:gd name="connsiteY5" fmla="*/ 0 h 472011"/>
                  <a:gd name="connsiteX6" fmla="*/ 465637 w 468212"/>
                  <a:gd name="connsiteY6" fmla="*/ 268174 h 472011"/>
                  <a:gd name="connsiteX7" fmla="*/ 108817 w 468212"/>
                  <a:gd name="connsiteY7" fmla="*/ 268174 h 472011"/>
                  <a:gd name="connsiteX8" fmla="*/ 234084 w 468212"/>
                  <a:gd name="connsiteY8" fmla="*/ 370093 h 472011"/>
                  <a:gd name="connsiteX9" fmla="*/ 338473 w 468212"/>
                  <a:gd name="connsiteY9" fmla="*/ 310215 h 472011"/>
                  <a:gd name="connsiteX10" fmla="*/ 457413 w 468212"/>
                  <a:gd name="connsiteY10" fmla="*/ 310215 h 472011"/>
                  <a:gd name="connsiteX11" fmla="*/ 234717 w 468212"/>
                  <a:gd name="connsiteY11" fmla="*/ 472011 h 472011"/>
                  <a:gd name="connsiteX12" fmla="*/ 0 w 468212"/>
                  <a:gd name="connsiteY12" fmla="*/ 235687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212" h="472011">
                    <a:moveTo>
                      <a:pt x="351126" y="185365"/>
                    </a:moveTo>
                    <a:cubicBezTo>
                      <a:pt x="336575" y="137590"/>
                      <a:pt x="290391" y="103193"/>
                      <a:pt x="233451" y="103193"/>
                    </a:cubicBezTo>
                    <a:cubicBezTo>
                      <a:pt x="176512" y="103193"/>
                      <a:pt x="130328" y="138227"/>
                      <a:pt x="115144" y="185365"/>
                    </a:cubicBezTo>
                    <a:lnTo>
                      <a:pt x="351126" y="185365"/>
                    </a:lnTo>
                    <a:close/>
                    <a:moveTo>
                      <a:pt x="0" y="235687"/>
                    </a:moveTo>
                    <a:cubicBezTo>
                      <a:pt x="0" y="110200"/>
                      <a:pt x="98695" y="0"/>
                      <a:pt x="234717" y="0"/>
                    </a:cubicBezTo>
                    <a:cubicBezTo>
                      <a:pt x="370738" y="0"/>
                      <a:pt x="487148" y="127399"/>
                      <a:pt x="465637" y="268174"/>
                    </a:cubicBezTo>
                    <a:lnTo>
                      <a:pt x="108817" y="268174"/>
                    </a:lnTo>
                    <a:cubicBezTo>
                      <a:pt x="117042" y="325503"/>
                      <a:pt x="168287" y="370093"/>
                      <a:pt x="234084" y="370093"/>
                    </a:cubicBezTo>
                    <a:cubicBezTo>
                      <a:pt x="279635" y="370093"/>
                      <a:pt x="318860" y="345887"/>
                      <a:pt x="338473" y="310215"/>
                    </a:cubicBezTo>
                    <a:lnTo>
                      <a:pt x="457413" y="310215"/>
                    </a:lnTo>
                    <a:cubicBezTo>
                      <a:pt x="428943" y="403216"/>
                      <a:pt x="342269" y="472011"/>
                      <a:pt x="234717" y="472011"/>
                    </a:cubicBezTo>
                    <a:cubicBezTo>
                      <a:pt x="98695" y="472011"/>
                      <a:pt x="0" y="362449"/>
                      <a:pt x="0" y="235687"/>
                    </a:cubicBezTo>
                  </a:path>
                </a:pathLst>
              </a:custGeom>
              <a:grpFill/>
              <a:ln w="63176" cap="flat">
                <a:noFill/>
                <a:prstDash val="solid"/>
                <a:miter/>
              </a:ln>
            </p:spPr>
            <p:txBody>
              <a:bodyPr rtlCol="0" anchor="ctr"/>
              <a:lstStyle/>
              <a:p>
                <a:endParaRPr lang="es-ES"/>
              </a:p>
            </p:txBody>
          </p:sp>
        </p:grpSp>
        <p:sp>
          <p:nvSpPr>
            <p:cNvPr id="11" name="Forma libre 10">
              <a:extLst>
                <a:ext uri="{FF2B5EF4-FFF2-40B4-BE49-F238E27FC236}">
                  <a16:creationId xmlns:a16="http://schemas.microsoft.com/office/drawing/2014/main" id="{2CE5DF72-0DC8-9795-6BF1-97FCA605C65C}"/>
                </a:ext>
              </a:extLst>
            </p:cNvPr>
            <p:cNvSpPr/>
            <p:nvPr/>
          </p:nvSpPr>
          <p:spPr>
            <a:xfrm>
              <a:off x="7339509" y="7128721"/>
              <a:ext cx="520045" cy="453538"/>
            </a:xfrm>
            <a:custGeom>
              <a:avLst/>
              <a:gdLst>
                <a:gd name="connsiteX0" fmla="*/ 0 w 520045"/>
                <a:gd name="connsiteY0" fmla="*/ 0 h 453538"/>
                <a:gd name="connsiteX1" fmla="*/ 146144 w 520045"/>
                <a:gd name="connsiteY1" fmla="*/ 0 h 453538"/>
                <a:gd name="connsiteX2" fmla="*/ 261288 w 520045"/>
                <a:gd name="connsiteY2" fmla="*/ 308304 h 453538"/>
                <a:gd name="connsiteX3" fmla="*/ 374534 w 520045"/>
                <a:gd name="connsiteY3" fmla="*/ 0 h 453538"/>
                <a:gd name="connsiteX4" fmla="*/ 520046 w 520045"/>
                <a:gd name="connsiteY4" fmla="*/ 0 h 453538"/>
                <a:gd name="connsiteX5" fmla="*/ 520046 w 520045"/>
                <a:gd name="connsiteY5" fmla="*/ 453539 h 453538"/>
                <a:gd name="connsiteX6" fmla="*/ 409963 w 520045"/>
                <a:gd name="connsiteY6" fmla="*/ 453539 h 453538"/>
                <a:gd name="connsiteX7" fmla="*/ 409963 w 520045"/>
                <a:gd name="connsiteY7" fmla="*/ 187913 h 453538"/>
                <a:gd name="connsiteX8" fmla="*/ 309370 w 520045"/>
                <a:gd name="connsiteY8" fmla="*/ 453539 h 453538"/>
                <a:gd name="connsiteX9" fmla="*/ 211308 w 520045"/>
                <a:gd name="connsiteY9" fmla="*/ 453539 h 453538"/>
                <a:gd name="connsiteX10" fmla="*/ 110083 w 520045"/>
                <a:gd name="connsiteY10" fmla="*/ 184728 h 453538"/>
                <a:gd name="connsiteX11" fmla="*/ 110083 w 520045"/>
                <a:gd name="connsiteY11" fmla="*/ 453539 h 453538"/>
                <a:gd name="connsiteX12" fmla="*/ 0 w 520045"/>
                <a:gd name="connsiteY12" fmla="*/ 453539 h 453538"/>
                <a:gd name="connsiteX13" fmla="*/ 0 w 520045"/>
                <a:gd name="connsiteY13" fmla="*/ 0 h 4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045" h="453538">
                  <a:moveTo>
                    <a:pt x="0" y="0"/>
                  </a:moveTo>
                  <a:lnTo>
                    <a:pt x="146144" y="0"/>
                  </a:lnTo>
                  <a:lnTo>
                    <a:pt x="261288" y="308304"/>
                  </a:lnTo>
                  <a:lnTo>
                    <a:pt x="374534" y="0"/>
                  </a:lnTo>
                  <a:lnTo>
                    <a:pt x="520046" y="0"/>
                  </a:lnTo>
                  <a:lnTo>
                    <a:pt x="520046" y="453539"/>
                  </a:lnTo>
                  <a:lnTo>
                    <a:pt x="409963" y="453539"/>
                  </a:lnTo>
                  <a:lnTo>
                    <a:pt x="409963" y="187913"/>
                  </a:lnTo>
                  <a:lnTo>
                    <a:pt x="309370" y="453539"/>
                  </a:lnTo>
                  <a:lnTo>
                    <a:pt x="211308" y="453539"/>
                  </a:lnTo>
                  <a:lnTo>
                    <a:pt x="110083" y="184728"/>
                  </a:lnTo>
                  <a:lnTo>
                    <a:pt x="110083" y="453539"/>
                  </a:lnTo>
                  <a:lnTo>
                    <a:pt x="0" y="453539"/>
                  </a:lnTo>
                  <a:lnTo>
                    <a:pt x="0" y="0"/>
                  </a:lnTo>
                  <a:close/>
                </a:path>
              </a:pathLst>
            </a:custGeom>
            <a:grpFill/>
            <a:ln w="63176" cap="flat">
              <a:noFill/>
              <a:prstDash val="solid"/>
              <a:miter/>
            </a:ln>
          </p:spPr>
          <p:txBody>
            <a:bodyPr rtlCol="0" anchor="ctr"/>
            <a:lstStyle/>
            <a:p>
              <a:endParaRPr lang="es-ES"/>
            </a:p>
          </p:txBody>
        </p:sp>
        <p:grpSp>
          <p:nvGrpSpPr>
            <p:cNvPr id="13" name="Gráfico 30">
              <a:extLst>
                <a:ext uri="{FF2B5EF4-FFF2-40B4-BE49-F238E27FC236}">
                  <a16:creationId xmlns:a16="http://schemas.microsoft.com/office/drawing/2014/main" id="{F2B36974-1FDE-109D-066D-7DC11AC4553F}"/>
                </a:ext>
              </a:extLst>
            </p:cNvPr>
            <p:cNvGrpSpPr/>
            <p:nvPr/>
          </p:nvGrpSpPr>
          <p:grpSpPr>
            <a:xfrm>
              <a:off x="7910801" y="7118529"/>
              <a:ext cx="682639" cy="472011"/>
              <a:chOff x="7910801" y="7118529"/>
              <a:chExt cx="682639" cy="472011"/>
            </a:xfrm>
            <a:grpFill/>
          </p:grpSpPr>
          <p:sp>
            <p:nvSpPr>
              <p:cNvPr id="23" name="Forma libre 22">
                <a:extLst>
                  <a:ext uri="{FF2B5EF4-FFF2-40B4-BE49-F238E27FC236}">
                    <a16:creationId xmlns:a16="http://schemas.microsoft.com/office/drawing/2014/main" id="{E70B50E0-1C60-C19B-C606-CB54983F60E9}"/>
                  </a:ext>
                </a:extLst>
              </p:cNvPr>
              <p:cNvSpPr/>
              <p:nvPr/>
            </p:nvSpPr>
            <p:spPr>
              <a:xfrm>
                <a:off x="7910801" y="7118529"/>
                <a:ext cx="468800" cy="472011"/>
              </a:xfrm>
              <a:custGeom>
                <a:avLst/>
                <a:gdLst>
                  <a:gd name="connsiteX0" fmla="*/ 234717 w 468800"/>
                  <a:gd name="connsiteY0" fmla="*/ 112111 h 472011"/>
                  <a:gd name="connsiteX1" fmla="*/ 110715 w 468800"/>
                  <a:gd name="connsiteY1" fmla="*/ 236324 h 472011"/>
                  <a:gd name="connsiteX2" fmla="*/ 234717 w 468800"/>
                  <a:gd name="connsiteY2" fmla="*/ 361175 h 472011"/>
                  <a:gd name="connsiteX3" fmla="*/ 358085 w 468800"/>
                  <a:gd name="connsiteY3" fmla="*/ 236324 h 472011"/>
                  <a:gd name="connsiteX4" fmla="*/ 234717 w 468800"/>
                  <a:gd name="connsiteY4" fmla="*/ 112111 h 472011"/>
                  <a:gd name="connsiteX5" fmla="*/ 234717 w 468800"/>
                  <a:gd name="connsiteY5" fmla="*/ 472011 h 472011"/>
                  <a:gd name="connsiteX6" fmla="*/ 0 w 468800"/>
                  <a:gd name="connsiteY6" fmla="*/ 235687 h 472011"/>
                  <a:gd name="connsiteX7" fmla="*/ 234717 w 468800"/>
                  <a:gd name="connsiteY7" fmla="*/ 0 h 472011"/>
                  <a:gd name="connsiteX8" fmla="*/ 468800 w 468800"/>
                  <a:gd name="connsiteY8" fmla="*/ 235687 h 472011"/>
                  <a:gd name="connsiteX9" fmla="*/ 234717 w 468800"/>
                  <a:gd name="connsiteY9" fmla="*/ 472011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800" h="472011">
                    <a:moveTo>
                      <a:pt x="234717" y="112111"/>
                    </a:moveTo>
                    <a:cubicBezTo>
                      <a:pt x="162593" y="112111"/>
                      <a:pt x="110715" y="168166"/>
                      <a:pt x="110715" y="236324"/>
                    </a:cubicBezTo>
                    <a:cubicBezTo>
                      <a:pt x="110715" y="304482"/>
                      <a:pt x="162593" y="361175"/>
                      <a:pt x="234717" y="361175"/>
                    </a:cubicBezTo>
                    <a:cubicBezTo>
                      <a:pt x="306840" y="361175"/>
                      <a:pt x="358085" y="304482"/>
                      <a:pt x="358085" y="236324"/>
                    </a:cubicBezTo>
                    <a:cubicBezTo>
                      <a:pt x="358085" y="168166"/>
                      <a:pt x="306207" y="112111"/>
                      <a:pt x="234717" y="112111"/>
                    </a:cubicBezTo>
                    <a:moveTo>
                      <a:pt x="234717" y="472011"/>
                    </a:moveTo>
                    <a:cubicBezTo>
                      <a:pt x="98062" y="472011"/>
                      <a:pt x="0" y="362449"/>
                      <a:pt x="0" y="235687"/>
                    </a:cubicBezTo>
                    <a:cubicBezTo>
                      <a:pt x="0" y="108926"/>
                      <a:pt x="98062" y="0"/>
                      <a:pt x="234717" y="0"/>
                    </a:cubicBezTo>
                    <a:cubicBezTo>
                      <a:pt x="371371" y="0"/>
                      <a:pt x="468800" y="109563"/>
                      <a:pt x="468800" y="235687"/>
                    </a:cubicBezTo>
                    <a:cubicBezTo>
                      <a:pt x="468800" y="361812"/>
                      <a:pt x="370738" y="472011"/>
                      <a:pt x="234717" y="472011"/>
                    </a:cubicBezTo>
                  </a:path>
                </a:pathLst>
              </a:custGeom>
              <a:grpFill/>
              <a:ln w="63176"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943987D5-39DB-FCB9-1955-F362D4477CB9}"/>
                  </a:ext>
                </a:extLst>
              </p:cNvPr>
              <p:cNvSpPr/>
              <p:nvPr/>
            </p:nvSpPr>
            <p:spPr>
              <a:xfrm>
                <a:off x="8387193" y="7122988"/>
                <a:ext cx="206246" cy="466278"/>
              </a:xfrm>
              <a:custGeom>
                <a:avLst/>
                <a:gdLst>
                  <a:gd name="connsiteX0" fmla="*/ 0 w 206246"/>
                  <a:gd name="connsiteY0" fmla="*/ 354168 h 466278"/>
                  <a:gd name="connsiteX1" fmla="*/ 47449 w 206246"/>
                  <a:gd name="connsiteY1" fmla="*/ 302571 h 466278"/>
                  <a:gd name="connsiteX2" fmla="*/ 47449 w 206246"/>
                  <a:gd name="connsiteY2" fmla="*/ 160522 h 466278"/>
                  <a:gd name="connsiteX3" fmla="*/ 206247 w 206246"/>
                  <a:gd name="connsiteY3" fmla="*/ 0 h 466278"/>
                  <a:gd name="connsiteX4" fmla="*/ 206247 w 206246"/>
                  <a:gd name="connsiteY4" fmla="*/ 111474 h 466278"/>
                  <a:gd name="connsiteX5" fmla="*/ 157532 w 206246"/>
                  <a:gd name="connsiteY5" fmla="*/ 162433 h 466278"/>
                  <a:gd name="connsiteX6" fmla="*/ 157532 w 206246"/>
                  <a:gd name="connsiteY6" fmla="*/ 303208 h 466278"/>
                  <a:gd name="connsiteX7" fmla="*/ 0 w 206246"/>
                  <a:gd name="connsiteY7" fmla="*/ 466279 h 466278"/>
                  <a:gd name="connsiteX8" fmla="*/ 0 w 206246"/>
                  <a:gd name="connsiteY8" fmla="*/ 354805 h 46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246" h="466278">
                    <a:moveTo>
                      <a:pt x="0" y="354168"/>
                    </a:moveTo>
                    <a:cubicBezTo>
                      <a:pt x="31000" y="354168"/>
                      <a:pt x="47449" y="338243"/>
                      <a:pt x="47449" y="302571"/>
                    </a:cubicBezTo>
                    <a:lnTo>
                      <a:pt x="47449" y="160522"/>
                    </a:lnTo>
                    <a:cubicBezTo>
                      <a:pt x="47449" y="59240"/>
                      <a:pt x="113879" y="1274"/>
                      <a:pt x="206247" y="0"/>
                    </a:cubicBezTo>
                    <a:lnTo>
                      <a:pt x="206247" y="111474"/>
                    </a:lnTo>
                    <a:cubicBezTo>
                      <a:pt x="174614" y="111474"/>
                      <a:pt x="157532" y="128036"/>
                      <a:pt x="157532" y="162433"/>
                    </a:cubicBezTo>
                    <a:lnTo>
                      <a:pt x="157532" y="303208"/>
                    </a:lnTo>
                    <a:cubicBezTo>
                      <a:pt x="157532" y="404490"/>
                      <a:pt x="91735" y="466279"/>
                      <a:pt x="0" y="466279"/>
                    </a:cubicBezTo>
                    <a:lnTo>
                      <a:pt x="0" y="354805"/>
                    </a:lnTo>
                    <a:close/>
                  </a:path>
                </a:pathLst>
              </a:custGeom>
              <a:grpFill/>
              <a:ln w="63176" cap="flat">
                <a:noFill/>
                <a:prstDash val="solid"/>
                <a:miter/>
              </a:ln>
            </p:spPr>
            <p:txBody>
              <a:bodyPr rtlCol="0" anchor="ctr"/>
              <a:lstStyle/>
              <a:p>
                <a:endParaRPr lang="es-ES"/>
              </a:p>
            </p:txBody>
          </p:sp>
        </p:grpSp>
        <p:sp>
          <p:nvSpPr>
            <p:cNvPr id="15" name="Forma libre 14">
              <a:extLst>
                <a:ext uri="{FF2B5EF4-FFF2-40B4-BE49-F238E27FC236}">
                  <a16:creationId xmlns:a16="http://schemas.microsoft.com/office/drawing/2014/main" id="{E6E1BF64-4E0D-A5F1-9E1C-E56577D0F7F1}"/>
                </a:ext>
              </a:extLst>
            </p:cNvPr>
            <p:cNvSpPr/>
            <p:nvPr/>
          </p:nvSpPr>
          <p:spPr>
            <a:xfrm>
              <a:off x="8787666" y="7127447"/>
              <a:ext cx="247369" cy="454812"/>
            </a:xfrm>
            <a:custGeom>
              <a:avLst/>
              <a:gdLst>
                <a:gd name="connsiteX0" fmla="*/ 0 w 247369"/>
                <a:gd name="connsiteY0" fmla="*/ 0 h 454812"/>
                <a:gd name="connsiteX1" fmla="*/ 247370 w 247369"/>
                <a:gd name="connsiteY1" fmla="*/ 0 h 454812"/>
                <a:gd name="connsiteX2" fmla="*/ 247370 w 247369"/>
                <a:gd name="connsiteY2" fmla="*/ 105104 h 454812"/>
                <a:gd name="connsiteX3" fmla="*/ 110083 w 247369"/>
                <a:gd name="connsiteY3" fmla="*/ 105104 h 454812"/>
                <a:gd name="connsiteX4" fmla="*/ 110083 w 247369"/>
                <a:gd name="connsiteY4" fmla="*/ 186639 h 454812"/>
                <a:gd name="connsiteX5" fmla="*/ 234717 w 247369"/>
                <a:gd name="connsiteY5" fmla="*/ 186639 h 454812"/>
                <a:gd name="connsiteX6" fmla="*/ 234717 w 247369"/>
                <a:gd name="connsiteY6" fmla="*/ 280914 h 454812"/>
                <a:gd name="connsiteX7" fmla="*/ 110083 w 247369"/>
                <a:gd name="connsiteY7" fmla="*/ 280914 h 454812"/>
                <a:gd name="connsiteX8" fmla="*/ 110083 w 247369"/>
                <a:gd name="connsiteY8" fmla="*/ 454813 h 454812"/>
                <a:gd name="connsiteX9" fmla="*/ 0 w 247369"/>
                <a:gd name="connsiteY9" fmla="*/ 454813 h 454812"/>
                <a:gd name="connsiteX10" fmla="*/ 0 w 247369"/>
                <a:gd name="connsiteY10" fmla="*/ 0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7369" h="454812">
                  <a:moveTo>
                    <a:pt x="0" y="0"/>
                  </a:moveTo>
                  <a:lnTo>
                    <a:pt x="247370" y="0"/>
                  </a:lnTo>
                  <a:lnTo>
                    <a:pt x="247370" y="105104"/>
                  </a:lnTo>
                  <a:lnTo>
                    <a:pt x="110083" y="105104"/>
                  </a:lnTo>
                  <a:lnTo>
                    <a:pt x="110083" y="186639"/>
                  </a:lnTo>
                  <a:lnTo>
                    <a:pt x="234717" y="186639"/>
                  </a:lnTo>
                  <a:lnTo>
                    <a:pt x="234717" y="280914"/>
                  </a:lnTo>
                  <a:lnTo>
                    <a:pt x="110083" y="280914"/>
                  </a:lnTo>
                  <a:lnTo>
                    <a:pt x="110083" y="454813"/>
                  </a:lnTo>
                  <a:lnTo>
                    <a:pt x="0" y="454813"/>
                  </a:lnTo>
                  <a:lnTo>
                    <a:pt x="0" y="0"/>
                  </a:lnTo>
                  <a:close/>
                </a:path>
              </a:pathLst>
            </a:custGeom>
            <a:grpFill/>
            <a:ln w="63176" cap="flat">
              <a:noFill/>
              <a:prstDash val="solid"/>
              <a:miter/>
            </a:ln>
          </p:spPr>
          <p:txBody>
            <a:bodyPr rtlCol="0" anchor="ctr"/>
            <a:lstStyle/>
            <a:p>
              <a:endParaRPr lang="es-ES"/>
            </a:p>
          </p:txBody>
        </p:sp>
        <p:sp>
          <p:nvSpPr>
            <p:cNvPr id="16" name="Forma libre 15">
              <a:extLst>
                <a:ext uri="{FF2B5EF4-FFF2-40B4-BE49-F238E27FC236}">
                  <a16:creationId xmlns:a16="http://schemas.microsoft.com/office/drawing/2014/main" id="{C2BC9588-BFAD-20F0-B5F3-FDD700906BCE}"/>
                </a:ext>
              </a:extLst>
            </p:cNvPr>
            <p:cNvSpPr/>
            <p:nvPr/>
          </p:nvSpPr>
          <p:spPr>
            <a:xfrm>
              <a:off x="9083751" y="7128084"/>
              <a:ext cx="332778" cy="461819"/>
            </a:xfrm>
            <a:custGeom>
              <a:avLst/>
              <a:gdLst>
                <a:gd name="connsiteX0" fmla="*/ 0 w 332778"/>
                <a:gd name="connsiteY0" fmla="*/ 281551 h 461819"/>
                <a:gd name="connsiteX1" fmla="*/ 0 w 332778"/>
                <a:gd name="connsiteY1" fmla="*/ 0 h 461819"/>
                <a:gd name="connsiteX2" fmla="*/ 110715 w 332778"/>
                <a:gd name="connsiteY2" fmla="*/ 0 h 461819"/>
                <a:gd name="connsiteX3" fmla="*/ 110715 w 332778"/>
                <a:gd name="connsiteY3" fmla="*/ 285373 h 461819"/>
                <a:gd name="connsiteX4" fmla="*/ 166389 w 332778"/>
                <a:gd name="connsiteY4" fmla="*/ 354168 h 461819"/>
                <a:gd name="connsiteX5" fmla="*/ 222063 w 332778"/>
                <a:gd name="connsiteY5" fmla="*/ 285373 h 461819"/>
                <a:gd name="connsiteX6" fmla="*/ 222063 w 332778"/>
                <a:gd name="connsiteY6" fmla="*/ 0 h 461819"/>
                <a:gd name="connsiteX7" fmla="*/ 332779 w 332778"/>
                <a:gd name="connsiteY7" fmla="*/ 0 h 461819"/>
                <a:gd name="connsiteX8" fmla="*/ 332779 w 332778"/>
                <a:gd name="connsiteY8" fmla="*/ 281551 h 461819"/>
                <a:gd name="connsiteX9" fmla="*/ 166389 w 332778"/>
                <a:gd name="connsiteY9" fmla="*/ 461820 h 461819"/>
                <a:gd name="connsiteX10" fmla="*/ 0 w 332778"/>
                <a:gd name="connsiteY10" fmla="*/ 281551 h 4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778" h="461819">
                  <a:moveTo>
                    <a:pt x="0" y="281551"/>
                  </a:moveTo>
                  <a:lnTo>
                    <a:pt x="0" y="0"/>
                  </a:lnTo>
                  <a:lnTo>
                    <a:pt x="110715" y="0"/>
                  </a:lnTo>
                  <a:lnTo>
                    <a:pt x="110715" y="285373"/>
                  </a:lnTo>
                  <a:cubicBezTo>
                    <a:pt x="110715" y="323592"/>
                    <a:pt x="124001" y="354168"/>
                    <a:pt x="166389" y="354168"/>
                  </a:cubicBezTo>
                  <a:cubicBezTo>
                    <a:pt x="208777" y="354168"/>
                    <a:pt x="222063" y="322955"/>
                    <a:pt x="222063" y="285373"/>
                  </a:cubicBezTo>
                  <a:lnTo>
                    <a:pt x="222063" y="0"/>
                  </a:lnTo>
                  <a:lnTo>
                    <a:pt x="332779" y="0"/>
                  </a:lnTo>
                  <a:lnTo>
                    <a:pt x="332779" y="281551"/>
                  </a:lnTo>
                  <a:cubicBezTo>
                    <a:pt x="332779" y="391113"/>
                    <a:pt x="269513" y="461820"/>
                    <a:pt x="166389" y="461820"/>
                  </a:cubicBezTo>
                  <a:cubicBezTo>
                    <a:pt x="63266" y="461820"/>
                    <a:pt x="0" y="390476"/>
                    <a:pt x="0" y="281551"/>
                  </a:cubicBezTo>
                </a:path>
              </a:pathLst>
            </a:custGeom>
            <a:grpFill/>
            <a:ln w="63176" cap="flat">
              <a:noFill/>
              <a:prstDash val="solid"/>
              <a:miter/>
            </a:ln>
          </p:spPr>
          <p:txBody>
            <a:bodyPr rtlCol="0" anchor="ctr"/>
            <a:lstStyle/>
            <a:p>
              <a:endParaRPr lang="es-ES"/>
            </a:p>
          </p:txBody>
        </p:sp>
        <p:sp>
          <p:nvSpPr>
            <p:cNvPr id="17" name="Forma libre 16">
              <a:extLst>
                <a:ext uri="{FF2B5EF4-FFF2-40B4-BE49-F238E27FC236}">
                  <a16:creationId xmlns:a16="http://schemas.microsoft.com/office/drawing/2014/main" id="{F77EB460-F2E3-3BD3-EFE6-26CEB8096650}"/>
                </a:ext>
              </a:extLst>
            </p:cNvPr>
            <p:cNvSpPr/>
            <p:nvPr/>
          </p:nvSpPr>
          <p:spPr>
            <a:xfrm>
              <a:off x="9451958" y="7127447"/>
              <a:ext cx="291655" cy="454812"/>
            </a:xfrm>
            <a:custGeom>
              <a:avLst/>
              <a:gdLst>
                <a:gd name="connsiteX0" fmla="*/ 90470 w 291655"/>
                <a:gd name="connsiteY0" fmla="*/ 105104 h 454812"/>
                <a:gd name="connsiteX1" fmla="*/ 0 w 291655"/>
                <a:gd name="connsiteY1" fmla="*/ 105104 h 454812"/>
                <a:gd name="connsiteX2" fmla="*/ 0 w 291655"/>
                <a:gd name="connsiteY2" fmla="*/ 0 h 454812"/>
                <a:gd name="connsiteX3" fmla="*/ 291656 w 291655"/>
                <a:gd name="connsiteY3" fmla="*/ 0 h 454812"/>
                <a:gd name="connsiteX4" fmla="*/ 291656 w 291655"/>
                <a:gd name="connsiteY4" fmla="*/ 105104 h 454812"/>
                <a:gd name="connsiteX5" fmla="*/ 200553 w 291655"/>
                <a:gd name="connsiteY5" fmla="*/ 105104 h 454812"/>
                <a:gd name="connsiteX6" fmla="*/ 200553 w 291655"/>
                <a:gd name="connsiteY6" fmla="*/ 454813 h 454812"/>
                <a:gd name="connsiteX7" fmla="*/ 90470 w 291655"/>
                <a:gd name="connsiteY7" fmla="*/ 454813 h 454812"/>
                <a:gd name="connsiteX8" fmla="*/ 90470 w 291655"/>
                <a:gd name="connsiteY8" fmla="*/ 105104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655" h="454812">
                  <a:moveTo>
                    <a:pt x="90470" y="105104"/>
                  </a:moveTo>
                  <a:lnTo>
                    <a:pt x="0" y="105104"/>
                  </a:lnTo>
                  <a:lnTo>
                    <a:pt x="0" y="0"/>
                  </a:lnTo>
                  <a:lnTo>
                    <a:pt x="291656" y="0"/>
                  </a:lnTo>
                  <a:lnTo>
                    <a:pt x="291656" y="105104"/>
                  </a:lnTo>
                  <a:lnTo>
                    <a:pt x="200553" y="105104"/>
                  </a:lnTo>
                  <a:lnTo>
                    <a:pt x="200553" y="454813"/>
                  </a:lnTo>
                  <a:lnTo>
                    <a:pt x="90470" y="454813"/>
                  </a:lnTo>
                  <a:lnTo>
                    <a:pt x="90470" y="105104"/>
                  </a:lnTo>
                  <a:close/>
                </a:path>
              </a:pathLst>
            </a:custGeom>
            <a:grpFill/>
            <a:ln w="63176" cap="flat">
              <a:noFill/>
              <a:prstDash val="solid"/>
              <a:miter/>
            </a:ln>
          </p:spPr>
          <p:txBody>
            <a:bodyPr rtlCol="0" anchor="ctr"/>
            <a:lstStyle/>
            <a:p>
              <a:endParaRPr lang="es-ES"/>
            </a:p>
          </p:txBody>
        </p:sp>
        <p:grpSp>
          <p:nvGrpSpPr>
            <p:cNvPr id="18" name="Gráfico 30">
              <a:extLst>
                <a:ext uri="{FF2B5EF4-FFF2-40B4-BE49-F238E27FC236}">
                  <a16:creationId xmlns:a16="http://schemas.microsoft.com/office/drawing/2014/main" id="{2515E19F-0956-607C-2194-09C2E6F8F0B2}"/>
                </a:ext>
              </a:extLst>
            </p:cNvPr>
            <p:cNvGrpSpPr/>
            <p:nvPr/>
          </p:nvGrpSpPr>
          <p:grpSpPr>
            <a:xfrm>
              <a:off x="9778410" y="7118529"/>
              <a:ext cx="1217869" cy="472011"/>
              <a:chOff x="9778410" y="7118529"/>
              <a:chExt cx="1217869" cy="472011"/>
            </a:xfrm>
            <a:grpFill/>
          </p:grpSpPr>
          <p:sp>
            <p:nvSpPr>
              <p:cNvPr id="20" name="Forma libre 19">
                <a:extLst>
                  <a:ext uri="{FF2B5EF4-FFF2-40B4-BE49-F238E27FC236}">
                    <a16:creationId xmlns:a16="http://schemas.microsoft.com/office/drawing/2014/main" id="{1BEA3C88-B3E5-BDB5-5DCF-324A0387F8E7}"/>
                  </a:ext>
                </a:extLst>
              </p:cNvPr>
              <p:cNvSpPr/>
              <p:nvPr/>
            </p:nvSpPr>
            <p:spPr>
              <a:xfrm>
                <a:off x="9778410" y="7128084"/>
                <a:ext cx="332778" cy="461819"/>
              </a:xfrm>
              <a:custGeom>
                <a:avLst/>
                <a:gdLst>
                  <a:gd name="connsiteX0" fmla="*/ 0 w 332778"/>
                  <a:gd name="connsiteY0" fmla="*/ 281551 h 461819"/>
                  <a:gd name="connsiteX1" fmla="*/ 0 w 332778"/>
                  <a:gd name="connsiteY1" fmla="*/ 0 h 461819"/>
                  <a:gd name="connsiteX2" fmla="*/ 110716 w 332778"/>
                  <a:gd name="connsiteY2" fmla="*/ 0 h 461819"/>
                  <a:gd name="connsiteX3" fmla="*/ 110716 w 332778"/>
                  <a:gd name="connsiteY3" fmla="*/ 285373 h 461819"/>
                  <a:gd name="connsiteX4" fmla="*/ 166389 w 332778"/>
                  <a:gd name="connsiteY4" fmla="*/ 354168 h 461819"/>
                  <a:gd name="connsiteX5" fmla="*/ 222063 w 332778"/>
                  <a:gd name="connsiteY5" fmla="*/ 285373 h 461819"/>
                  <a:gd name="connsiteX6" fmla="*/ 222063 w 332778"/>
                  <a:gd name="connsiteY6" fmla="*/ 0 h 461819"/>
                  <a:gd name="connsiteX7" fmla="*/ 332779 w 332778"/>
                  <a:gd name="connsiteY7" fmla="*/ 0 h 461819"/>
                  <a:gd name="connsiteX8" fmla="*/ 332779 w 332778"/>
                  <a:gd name="connsiteY8" fmla="*/ 281551 h 461819"/>
                  <a:gd name="connsiteX9" fmla="*/ 166389 w 332778"/>
                  <a:gd name="connsiteY9" fmla="*/ 461820 h 461819"/>
                  <a:gd name="connsiteX10" fmla="*/ 0 w 332778"/>
                  <a:gd name="connsiteY10" fmla="*/ 281551 h 46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778" h="461819">
                    <a:moveTo>
                      <a:pt x="0" y="281551"/>
                    </a:moveTo>
                    <a:lnTo>
                      <a:pt x="0" y="0"/>
                    </a:lnTo>
                    <a:lnTo>
                      <a:pt x="110716" y="0"/>
                    </a:lnTo>
                    <a:lnTo>
                      <a:pt x="110716" y="285373"/>
                    </a:lnTo>
                    <a:cubicBezTo>
                      <a:pt x="110716" y="323592"/>
                      <a:pt x="124001" y="354168"/>
                      <a:pt x="166389" y="354168"/>
                    </a:cubicBezTo>
                    <a:cubicBezTo>
                      <a:pt x="208777" y="354168"/>
                      <a:pt x="222063" y="322955"/>
                      <a:pt x="222063" y="285373"/>
                    </a:cubicBezTo>
                    <a:lnTo>
                      <a:pt x="222063" y="0"/>
                    </a:lnTo>
                    <a:lnTo>
                      <a:pt x="332779" y="0"/>
                    </a:lnTo>
                    <a:lnTo>
                      <a:pt x="332779" y="281551"/>
                    </a:lnTo>
                    <a:cubicBezTo>
                      <a:pt x="332779" y="391113"/>
                      <a:pt x="269513" y="461820"/>
                      <a:pt x="166389" y="461820"/>
                    </a:cubicBezTo>
                    <a:cubicBezTo>
                      <a:pt x="63266" y="461820"/>
                      <a:pt x="0" y="390476"/>
                      <a:pt x="0" y="281551"/>
                    </a:cubicBezTo>
                  </a:path>
                </a:pathLst>
              </a:custGeom>
              <a:grpFill/>
              <a:ln w="63176" cap="flat">
                <a:noFill/>
                <a:prstDash val="solid"/>
                <a:miter/>
              </a:ln>
            </p:spPr>
            <p:txBody>
              <a:bodyPr rtlCol="0" anchor="ctr"/>
              <a:lstStyle/>
              <a:p>
                <a:endParaRPr lang="es-ES"/>
              </a:p>
            </p:txBody>
          </p:sp>
          <p:sp>
            <p:nvSpPr>
              <p:cNvPr id="21" name="Forma libre 20">
                <a:extLst>
                  <a:ext uri="{FF2B5EF4-FFF2-40B4-BE49-F238E27FC236}">
                    <a16:creationId xmlns:a16="http://schemas.microsoft.com/office/drawing/2014/main" id="{72384211-9F1D-67A3-16B3-1F5ECD43D9A4}"/>
                  </a:ext>
                </a:extLst>
              </p:cNvPr>
              <p:cNvSpPr/>
              <p:nvPr/>
            </p:nvSpPr>
            <p:spPr>
              <a:xfrm>
                <a:off x="10175721" y="7127447"/>
                <a:ext cx="327717" cy="454812"/>
              </a:xfrm>
              <a:custGeom>
                <a:avLst/>
                <a:gdLst>
                  <a:gd name="connsiteX0" fmla="*/ 132226 w 327717"/>
                  <a:gd name="connsiteY0" fmla="*/ 256708 h 454812"/>
                  <a:gd name="connsiteX1" fmla="*/ 209410 w 327717"/>
                  <a:gd name="connsiteY1" fmla="*/ 182180 h 454812"/>
                  <a:gd name="connsiteX2" fmla="*/ 132226 w 327717"/>
                  <a:gd name="connsiteY2" fmla="*/ 108289 h 454812"/>
                  <a:gd name="connsiteX3" fmla="*/ 110083 w 327717"/>
                  <a:gd name="connsiteY3" fmla="*/ 108289 h 454812"/>
                  <a:gd name="connsiteX4" fmla="*/ 110083 w 327717"/>
                  <a:gd name="connsiteY4" fmla="*/ 256708 h 454812"/>
                  <a:gd name="connsiteX5" fmla="*/ 132226 w 327717"/>
                  <a:gd name="connsiteY5" fmla="*/ 256708 h 454812"/>
                  <a:gd name="connsiteX6" fmla="*/ 200553 w 327717"/>
                  <a:gd name="connsiteY6" fmla="*/ 454813 h 454812"/>
                  <a:gd name="connsiteX7" fmla="*/ 162593 w 327717"/>
                  <a:gd name="connsiteY7" fmla="*/ 362449 h 454812"/>
                  <a:gd name="connsiteX8" fmla="*/ 128430 w 327717"/>
                  <a:gd name="connsiteY8" fmla="*/ 364360 h 454812"/>
                  <a:gd name="connsiteX9" fmla="*/ 110083 w 327717"/>
                  <a:gd name="connsiteY9" fmla="*/ 364360 h 454812"/>
                  <a:gd name="connsiteX10" fmla="*/ 110083 w 327717"/>
                  <a:gd name="connsiteY10" fmla="*/ 454813 h 454812"/>
                  <a:gd name="connsiteX11" fmla="*/ 0 w 327717"/>
                  <a:gd name="connsiteY11" fmla="*/ 454813 h 454812"/>
                  <a:gd name="connsiteX12" fmla="*/ 0 w 327717"/>
                  <a:gd name="connsiteY12" fmla="*/ 0 h 454812"/>
                  <a:gd name="connsiteX13" fmla="*/ 112613 w 327717"/>
                  <a:gd name="connsiteY13" fmla="*/ 0 h 454812"/>
                  <a:gd name="connsiteX14" fmla="*/ 316962 w 327717"/>
                  <a:gd name="connsiteY14" fmla="*/ 182180 h 454812"/>
                  <a:gd name="connsiteX15" fmla="*/ 259390 w 327717"/>
                  <a:gd name="connsiteY15" fmla="*/ 321044 h 454812"/>
                  <a:gd name="connsiteX16" fmla="*/ 327717 w 327717"/>
                  <a:gd name="connsiteY16" fmla="*/ 454176 h 454812"/>
                  <a:gd name="connsiteX17" fmla="*/ 199920 w 327717"/>
                  <a:gd name="connsiteY17" fmla="*/ 454176 h 45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7717" h="454812">
                    <a:moveTo>
                      <a:pt x="132226" y="256708"/>
                    </a:moveTo>
                    <a:cubicBezTo>
                      <a:pt x="183471" y="256708"/>
                      <a:pt x="209410" y="224858"/>
                      <a:pt x="209410" y="182180"/>
                    </a:cubicBezTo>
                    <a:cubicBezTo>
                      <a:pt x="209410" y="139501"/>
                      <a:pt x="182838" y="108289"/>
                      <a:pt x="132226" y="108289"/>
                    </a:cubicBezTo>
                    <a:lnTo>
                      <a:pt x="110083" y="108289"/>
                    </a:lnTo>
                    <a:lnTo>
                      <a:pt x="110083" y="256708"/>
                    </a:lnTo>
                    <a:lnTo>
                      <a:pt x="132226" y="256708"/>
                    </a:lnTo>
                    <a:close/>
                    <a:moveTo>
                      <a:pt x="200553" y="454813"/>
                    </a:moveTo>
                    <a:lnTo>
                      <a:pt x="162593" y="362449"/>
                    </a:lnTo>
                    <a:cubicBezTo>
                      <a:pt x="151838" y="364360"/>
                      <a:pt x="140450" y="364360"/>
                      <a:pt x="128430" y="364360"/>
                    </a:cubicBezTo>
                    <a:lnTo>
                      <a:pt x="110083" y="364360"/>
                    </a:lnTo>
                    <a:lnTo>
                      <a:pt x="110083" y="454813"/>
                    </a:lnTo>
                    <a:lnTo>
                      <a:pt x="0" y="454813"/>
                    </a:lnTo>
                    <a:lnTo>
                      <a:pt x="0" y="0"/>
                    </a:lnTo>
                    <a:lnTo>
                      <a:pt x="112613" y="0"/>
                    </a:lnTo>
                    <a:cubicBezTo>
                      <a:pt x="261288" y="0"/>
                      <a:pt x="316962" y="87905"/>
                      <a:pt x="316962" y="182180"/>
                    </a:cubicBezTo>
                    <a:cubicBezTo>
                      <a:pt x="316962" y="235687"/>
                      <a:pt x="298615" y="286647"/>
                      <a:pt x="259390" y="321044"/>
                    </a:cubicBezTo>
                    <a:lnTo>
                      <a:pt x="327717" y="454176"/>
                    </a:lnTo>
                    <a:lnTo>
                      <a:pt x="199920" y="454176"/>
                    </a:lnTo>
                    <a:close/>
                  </a:path>
                </a:pathLst>
              </a:custGeom>
              <a:grpFill/>
              <a:ln w="63176" cap="flat">
                <a:noFill/>
                <a:prstDash val="solid"/>
                <a:miter/>
              </a:ln>
            </p:spPr>
            <p:txBody>
              <a:bodyPr rtlCol="0" anchor="ctr"/>
              <a:lstStyle/>
              <a:p>
                <a:endParaRPr lang="es-ES"/>
              </a:p>
            </p:txBody>
          </p:sp>
          <p:sp>
            <p:nvSpPr>
              <p:cNvPr id="22" name="Forma libre 21">
                <a:extLst>
                  <a:ext uri="{FF2B5EF4-FFF2-40B4-BE49-F238E27FC236}">
                    <a16:creationId xmlns:a16="http://schemas.microsoft.com/office/drawing/2014/main" id="{28082462-882C-ECA9-19B9-58C88AFF0321}"/>
                  </a:ext>
                </a:extLst>
              </p:cNvPr>
              <p:cNvSpPr/>
              <p:nvPr/>
            </p:nvSpPr>
            <p:spPr>
              <a:xfrm>
                <a:off x="10527479" y="7118529"/>
                <a:ext cx="468800" cy="472011"/>
              </a:xfrm>
              <a:custGeom>
                <a:avLst/>
                <a:gdLst>
                  <a:gd name="connsiteX0" fmla="*/ 234717 w 468800"/>
                  <a:gd name="connsiteY0" fmla="*/ 112111 h 472011"/>
                  <a:gd name="connsiteX1" fmla="*/ 110715 w 468800"/>
                  <a:gd name="connsiteY1" fmla="*/ 236324 h 472011"/>
                  <a:gd name="connsiteX2" fmla="*/ 234717 w 468800"/>
                  <a:gd name="connsiteY2" fmla="*/ 361175 h 472011"/>
                  <a:gd name="connsiteX3" fmla="*/ 358085 w 468800"/>
                  <a:gd name="connsiteY3" fmla="*/ 236324 h 472011"/>
                  <a:gd name="connsiteX4" fmla="*/ 234717 w 468800"/>
                  <a:gd name="connsiteY4" fmla="*/ 112111 h 472011"/>
                  <a:gd name="connsiteX5" fmla="*/ 234717 w 468800"/>
                  <a:gd name="connsiteY5" fmla="*/ 472011 h 472011"/>
                  <a:gd name="connsiteX6" fmla="*/ 0 w 468800"/>
                  <a:gd name="connsiteY6" fmla="*/ 235687 h 472011"/>
                  <a:gd name="connsiteX7" fmla="*/ 234717 w 468800"/>
                  <a:gd name="connsiteY7" fmla="*/ 0 h 472011"/>
                  <a:gd name="connsiteX8" fmla="*/ 468801 w 468800"/>
                  <a:gd name="connsiteY8" fmla="*/ 235687 h 472011"/>
                  <a:gd name="connsiteX9" fmla="*/ 234717 w 468800"/>
                  <a:gd name="connsiteY9" fmla="*/ 472011 h 4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800" h="472011">
                    <a:moveTo>
                      <a:pt x="234717" y="112111"/>
                    </a:moveTo>
                    <a:cubicBezTo>
                      <a:pt x="162593" y="112111"/>
                      <a:pt x="110715" y="168166"/>
                      <a:pt x="110715" y="236324"/>
                    </a:cubicBezTo>
                    <a:cubicBezTo>
                      <a:pt x="110715" y="304482"/>
                      <a:pt x="162593" y="361175"/>
                      <a:pt x="234717" y="361175"/>
                    </a:cubicBezTo>
                    <a:cubicBezTo>
                      <a:pt x="306840" y="361175"/>
                      <a:pt x="358085" y="304482"/>
                      <a:pt x="358085" y="236324"/>
                    </a:cubicBezTo>
                    <a:cubicBezTo>
                      <a:pt x="358085" y="168166"/>
                      <a:pt x="306207" y="112111"/>
                      <a:pt x="234717" y="112111"/>
                    </a:cubicBezTo>
                    <a:moveTo>
                      <a:pt x="234717" y="472011"/>
                    </a:moveTo>
                    <a:cubicBezTo>
                      <a:pt x="98062" y="472011"/>
                      <a:pt x="0" y="362449"/>
                      <a:pt x="0" y="235687"/>
                    </a:cubicBezTo>
                    <a:cubicBezTo>
                      <a:pt x="0" y="108926"/>
                      <a:pt x="98062" y="0"/>
                      <a:pt x="234717" y="0"/>
                    </a:cubicBezTo>
                    <a:cubicBezTo>
                      <a:pt x="371371" y="0"/>
                      <a:pt x="468801" y="109563"/>
                      <a:pt x="468801" y="235687"/>
                    </a:cubicBezTo>
                    <a:cubicBezTo>
                      <a:pt x="468801" y="361812"/>
                      <a:pt x="370738" y="472011"/>
                      <a:pt x="234717" y="472011"/>
                    </a:cubicBezTo>
                  </a:path>
                </a:pathLst>
              </a:custGeom>
              <a:grpFill/>
              <a:ln w="63176" cap="flat">
                <a:noFill/>
                <a:prstDash val="solid"/>
                <a:miter/>
              </a:ln>
            </p:spPr>
            <p:txBody>
              <a:bodyPr rtlCol="0" anchor="ctr"/>
              <a:lstStyle/>
              <a:p>
                <a:endParaRPr lang="es-ES"/>
              </a:p>
            </p:txBody>
          </p:sp>
        </p:grpSp>
      </p:grpSp>
    </p:spTree>
    <p:extLst>
      <p:ext uri="{BB962C8B-B14F-4D97-AF65-F5344CB8AC3E}">
        <p14:creationId xmlns:p14="http://schemas.microsoft.com/office/powerpoint/2010/main" val="2735281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7" name="Gráfico 5">
            <a:extLst>
              <a:ext uri="{FF2B5EF4-FFF2-40B4-BE49-F238E27FC236}">
                <a16:creationId xmlns:a16="http://schemas.microsoft.com/office/drawing/2014/main" id="{7FCBD205-3324-47BE-BEFE-C5534251FC70}"/>
              </a:ext>
            </a:extLst>
          </p:cNvPr>
          <p:cNvSpPr/>
          <p:nvPr userDrawn="1"/>
        </p:nvSpPr>
        <p:spPr>
          <a:xfrm>
            <a:off x="6848863" y="-1882514"/>
            <a:ext cx="2837676" cy="3011655"/>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F1884C"/>
          </a:solidFill>
          <a:ln w="4569" cap="flat">
            <a:noFill/>
            <a:prstDash val="solid"/>
            <a:miter/>
          </a:ln>
        </p:spPr>
        <p:txBody>
          <a:bodyPr rtlCol="0" anchor="ctr"/>
          <a:lstStyle/>
          <a:p>
            <a:endParaRPr lang="es-ES"/>
          </a:p>
        </p:txBody>
      </p:sp>
      <p:sp>
        <p:nvSpPr>
          <p:cNvPr id="8" name="Marcador de posición de imagen 7">
            <a:extLst>
              <a:ext uri="{FF2B5EF4-FFF2-40B4-BE49-F238E27FC236}">
                <a16:creationId xmlns:a16="http://schemas.microsoft.com/office/drawing/2014/main" id="{E6A9ACD2-3626-3E56-D665-DAF9F7390962}"/>
              </a:ext>
            </a:extLst>
          </p:cNvPr>
          <p:cNvSpPr>
            <a:spLocks noGrp="1"/>
          </p:cNvSpPr>
          <p:nvPr>
            <p:ph type="pic" sz="quarter" idx="16" hasCustomPrompt="1"/>
          </p:nvPr>
        </p:nvSpPr>
        <p:spPr>
          <a:xfrm>
            <a:off x="3924301" y="0"/>
            <a:ext cx="4343400" cy="6858000"/>
          </a:xfrm>
          <a:solidFill>
            <a:schemeClr val="bg2"/>
          </a:solidFill>
        </p:spPr>
        <p:txBody>
          <a:bodyPr>
            <a:noAutofit/>
          </a:bodyPr>
          <a:lstStyle>
            <a:lvl1pPr marL="0" indent="0">
              <a:buNone/>
              <a:defRPr/>
            </a:lvl1pPr>
          </a:lstStyle>
          <a:p>
            <a:r>
              <a:rPr lang="es-ES"/>
              <a:t>Aquí puedes poner una foto bien grande y bien chula</a:t>
            </a:r>
          </a:p>
        </p:txBody>
      </p:sp>
      <p:sp>
        <p:nvSpPr>
          <p:cNvPr id="2" name="Título 15">
            <a:extLst>
              <a:ext uri="{FF2B5EF4-FFF2-40B4-BE49-F238E27FC236}">
                <a16:creationId xmlns:a16="http://schemas.microsoft.com/office/drawing/2014/main" id="{173FC641-947C-52C7-385E-8CB7A74BBEB8}"/>
              </a:ext>
            </a:extLst>
          </p:cNvPr>
          <p:cNvSpPr>
            <a:spLocks noGrp="1"/>
          </p:cNvSpPr>
          <p:nvPr>
            <p:ph type="title" hasCustomPrompt="1"/>
          </p:nvPr>
        </p:nvSpPr>
        <p:spPr>
          <a:xfrm>
            <a:off x="908399" y="822960"/>
            <a:ext cx="2861628" cy="580225"/>
          </a:xfrm>
        </p:spPr>
        <p:txBody>
          <a:bodyPr tIns="36000">
            <a:noAutofit/>
          </a:bodyPr>
          <a:lstStyle/>
          <a:p>
            <a:r>
              <a:rPr lang="es-ES"/>
              <a:t>Titular</a:t>
            </a:r>
          </a:p>
        </p:txBody>
      </p:sp>
      <p:sp>
        <p:nvSpPr>
          <p:cNvPr id="3" name="Marcador de texto 17">
            <a:extLst>
              <a:ext uri="{FF2B5EF4-FFF2-40B4-BE49-F238E27FC236}">
                <a16:creationId xmlns:a16="http://schemas.microsoft.com/office/drawing/2014/main" id="{5D4BF477-FD5C-5579-7E95-90731805EFD1}"/>
              </a:ext>
            </a:extLst>
          </p:cNvPr>
          <p:cNvSpPr>
            <a:spLocks noGrp="1"/>
          </p:cNvSpPr>
          <p:nvPr>
            <p:ph type="body" sz="quarter" idx="13" hasCustomPrompt="1"/>
          </p:nvPr>
        </p:nvSpPr>
        <p:spPr>
          <a:xfrm>
            <a:off x="908397" y="1415869"/>
            <a:ext cx="2861629" cy="1139954"/>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4" name="Marcador de texto 17">
            <a:extLst>
              <a:ext uri="{FF2B5EF4-FFF2-40B4-BE49-F238E27FC236}">
                <a16:creationId xmlns:a16="http://schemas.microsoft.com/office/drawing/2014/main" id="{17A8DADE-E628-9C23-3338-6F2B2C9F7A78}"/>
              </a:ext>
            </a:extLst>
          </p:cNvPr>
          <p:cNvSpPr>
            <a:spLocks noGrp="1"/>
          </p:cNvSpPr>
          <p:nvPr>
            <p:ph type="body" sz="quarter" idx="14" hasCustomPrompt="1"/>
          </p:nvPr>
        </p:nvSpPr>
        <p:spPr>
          <a:xfrm>
            <a:off x="908396" y="2555823"/>
            <a:ext cx="2861628" cy="3381954"/>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9" name="Marcador de texto 21">
            <a:extLst>
              <a:ext uri="{FF2B5EF4-FFF2-40B4-BE49-F238E27FC236}">
                <a16:creationId xmlns:a16="http://schemas.microsoft.com/office/drawing/2014/main" id="{37722198-9019-F740-B2D0-B8FE2C648C1D}"/>
              </a:ext>
            </a:extLst>
          </p:cNvPr>
          <p:cNvSpPr>
            <a:spLocks noGrp="1" noChangeAspect="1"/>
          </p:cNvSpPr>
          <p:nvPr>
            <p:ph type="body" sz="quarter" idx="22" hasCustomPrompt="1"/>
          </p:nvPr>
        </p:nvSpPr>
        <p:spPr>
          <a:xfrm>
            <a:off x="8582567" y="5680779"/>
            <a:ext cx="2707733" cy="628858"/>
          </a:xfrm>
        </p:spPr>
        <p:txBody>
          <a:bodyPr bIns="720000">
            <a:no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a:t>
            </a:r>
          </a:p>
        </p:txBody>
      </p:sp>
      <p:sp>
        <p:nvSpPr>
          <p:cNvPr id="32" name="Marcador de texto 23">
            <a:extLst>
              <a:ext uri="{FF2B5EF4-FFF2-40B4-BE49-F238E27FC236}">
                <a16:creationId xmlns:a16="http://schemas.microsoft.com/office/drawing/2014/main" id="{0576EA4E-212E-431F-2ACB-64CD8E571EB9}"/>
              </a:ext>
            </a:extLst>
          </p:cNvPr>
          <p:cNvSpPr>
            <a:spLocks noGrp="1" noChangeAspect="1"/>
          </p:cNvSpPr>
          <p:nvPr>
            <p:ph type="body" sz="quarter" idx="25" hasCustomPrompt="1"/>
          </p:nvPr>
        </p:nvSpPr>
        <p:spPr>
          <a:xfrm>
            <a:off x="8582567" y="5323681"/>
            <a:ext cx="2707733" cy="287674"/>
          </a:xfrm>
        </p:spPr>
        <p:txBody>
          <a:bodyPr>
            <a:noAutofit/>
          </a:bodyPr>
          <a:lstStyle>
            <a:lvl1pPr marL="0" indent="0">
              <a:buNone/>
              <a:defRPr b="1" i="0">
                <a:latin typeface="Poppins ExtraBold" pitchFamily="2" charset="77"/>
                <a:cs typeface="Poppins ExtraBold" pitchFamily="2" charset="77"/>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26%</a:t>
            </a:r>
          </a:p>
        </p:txBody>
      </p:sp>
      <p:sp>
        <p:nvSpPr>
          <p:cNvPr id="33" name="Marcador de texto 21">
            <a:extLst>
              <a:ext uri="{FF2B5EF4-FFF2-40B4-BE49-F238E27FC236}">
                <a16:creationId xmlns:a16="http://schemas.microsoft.com/office/drawing/2014/main" id="{CCB0C2C2-7B7C-D65C-6DA9-A193B0388BA0}"/>
              </a:ext>
            </a:extLst>
          </p:cNvPr>
          <p:cNvSpPr>
            <a:spLocks noGrp="1" noChangeAspect="1"/>
          </p:cNvSpPr>
          <p:nvPr>
            <p:ph type="body" sz="quarter" idx="26" hasCustomPrompt="1"/>
          </p:nvPr>
        </p:nvSpPr>
        <p:spPr>
          <a:xfrm>
            <a:off x="8575871" y="4547759"/>
            <a:ext cx="2707733" cy="628858"/>
          </a:xfrm>
        </p:spPr>
        <p:txBody>
          <a:bodyPr bIns="720000">
            <a:no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a:t>
            </a:r>
          </a:p>
        </p:txBody>
      </p:sp>
      <p:sp>
        <p:nvSpPr>
          <p:cNvPr id="34" name="Marcador de texto 23">
            <a:extLst>
              <a:ext uri="{FF2B5EF4-FFF2-40B4-BE49-F238E27FC236}">
                <a16:creationId xmlns:a16="http://schemas.microsoft.com/office/drawing/2014/main" id="{68CD3C2B-6A03-2B8B-1D34-CC2980E31CF5}"/>
              </a:ext>
            </a:extLst>
          </p:cNvPr>
          <p:cNvSpPr>
            <a:spLocks noGrp="1" noChangeAspect="1"/>
          </p:cNvSpPr>
          <p:nvPr>
            <p:ph type="body" sz="quarter" idx="27" hasCustomPrompt="1"/>
          </p:nvPr>
        </p:nvSpPr>
        <p:spPr>
          <a:xfrm>
            <a:off x="8575871" y="4190661"/>
            <a:ext cx="2707733" cy="287674"/>
          </a:xfrm>
        </p:spPr>
        <p:txBody>
          <a:bodyPr>
            <a:noAutofit/>
          </a:bodyPr>
          <a:lstStyle>
            <a:lvl1pPr marL="0" indent="0">
              <a:buNone/>
              <a:defRPr b="1" i="0">
                <a:latin typeface="Poppins ExtraBold" pitchFamily="2" charset="77"/>
                <a:cs typeface="Poppins ExtraBold" pitchFamily="2" charset="77"/>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26%</a:t>
            </a:r>
          </a:p>
        </p:txBody>
      </p:sp>
      <p:sp>
        <p:nvSpPr>
          <p:cNvPr id="35" name="Marcador de texto 21">
            <a:extLst>
              <a:ext uri="{FF2B5EF4-FFF2-40B4-BE49-F238E27FC236}">
                <a16:creationId xmlns:a16="http://schemas.microsoft.com/office/drawing/2014/main" id="{D4829AF2-B5CF-DFCC-A415-109B2566381A}"/>
              </a:ext>
            </a:extLst>
          </p:cNvPr>
          <p:cNvSpPr>
            <a:spLocks noGrp="1" noChangeAspect="1"/>
          </p:cNvSpPr>
          <p:nvPr>
            <p:ph type="body" sz="quarter" idx="28" hasCustomPrompt="1"/>
          </p:nvPr>
        </p:nvSpPr>
        <p:spPr>
          <a:xfrm>
            <a:off x="8582567" y="3414739"/>
            <a:ext cx="2707733" cy="628858"/>
          </a:xfrm>
        </p:spPr>
        <p:txBody>
          <a:bodyPr bIns="720000">
            <a:no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a:t>
            </a:r>
          </a:p>
        </p:txBody>
      </p:sp>
      <p:sp>
        <p:nvSpPr>
          <p:cNvPr id="36" name="Marcador de texto 23">
            <a:extLst>
              <a:ext uri="{FF2B5EF4-FFF2-40B4-BE49-F238E27FC236}">
                <a16:creationId xmlns:a16="http://schemas.microsoft.com/office/drawing/2014/main" id="{1D780A71-5E36-3148-716A-0DF08A1BE291}"/>
              </a:ext>
            </a:extLst>
          </p:cNvPr>
          <p:cNvSpPr>
            <a:spLocks noGrp="1" noChangeAspect="1"/>
          </p:cNvSpPr>
          <p:nvPr>
            <p:ph type="body" sz="quarter" idx="29" hasCustomPrompt="1"/>
          </p:nvPr>
        </p:nvSpPr>
        <p:spPr>
          <a:xfrm>
            <a:off x="8582567" y="2948516"/>
            <a:ext cx="2707733" cy="287674"/>
          </a:xfrm>
        </p:spPr>
        <p:txBody>
          <a:bodyPr>
            <a:noAutofit/>
          </a:bodyPr>
          <a:lstStyle>
            <a:lvl1pPr marL="0" indent="0">
              <a:buNone/>
              <a:defRPr b="1" i="0">
                <a:latin typeface="Poppins ExtraBold" pitchFamily="2" charset="77"/>
                <a:cs typeface="Poppins ExtraBold" pitchFamily="2" charset="77"/>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26%</a:t>
            </a:r>
          </a:p>
        </p:txBody>
      </p:sp>
    </p:spTree>
    <p:extLst>
      <p:ext uri="{BB962C8B-B14F-4D97-AF65-F5344CB8AC3E}">
        <p14:creationId xmlns:p14="http://schemas.microsoft.com/office/powerpoint/2010/main" val="1058720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37" name="Gráfico 5">
            <a:extLst>
              <a:ext uri="{FF2B5EF4-FFF2-40B4-BE49-F238E27FC236}">
                <a16:creationId xmlns:a16="http://schemas.microsoft.com/office/drawing/2014/main" id="{7FCBD205-3324-47BE-BEFE-C5534251FC70}"/>
              </a:ext>
            </a:extLst>
          </p:cNvPr>
          <p:cNvSpPr/>
          <p:nvPr userDrawn="1"/>
        </p:nvSpPr>
        <p:spPr>
          <a:xfrm>
            <a:off x="2748609" y="-1861052"/>
            <a:ext cx="2837676" cy="3011655"/>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F1884C"/>
          </a:solidFill>
          <a:ln w="4569" cap="flat">
            <a:noFill/>
            <a:prstDash val="solid"/>
            <a:miter/>
          </a:ln>
        </p:spPr>
        <p:txBody>
          <a:bodyPr rtlCol="0" anchor="ctr"/>
          <a:lstStyle/>
          <a:p>
            <a:endParaRPr lang="es-ES"/>
          </a:p>
        </p:txBody>
      </p:sp>
      <p:sp>
        <p:nvSpPr>
          <p:cNvPr id="8" name="Marcador de posición de imagen 7">
            <a:extLst>
              <a:ext uri="{FF2B5EF4-FFF2-40B4-BE49-F238E27FC236}">
                <a16:creationId xmlns:a16="http://schemas.microsoft.com/office/drawing/2014/main" id="{E6A9ACD2-3626-3E56-D665-DAF9F7390962}"/>
              </a:ext>
            </a:extLst>
          </p:cNvPr>
          <p:cNvSpPr>
            <a:spLocks noGrp="1"/>
          </p:cNvSpPr>
          <p:nvPr>
            <p:ph type="pic" sz="quarter" idx="16" hasCustomPrompt="1"/>
          </p:nvPr>
        </p:nvSpPr>
        <p:spPr>
          <a:xfrm>
            <a:off x="3924300" y="216130"/>
            <a:ext cx="4343400" cy="3011655"/>
          </a:xfrm>
          <a:solidFill>
            <a:schemeClr val="bg2"/>
          </a:solidFill>
        </p:spPr>
        <p:txBody>
          <a:bodyPr>
            <a:noAutofit/>
          </a:bodyPr>
          <a:lstStyle>
            <a:lvl1pPr marL="0" indent="0">
              <a:buNone/>
              <a:defRPr/>
            </a:lvl1pPr>
          </a:lstStyle>
          <a:p>
            <a:r>
              <a:rPr lang="es-ES"/>
              <a:t>Aquí puedes poner una foto bien grande y bien chula</a:t>
            </a:r>
          </a:p>
        </p:txBody>
      </p:sp>
      <p:sp>
        <p:nvSpPr>
          <p:cNvPr id="2" name="Título 15">
            <a:extLst>
              <a:ext uri="{FF2B5EF4-FFF2-40B4-BE49-F238E27FC236}">
                <a16:creationId xmlns:a16="http://schemas.microsoft.com/office/drawing/2014/main" id="{173FC641-947C-52C7-385E-8CB7A74BBEB8}"/>
              </a:ext>
            </a:extLst>
          </p:cNvPr>
          <p:cNvSpPr>
            <a:spLocks noGrp="1"/>
          </p:cNvSpPr>
          <p:nvPr>
            <p:ph type="title" hasCustomPrompt="1"/>
          </p:nvPr>
        </p:nvSpPr>
        <p:spPr>
          <a:xfrm>
            <a:off x="908396" y="835644"/>
            <a:ext cx="2861628" cy="580225"/>
          </a:xfrm>
        </p:spPr>
        <p:txBody>
          <a:bodyPr tIns="36000">
            <a:noAutofit/>
          </a:bodyPr>
          <a:lstStyle/>
          <a:p>
            <a:r>
              <a:rPr lang="es-ES"/>
              <a:t>Titular</a:t>
            </a:r>
          </a:p>
        </p:txBody>
      </p:sp>
      <p:sp>
        <p:nvSpPr>
          <p:cNvPr id="3" name="Marcador de texto 17">
            <a:extLst>
              <a:ext uri="{FF2B5EF4-FFF2-40B4-BE49-F238E27FC236}">
                <a16:creationId xmlns:a16="http://schemas.microsoft.com/office/drawing/2014/main" id="{5D4BF477-FD5C-5579-7E95-90731805EFD1}"/>
              </a:ext>
            </a:extLst>
          </p:cNvPr>
          <p:cNvSpPr>
            <a:spLocks noGrp="1"/>
          </p:cNvSpPr>
          <p:nvPr>
            <p:ph type="body" sz="quarter" idx="13" hasCustomPrompt="1"/>
          </p:nvPr>
        </p:nvSpPr>
        <p:spPr>
          <a:xfrm>
            <a:off x="908397" y="1415869"/>
            <a:ext cx="2861629" cy="1139954"/>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4" name="Marcador de texto 17">
            <a:extLst>
              <a:ext uri="{FF2B5EF4-FFF2-40B4-BE49-F238E27FC236}">
                <a16:creationId xmlns:a16="http://schemas.microsoft.com/office/drawing/2014/main" id="{17A8DADE-E628-9C23-3338-6F2B2C9F7A78}"/>
              </a:ext>
            </a:extLst>
          </p:cNvPr>
          <p:cNvSpPr>
            <a:spLocks noGrp="1"/>
          </p:cNvSpPr>
          <p:nvPr>
            <p:ph type="body" sz="quarter" idx="14" hasCustomPrompt="1"/>
          </p:nvPr>
        </p:nvSpPr>
        <p:spPr>
          <a:xfrm>
            <a:off x="908396" y="2555823"/>
            <a:ext cx="2861628" cy="3381954"/>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3" name="Marcador de posición de imagen 7">
            <a:extLst>
              <a:ext uri="{FF2B5EF4-FFF2-40B4-BE49-F238E27FC236}">
                <a16:creationId xmlns:a16="http://schemas.microsoft.com/office/drawing/2014/main" id="{04D0C598-83F1-4A92-A0FC-41DBF6DC0B2C}"/>
              </a:ext>
            </a:extLst>
          </p:cNvPr>
          <p:cNvSpPr>
            <a:spLocks noGrp="1"/>
          </p:cNvSpPr>
          <p:nvPr>
            <p:ph type="pic" sz="quarter" idx="17" hasCustomPrompt="1"/>
          </p:nvPr>
        </p:nvSpPr>
        <p:spPr>
          <a:xfrm>
            <a:off x="3924300" y="3429000"/>
            <a:ext cx="4343400" cy="3011655"/>
          </a:xfrm>
          <a:solidFill>
            <a:schemeClr val="bg2"/>
          </a:solidFill>
        </p:spPr>
        <p:txBody>
          <a:bodyPr>
            <a:noAutofit/>
          </a:bodyPr>
          <a:lstStyle>
            <a:lvl1pPr marL="0" indent="0">
              <a:buNone/>
              <a:defRPr/>
            </a:lvl1pPr>
          </a:lstStyle>
          <a:p>
            <a:r>
              <a:rPr lang="es-ES"/>
              <a:t>Aquí puedes poner una foto bien grande y bien chula</a:t>
            </a:r>
          </a:p>
        </p:txBody>
      </p:sp>
      <p:sp>
        <p:nvSpPr>
          <p:cNvPr id="15" name="Marcador de texto 17">
            <a:extLst>
              <a:ext uri="{FF2B5EF4-FFF2-40B4-BE49-F238E27FC236}">
                <a16:creationId xmlns:a16="http://schemas.microsoft.com/office/drawing/2014/main" id="{9BC0DF90-12C9-44B2-AB68-F430FC02C023}"/>
              </a:ext>
            </a:extLst>
          </p:cNvPr>
          <p:cNvSpPr>
            <a:spLocks noGrp="1"/>
          </p:cNvSpPr>
          <p:nvPr>
            <p:ph type="body" sz="quarter" idx="18" hasCustomPrompt="1"/>
          </p:nvPr>
        </p:nvSpPr>
        <p:spPr>
          <a:xfrm>
            <a:off x="8583815" y="1415869"/>
            <a:ext cx="2861629" cy="1139954"/>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6" name="Marcador de texto 17">
            <a:extLst>
              <a:ext uri="{FF2B5EF4-FFF2-40B4-BE49-F238E27FC236}">
                <a16:creationId xmlns:a16="http://schemas.microsoft.com/office/drawing/2014/main" id="{3E2F5E8E-D12A-49C2-944C-E161FEBDA773}"/>
              </a:ext>
            </a:extLst>
          </p:cNvPr>
          <p:cNvSpPr>
            <a:spLocks noGrp="1"/>
          </p:cNvSpPr>
          <p:nvPr>
            <p:ph type="body" sz="quarter" idx="19" hasCustomPrompt="1"/>
          </p:nvPr>
        </p:nvSpPr>
        <p:spPr>
          <a:xfrm>
            <a:off x="8583814" y="2555823"/>
            <a:ext cx="2861628" cy="3381954"/>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7" name="Gráfico 5">
            <a:extLst>
              <a:ext uri="{FF2B5EF4-FFF2-40B4-BE49-F238E27FC236}">
                <a16:creationId xmlns:a16="http://schemas.microsoft.com/office/drawing/2014/main" id="{75AA3569-897B-4A73-BCB6-66C2F6BFAFD2}"/>
              </a:ext>
            </a:extLst>
          </p:cNvPr>
          <p:cNvSpPr/>
          <p:nvPr userDrawn="1"/>
        </p:nvSpPr>
        <p:spPr>
          <a:xfrm rot="10800000">
            <a:off x="6679730" y="6138992"/>
            <a:ext cx="2837676" cy="3011655"/>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F1884C"/>
          </a:solidFill>
          <a:ln w="4569" cap="flat">
            <a:noFill/>
            <a:prstDash val="solid"/>
            <a:miter/>
          </a:ln>
        </p:spPr>
        <p:txBody>
          <a:bodyPr rtlCol="0" anchor="ctr"/>
          <a:lstStyle/>
          <a:p>
            <a:endParaRPr lang="es-ES"/>
          </a:p>
        </p:txBody>
      </p:sp>
    </p:spTree>
    <p:extLst>
      <p:ext uri="{BB962C8B-B14F-4D97-AF65-F5344CB8AC3E}">
        <p14:creationId xmlns:p14="http://schemas.microsoft.com/office/powerpoint/2010/main" val="3715956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16" name="Título 15">
            <a:extLst>
              <a:ext uri="{FF2B5EF4-FFF2-40B4-BE49-F238E27FC236}">
                <a16:creationId xmlns:a16="http://schemas.microsoft.com/office/drawing/2014/main" id="{38402284-594E-F1BD-9750-5A765A6E5C92}"/>
              </a:ext>
            </a:extLst>
          </p:cNvPr>
          <p:cNvSpPr>
            <a:spLocks noGrp="1"/>
          </p:cNvSpPr>
          <p:nvPr>
            <p:ph type="title" hasCustomPrompt="1"/>
          </p:nvPr>
        </p:nvSpPr>
        <p:spPr>
          <a:xfrm>
            <a:off x="901703" y="1943100"/>
            <a:ext cx="2793998" cy="697750"/>
          </a:xfrm>
        </p:spPr>
        <p:txBody>
          <a:bodyPr tIns="36000">
            <a:noAutofit/>
          </a:bodyPr>
          <a:lstStyle/>
          <a:p>
            <a:r>
              <a:rPr lang="es-ES"/>
              <a:t>Titular</a:t>
            </a:r>
          </a:p>
        </p:txBody>
      </p:sp>
      <p:sp>
        <p:nvSpPr>
          <p:cNvPr id="24" name="Marcador de texto 23">
            <a:extLst>
              <a:ext uri="{FF2B5EF4-FFF2-40B4-BE49-F238E27FC236}">
                <a16:creationId xmlns:a16="http://schemas.microsoft.com/office/drawing/2014/main" id="{E3705B45-1F39-892E-E50C-1E324925911A}"/>
              </a:ext>
            </a:extLst>
          </p:cNvPr>
          <p:cNvSpPr>
            <a:spLocks noGrp="1"/>
          </p:cNvSpPr>
          <p:nvPr>
            <p:ph type="body" sz="quarter" idx="15" hasCustomPrompt="1"/>
          </p:nvPr>
        </p:nvSpPr>
        <p:spPr>
          <a:xfrm>
            <a:off x="4817370" y="4820533"/>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6" name="Marcador de posición de imagen 5">
            <a:extLst>
              <a:ext uri="{FF2B5EF4-FFF2-40B4-BE49-F238E27FC236}">
                <a16:creationId xmlns:a16="http://schemas.microsoft.com/office/drawing/2014/main" id="{FC721F18-A304-B67A-9818-C4E1BE33595D}"/>
              </a:ext>
            </a:extLst>
          </p:cNvPr>
          <p:cNvSpPr>
            <a:spLocks noGrp="1"/>
          </p:cNvSpPr>
          <p:nvPr>
            <p:ph type="pic" sz="quarter" idx="16" hasCustomPrompt="1"/>
          </p:nvPr>
        </p:nvSpPr>
        <p:spPr>
          <a:xfrm>
            <a:off x="10199" y="2991"/>
            <a:ext cx="12181801" cy="1346200"/>
          </a:xfrm>
          <a:solidFill>
            <a:schemeClr val="bg2"/>
          </a:solidFill>
        </p:spPr>
        <p:txBody>
          <a:bodyPr>
            <a:noAutofit/>
          </a:bodyPr>
          <a:lstStyle>
            <a:lvl1pPr marL="0" indent="0">
              <a:buNone/>
              <a:defRPr/>
            </a:lvl1pPr>
          </a:lstStyle>
          <a:p>
            <a:r>
              <a:rPr lang="es-ES"/>
              <a:t>Aquí puedes poner una imagen gigante</a:t>
            </a:r>
          </a:p>
        </p:txBody>
      </p:sp>
      <p:sp>
        <p:nvSpPr>
          <p:cNvPr id="9" name="Gráfico 43">
            <a:extLst>
              <a:ext uri="{FF2B5EF4-FFF2-40B4-BE49-F238E27FC236}">
                <a16:creationId xmlns:a16="http://schemas.microsoft.com/office/drawing/2014/main" id="{3191043E-2DB1-DDEE-3329-A3D3AACA3C56}"/>
              </a:ext>
            </a:extLst>
          </p:cNvPr>
          <p:cNvSpPr/>
          <p:nvPr userDrawn="1"/>
        </p:nvSpPr>
        <p:spPr>
          <a:xfrm>
            <a:off x="4817370"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0" name="Gráfico 43">
            <a:extLst>
              <a:ext uri="{FF2B5EF4-FFF2-40B4-BE49-F238E27FC236}">
                <a16:creationId xmlns:a16="http://schemas.microsoft.com/office/drawing/2014/main" id="{9A2FB17C-1321-F95F-E8DF-DBFD05F6AF57}"/>
              </a:ext>
            </a:extLst>
          </p:cNvPr>
          <p:cNvSpPr/>
          <p:nvPr userDrawn="1"/>
        </p:nvSpPr>
        <p:spPr>
          <a:xfrm>
            <a:off x="6523238"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4" name="Gráfico 43">
            <a:extLst>
              <a:ext uri="{FF2B5EF4-FFF2-40B4-BE49-F238E27FC236}">
                <a16:creationId xmlns:a16="http://schemas.microsoft.com/office/drawing/2014/main" id="{D90A90D3-A89C-DF48-1068-F100E492EC3E}"/>
              </a:ext>
            </a:extLst>
          </p:cNvPr>
          <p:cNvSpPr/>
          <p:nvPr userDrawn="1"/>
        </p:nvSpPr>
        <p:spPr>
          <a:xfrm>
            <a:off x="8229106"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5" name="Gráfico 43">
            <a:extLst>
              <a:ext uri="{FF2B5EF4-FFF2-40B4-BE49-F238E27FC236}">
                <a16:creationId xmlns:a16="http://schemas.microsoft.com/office/drawing/2014/main" id="{1DDF3983-C619-0C43-6FCE-C80DA4A0687F}"/>
              </a:ext>
            </a:extLst>
          </p:cNvPr>
          <p:cNvSpPr/>
          <p:nvPr userDrawn="1"/>
        </p:nvSpPr>
        <p:spPr>
          <a:xfrm>
            <a:off x="9934974"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30" name="Marcador de texto 23">
            <a:extLst>
              <a:ext uri="{FF2B5EF4-FFF2-40B4-BE49-F238E27FC236}">
                <a16:creationId xmlns:a16="http://schemas.microsoft.com/office/drawing/2014/main" id="{A8C05CE5-1AEC-672B-BCBC-275158D4124D}"/>
              </a:ext>
            </a:extLst>
          </p:cNvPr>
          <p:cNvSpPr>
            <a:spLocks noGrp="1"/>
          </p:cNvSpPr>
          <p:nvPr>
            <p:ph type="body" sz="quarter" idx="17" hasCustomPrompt="1"/>
          </p:nvPr>
        </p:nvSpPr>
        <p:spPr>
          <a:xfrm>
            <a:off x="6523238" y="4811568"/>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1" name="Marcador de texto 23">
            <a:extLst>
              <a:ext uri="{FF2B5EF4-FFF2-40B4-BE49-F238E27FC236}">
                <a16:creationId xmlns:a16="http://schemas.microsoft.com/office/drawing/2014/main" id="{02045D08-4259-E913-8902-C3A479C57274}"/>
              </a:ext>
            </a:extLst>
          </p:cNvPr>
          <p:cNvSpPr>
            <a:spLocks noGrp="1"/>
          </p:cNvSpPr>
          <p:nvPr>
            <p:ph type="body" sz="quarter" idx="18" hasCustomPrompt="1"/>
          </p:nvPr>
        </p:nvSpPr>
        <p:spPr>
          <a:xfrm>
            <a:off x="8229106" y="4811568"/>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2" name="Marcador de texto 23">
            <a:extLst>
              <a:ext uri="{FF2B5EF4-FFF2-40B4-BE49-F238E27FC236}">
                <a16:creationId xmlns:a16="http://schemas.microsoft.com/office/drawing/2014/main" id="{D36D218E-3A69-DEE6-298D-45DADF5D5557}"/>
              </a:ext>
            </a:extLst>
          </p:cNvPr>
          <p:cNvSpPr>
            <a:spLocks noGrp="1"/>
          </p:cNvSpPr>
          <p:nvPr>
            <p:ph type="body" sz="quarter" idx="19" hasCustomPrompt="1"/>
          </p:nvPr>
        </p:nvSpPr>
        <p:spPr>
          <a:xfrm>
            <a:off x="9934974" y="4817500"/>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3" name="Marcador de texto 17">
            <a:extLst>
              <a:ext uri="{FF2B5EF4-FFF2-40B4-BE49-F238E27FC236}">
                <a16:creationId xmlns:a16="http://schemas.microsoft.com/office/drawing/2014/main" id="{234CD110-F4D1-FAAC-32CA-1F6684936C4D}"/>
              </a:ext>
            </a:extLst>
          </p:cNvPr>
          <p:cNvSpPr>
            <a:spLocks noGrp="1"/>
          </p:cNvSpPr>
          <p:nvPr>
            <p:ph type="body" sz="quarter" idx="20" hasCustomPrompt="1"/>
          </p:nvPr>
        </p:nvSpPr>
        <p:spPr>
          <a:xfrm>
            <a:off x="4817370" y="5320235"/>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4" name="Marcador de texto 17">
            <a:extLst>
              <a:ext uri="{FF2B5EF4-FFF2-40B4-BE49-F238E27FC236}">
                <a16:creationId xmlns:a16="http://schemas.microsoft.com/office/drawing/2014/main" id="{456639EF-2F64-5791-6E2E-3BB1875A2961}"/>
              </a:ext>
            </a:extLst>
          </p:cNvPr>
          <p:cNvSpPr>
            <a:spLocks noGrp="1"/>
          </p:cNvSpPr>
          <p:nvPr>
            <p:ph type="body" sz="quarter" idx="21" hasCustomPrompt="1"/>
          </p:nvPr>
        </p:nvSpPr>
        <p:spPr>
          <a:xfrm>
            <a:off x="6523238" y="5315731"/>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5" name="Marcador de texto 17">
            <a:extLst>
              <a:ext uri="{FF2B5EF4-FFF2-40B4-BE49-F238E27FC236}">
                <a16:creationId xmlns:a16="http://schemas.microsoft.com/office/drawing/2014/main" id="{C0A852D1-2C71-63E4-9E9B-9DD10BDEFEFC}"/>
              </a:ext>
            </a:extLst>
          </p:cNvPr>
          <p:cNvSpPr>
            <a:spLocks noGrp="1"/>
          </p:cNvSpPr>
          <p:nvPr>
            <p:ph type="body" sz="quarter" idx="22" hasCustomPrompt="1"/>
          </p:nvPr>
        </p:nvSpPr>
        <p:spPr>
          <a:xfrm>
            <a:off x="8229106" y="5315731"/>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6" name="Marcador de texto 17">
            <a:extLst>
              <a:ext uri="{FF2B5EF4-FFF2-40B4-BE49-F238E27FC236}">
                <a16:creationId xmlns:a16="http://schemas.microsoft.com/office/drawing/2014/main" id="{9CFF7C58-E607-7969-8D05-DC16C71067E9}"/>
              </a:ext>
            </a:extLst>
          </p:cNvPr>
          <p:cNvSpPr>
            <a:spLocks noGrp="1"/>
          </p:cNvSpPr>
          <p:nvPr>
            <p:ph type="body" sz="quarter" idx="23" hasCustomPrompt="1"/>
          </p:nvPr>
        </p:nvSpPr>
        <p:spPr>
          <a:xfrm>
            <a:off x="9934974" y="5295965"/>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7" name="Rectángulo 36">
            <a:extLst>
              <a:ext uri="{FF2B5EF4-FFF2-40B4-BE49-F238E27FC236}">
                <a16:creationId xmlns:a16="http://schemas.microsoft.com/office/drawing/2014/main" id="{8B8C7301-258B-BC29-8B06-1CFD0C243605}"/>
              </a:ext>
            </a:extLst>
          </p:cNvPr>
          <p:cNvSpPr/>
          <p:nvPr userDrawn="1"/>
        </p:nvSpPr>
        <p:spPr>
          <a:xfrm>
            <a:off x="4686083" y="2621049"/>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38" name="Rectángulo 37">
            <a:extLst>
              <a:ext uri="{FF2B5EF4-FFF2-40B4-BE49-F238E27FC236}">
                <a16:creationId xmlns:a16="http://schemas.microsoft.com/office/drawing/2014/main" id="{20799FF6-1A02-5495-9B83-EC1345913536}"/>
              </a:ext>
            </a:extLst>
          </p:cNvPr>
          <p:cNvSpPr/>
          <p:nvPr userDrawn="1"/>
        </p:nvSpPr>
        <p:spPr>
          <a:xfrm>
            <a:off x="6435268" y="2639788"/>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39" name="Rectángulo 38">
            <a:extLst>
              <a:ext uri="{FF2B5EF4-FFF2-40B4-BE49-F238E27FC236}">
                <a16:creationId xmlns:a16="http://schemas.microsoft.com/office/drawing/2014/main" id="{D44C5149-F867-9634-A3FC-983E33F71B95}"/>
              </a:ext>
            </a:extLst>
          </p:cNvPr>
          <p:cNvSpPr/>
          <p:nvPr userDrawn="1"/>
        </p:nvSpPr>
        <p:spPr>
          <a:xfrm>
            <a:off x="8097819" y="2639788"/>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40" name="Rectángulo 39">
            <a:extLst>
              <a:ext uri="{FF2B5EF4-FFF2-40B4-BE49-F238E27FC236}">
                <a16:creationId xmlns:a16="http://schemas.microsoft.com/office/drawing/2014/main" id="{1A8C1D40-2360-612F-F1E8-60F2A8544987}"/>
              </a:ext>
            </a:extLst>
          </p:cNvPr>
          <p:cNvSpPr/>
          <p:nvPr userDrawn="1"/>
        </p:nvSpPr>
        <p:spPr>
          <a:xfrm>
            <a:off x="9934974" y="2664483"/>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2" name="Marcador de texto 17">
            <a:extLst>
              <a:ext uri="{FF2B5EF4-FFF2-40B4-BE49-F238E27FC236}">
                <a16:creationId xmlns:a16="http://schemas.microsoft.com/office/drawing/2014/main" id="{7DFE200D-C55C-83E5-C49E-08E9B4E5675B}"/>
              </a:ext>
            </a:extLst>
          </p:cNvPr>
          <p:cNvSpPr>
            <a:spLocks noGrp="1"/>
          </p:cNvSpPr>
          <p:nvPr>
            <p:ph type="body" sz="quarter" idx="13" hasCustomPrompt="1"/>
          </p:nvPr>
        </p:nvSpPr>
        <p:spPr>
          <a:xfrm>
            <a:off x="908397" y="2664782"/>
            <a:ext cx="2787301" cy="1139954"/>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3" name="Marcador de texto 17">
            <a:extLst>
              <a:ext uri="{FF2B5EF4-FFF2-40B4-BE49-F238E27FC236}">
                <a16:creationId xmlns:a16="http://schemas.microsoft.com/office/drawing/2014/main" id="{301AA29C-00E1-8CD7-3E1D-259A8B525503}"/>
              </a:ext>
            </a:extLst>
          </p:cNvPr>
          <p:cNvSpPr>
            <a:spLocks noGrp="1"/>
          </p:cNvSpPr>
          <p:nvPr>
            <p:ph type="body" sz="quarter" idx="14" hasCustomPrompt="1"/>
          </p:nvPr>
        </p:nvSpPr>
        <p:spPr>
          <a:xfrm>
            <a:off x="908396" y="3828668"/>
            <a:ext cx="2787301" cy="2003172"/>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Tree>
    <p:extLst>
      <p:ext uri="{BB962C8B-B14F-4D97-AF65-F5344CB8AC3E}">
        <p14:creationId xmlns:p14="http://schemas.microsoft.com/office/powerpoint/2010/main" val="2422066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ítulo y objetos">
    <p:spTree>
      <p:nvGrpSpPr>
        <p:cNvPr id="1" name=""/>
        <p:cNvGrpSpPr/>
        <p:nvPr/>
      </p:nvGrpSpPr>
      <p:grpSpPr>
        <a:xfrm>
          <a:off x="0" y="0"/>
          <a:ext cx="0" cy="0"/>
          <a:chOff x="0" y="0"/>
          <a:chExt cx="0" cy="0"/>
        </a:xfrm>
      </p:grpSpPr>
      <p:sp>
        <p:nvSpPr>
          <p:cNvPr id="16" name="Título 15">
            <a:extLst>
              <a:ext uri="{FF2B5EF4-FFF2-40B4-BE49-F238E27FC236}">
                <a16:creationId xmlns:a16="http://schemas.microsoft.com/office/drawing/2014/main" id="{38402284-594E-F1BD-9750-5A765A6E5C92}"/>
              </a:ext>
            </a:extLst>
          </p:cNvPr>
          <p:cNvSpPr>
            <a:spLocks noGrp="1"/>
          </p:cNvSpPr>
          <p:nvPr>
            <p:ph type="title" hasCustomPrompt="1"/>
          </p:nvPr>
        </p:nvSpPr>
        <p:spPr>
          <a:xfrm>
            <a:off x="310686" y="1825210"/>
            <a:ext cx="2793998" cy="697750"/>
          </a:xfrm>
        </p:spPr>
        <p:txBody>
          <a:bodyPr tIns="36000">
            <a:noAutofit/>
          </a:bodyPr>
          <a:lstStyle/>
          <a:p>
            <a:r>
              <a:rPr lang="es-ES"/>
              <a:t>Titular</a:t>
            </a:r>
          </a:p>
        </p:txBody>
      </p:sp>
      <p:sp>
        <p:nvSpPr>
          <p:cNvPr id="24" name="Marcador de texto 23">
            <a:extLst>
              <a:ext uri="{FF2B5EF4-FFF2-40B4-BE49-F238E27FC236}">
                <a16:creationId xmlns:a16="http://schemas.microsoft.com/office/drawing/2014/main" id="{E3705B45-1F39-892E-E50C-1E324925911A}"/>
              </a:ext>
            </a:extLst>
          </p:cNvPr>
          <p:cNvSpPr>
            <a:spLocks noGrp="1"/>
          </p:cNvSpPr>
          <p:nvPr>
            <p:ph type="body" sz="quarter" idx="15" hasCustomPrompt="1"/>
          </p:nvPr>
        </p:nvSpPr>
        <p:spPr>
          <a:xfrm>
            <a:off x="4154408" y="3538586"/>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6" name="Marcador de posición de imagen 5">
            <a:extLst>
              <a:ext uri="{FF2B5EF4-FFF2-40B4-BE49-F238E27FC236}">
                <a16:creationId xmlns:a16="http://schemas.microsoft.com/office/drawing/2014/main" id="{FC721F18-A304-B67A-9818-C4E1BE33595D}"/>
              </a:ext>
            </a:extLst>
          </p:cNvPr>
          <p:cNvSpPr>
            <a:spLocks noGrp="1"/>
          </p:cNvSpPr>
          <p:nvPr>
            <p:ph type="pic" sz="quarter" idx="16" hasCustomPrompt="1"/>
          </p:nvPr>
        </p:nvSpPr>
        <p:spPr>
          <a:xfrm>
            <a:off x="10199" y="2991"/>
            <a:ext cx="12181801" cy="1346200"/>
          </a:xfrm>
          <a:solidFill>
            <a:schemeClr val="bg2"/>
          </a:solidFill>
        </p:spPr>
        <p:txBody>
          <a:bodyPr>
            <a:noAutofit/>
          </a:bodyPr>
          <a:lstStyle>
            <a:lvl1pPr marL="0" indent="0">
              <a:buNone/>
              <a:defRPr/>
            </a:lvl1pPr>
          </a:lstStyle>
          <a:p>
            <a:r>
              <a:rPr lang="es-ES"/>
              <a:t>Aquí puedes poner una imagen gigante</a:t>
            </a:r>
          </a:p>
        </p:txBody>
      </p:sp>
      <p:sp>
        <p:nvSpPr>
          <p:cNvPr id="10" name="Gráfico 43">
            <a:extLst>
              <a:ext uri="{FF2B5EF4-FFF2-40B4-BE49-F238E27FC236}">
                <a16:creationId xmlns:a16="http://schemas.microsoft.com/office/drawing/2014/main" id="{9A2FB17C-1321-F95F-E8DF-DBFD05F6AF57}"/>
              </a:ext>
            </a:extLst>
          </p:cNvPr>
          <p:cNvSpPr/>
          <p:nvPr userDrawn="1"/>
        </p:nvSpPr>
        <p:spPr>
          <a:xfrm>
            <a:off x="6735399" y="1891294"/>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4" name="Gráfico 43">
            <a:extLst>
              <a:ext uri="{FF2B5EF4-FFF2-40B4-BE49-F238E27FC236}">
                <a16:creationId xmlns:a16="http://schemas.microsoft.com/office/drawing/2014/main" id="{D90A90D3-A89C-DF48-1068-F100E492EC3E}"/>
              </a:ext>
            </a:extLst>
          </p:cNvPr>
          <p:cNvSpPr/>
          <p:nvPr userDrawn="1"/>
        </p:nvSpPr>
        <p:spPr>
          <a:xfrm>
            <a:off x="9358553" y="1889715"/>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30" name="Marcador de texto 23">
            <a:extLst>
              <a:ext uri="{FF2B5EF4-FFF2-40B4-BE49-F238E27FC236}">
                <a16:creationId xmlns:a16="http://schemas.microsoft.com/office/drawing/2014/main" id="{A8C05CE5-1AEC-672B-BCBC-275158D4124D}"/>
              </a:ext>
            </a:extLst>
          </p:cNvPr>
          <p:cNvSpPr>
            <a:spLocks noGrp="1"/>
          </p:cNvSpPr>
          <p:nvPr>
            <p:ph type="body" sz="quarter" idx="17" hasCustomPrompt="1"/>
          </p:nvPr>
        </p:nvSpPr>
        <p:spPr>
          <a:xfrm>
            <a:off x="6735399" y="3539710"/>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1" name="Marcador de texto 23">
            <a:extLst>
              <a:ext uri="{FF2B5EF4-FFF2-40B4-BE49-F238E27FC236}">
                <a16:creationId xmlns:a16="http://schemas.microsoft.com/office/drawing/2014/main" id="{02045D08-4259-E913-8902-C3A479C57274}"/>
              </a:ext>
            </a:extLst>
          </p:cNvPr>
          <p:cNvSpPr>
            <a:spLocks noGrp="1"/>
          </p:cNvSpPr>
          <p:nvPr>
            <p:ph type="body" sz="quarter" idx="18" hasCustomPrompt="1"/>
          </p:nvPr>
        </p:nvSpPr>
        <p:spPr>
          <a:xfrm>
            <a:off x="9358553" y="3538131"/>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3" name="Marcador de texto 17">
            <a:extLst>
              <a:ext uri="{FF2B5EF4-FFF2-40B4-BE49-F238E27FC236}">
                <a16:creationId xmlns:a16="http://schemas.microsoft.com/office/drawing/2014/main" id="{234CD110-F4D1-FAAC-32CA-1F6684936C4D}"/>
              </a:ext>
            </a:extLst>
          </p:cNvPr>
          <p:cNvSpPr>
            <a:spLocks noGrp="1"/>
          </p:cNvSpPr>
          <p:nvPr>
            <p:ph type="body" sz="quarter" idx="20" hasCustomPrompt="1"/>
          </p:nvPr>
        </p:nvSpPr>
        <p:spPr>
          <a:xfrm>
            <a:off x="4154408" y="4038288"/>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4" name="Marcador de texto 17">
            <a:extLst>
              <a:ext uri="{FF2B5EF4-FFF2-40B4-BE49-F238E27FC236}">
                <a16:creationId xmlns:a16="http://schemas.microsoft.com/office/drawing/2014/main" id="{456639EF-2F64-5791-6E2E-3BB1875A2961}"/>
              </a:ext>
            </a:extLst>
          </p:cNvPr>
          <p:cNvSpPr>
            <a:spLocks noGrp="1"/>
          </p:cNvSpPr>
          <p:nvPr>
            <p:ph type="body" sz="quarter" idx="21" hasCustomPrompt="1"/>
          </p:nvPr>
        </p:nvSpPr>
        <p:spPr>
          <a:xfrm>
            <a:off x="6735399" y="4043873"/>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5" name="Marcador de texto 17">
            <a:extLst>
              <a:ext uri="{FF2B5EF4-FFF2-40B4-BE49-F238E27FC236}">
                <a16:creationId xmlns:a16="http://schemas.microsoft.com/office/drawing/2014/main" id="{C0A852D1-2C71-63E4-9E9B-9DD10BDEFEFC}"/>
              </a:ext>
            </a:extLst>
          </p:cNvPr>
          <p:cNvSpPr>
            <a:spLocks noGrp="1"/>
          </p:cNvSpPr>
          <p:nvPr>
            <p:ph type="body" sz="quarter" idx="22" hasCustomPrompt="1"/>
          </p:nvPr>
        </p:nvSpPr>
        <p:spPr>
          <a:xfrm>
            <a:off x="9358553" y="4042294"/>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8" name="Rectángulo 37">
            <a:extLst>
              <a:ext uri="{FF2B5EF4-FFF2-40B4-BE49-F238E27FC236}">
                <a16:creationId xmlns:a16="http://schemas.microsoft.com/office/drawing/2014/main" id="{20799FF6-1A02-5495-9B83-EC1345913536}"/>
              </a:ext>
            </a:extLst>
          </p:cNvPr>
          <p:cNvSpPr/>
          <p:nvPr userDrawn="1"/>
        </p:nvSpPr>
        <p:spPr>
          <a:xfrm>
            <a:off x="6647429" y="1367930"/>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39" name="Rectángulo 38">
            <a:extLst>
              <a:ext uri="{FF2B5EF4-FFF2-40B4-BE49-F238E27FC236}">
                <a16:creationId xmlns:a16="http://schemas.microsoft.com/office/drawing/2014/main" id="{D44C5149-F867-9634-A3FC-983E33F71B95}"/>
              </a:ext>
            </a:extLst>
          </p:cNvPr>
          <p:cNvSpPr/>
          <p:nvPr userDrawn="1"/>
        </p:nvSpPr>
        <p:spPr>
          <a:xfrm>
            <a:off x="9227266" y="1366351"/>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2" name="Marcador de texto 17">
            <a:extLst>
              <a:ext uri="{FF2B5EF4-FFF2-40B4-BE49-F238E27FC236}">
                <a16:creationId xmlns:a16="http://schemas.microsoft.com/office/drawing/2014/main" id="{7DFE200D-C55C-83E5-C49E-08E9B4E5675B}"/>
              </a:ext>
            </a:extLst>
          </p:cNvPr>
          <p:cNvSpPr>
            <a:spLocks noGrp="1"/>
          </p:cNvSpPr>
          <p:nvPr>
            <p:ph type="body" sz="quarter" idx="13" hasCustomPrompt="1"/>
          </p:nvPr>
        </p:nvSpPr>
        <p:spPr>
          <a:xfrm>
            <a:off x="317380" y="2546892"/>
            <a:ext cx="2787301" cy="1139954"/>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3" name="Marcador de texto 17">
            <a:extLst>
              <a:ext uri="{FF2B5EF4-FFF2-40B4-BE49-F238E27FC236}">
                <a16:creationId xmlns:a16="http://schemas.microsoft.com/office/drawing/2014/main" id="{301AA29C-00E1-8CD7-3E1D-259A8B525503}"/>
              </a:ext>
            </a:extLst>
          </p:cNvPr>
          <p:cNvSpPr>
            <a:spLocks noGrp="1"/>
          </p:cNvSpPr>
          <p:nvPr>
            <p:ph type="body" sz="quarter" idx="14" hasCustomPrompt="1"/>
          </p:nvPr>
        </p:nvSpPr>
        <p:spPr>
          <a:xfrm>
            <a:off x="317379" y="3710778"/>
            <a:ext cx="2787301" cy="2003172"/>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8" name="Gráfico 43">
            <a:extLst>
              <a:ext uri="{FF2B5EF4-FFF2-40B4-BE49-F238E27FC236}">
                <a16:creationId xmlns:a16="http://schemas.microsoft.com/office/drawing/2014/main" id="{3191043E-2DB1-DDEE-3329-A3D3AACA3C56}"/>
              </a:ext>
            </a:extLst>
          </p:cNvPr>
          <p:cNvSpPr/>
          <p:nvPr userDrawn="1"/>
        </p:nvSpPr>
        <p:spPr>
          <a:xfrm>
            <a:off x="4154408" y="1908454"/>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9" name="Rectángulo 18">
            <a:extLst>
              <a:ext uri="{FF2B5EF4-FFF2-40B4-BE49-F238E27FC236}">
                <a16:creationId xmlns:a16="http://schemas.microsoft.com/office/drawing/2014/main" id="{8B8C7301-258B-BC29-8B06-1CFD0C243605}"/>
              </a:ext>
            </a:extLst>
          </p:cNvPr>
          <p:cNvSpPr/>
          <p:nvPr userDrawn="1"/>
        </p:nvSpPr>
        <p:spPr>
          <a:xfrm>
            <a:off x="4023121" y="1366351"/>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Tree>
    <p:extLst>
      <p:ext uri="{BB962C8B-B14F-4D97-AF65-F5344CB8AC3E}">
        <p14:creationId xmlns:p14="http://schemas.microsoft.com/office/powerpoint/2010/main" val="3879938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ítulo y objetos">
    <p:spTree>
      <p:nvGrpSpPr>
        <p:cNvPr id="1" name=""/>
        <p:cNvGrpSpPr/>
        <p:nvPr/>
      </p:nvGrpSpPr>
      <p:grpSpPr>
        <a:xfrm>
          <a:off x="0" y="0"/>
          <a:ext cx="0" cy="0"/>
          <a:chOff x="0" y="0"/>
          <a:chExt cx="0" cy="0"/>
        </a:xfrm>
      </p:grpSpPr>
      <p:sp>
        <p:nvSpPr>
          <p:cNvPr id="16" name="Título 15">
            <a:extLst>
              <a:ext uri="{FF2B5EF4-FFF2-40B4-BE49-F238E27FC236}">
                <a16:creationId xmlns:a16="http://schemas.microsoft.com/office/drawing/2014/main" id="{38402284-594E-F1BD-9750-5A765A6E5C92}"/>
              </a:ext>
            </a:extLst>
          </p:cNvPr>
          <p:cNvSpPr>
            <a:spLocks noGrp="1"/>
          </p:cNvSpPr>
          <p:nvPr>
            <p:ph type="title" hasCustomPrompt="1"/>
          </p:nvPr>
        </p:nvSpPr>
        <p:spPr>
          <a:xfrm>
            <a:off x="895008" y="430184"/>
            <a:ext cx="3530270" cy="733598"/>
          </a:xfrm>
        </p:spPr>
        <p:txBody>
          <a:bodyPr tIns="36000">
            <a:noAutofit/>
          </a:bodyPr>
          <a:lstStyle/>
          <a:p>
            <a:r>
              <a:rPr lang="es-ES"/>
              <a:t>Titular</a:t>
            </a:r>
          </a:p>
        </p:txBody>
      </p:sp>
      <p:sp>
        <p:nvSpPr>
          <p:cNvPr id="24" name="Marcador de texto 23">
            <a:extLst>
              <a:ext uri="{FF2B5EF4-FFF2-40B4-BE49-F238E27FC236}">
                <a16:creationId xmlns:a16="http://schemas.microsoft.com/office/drawing/2014/main" id="{E3705B45-1F39-892E-E50C-1E324925911A}"/>
              </a:ext>
            </a:extLst>
          </p:cNvPr>
          <p:cNvSpPr>
            <a:spLocks noGrp="1"/>
          </p:cNvSpPr>
          <p:nvPr>
            <p:ph type="body" sz="quarter" idx="15" hasCustomPrompt="1"/>
          </p:nvPr>
        </p:nvSpPr>
        <p:spPr>
          <a:xfrm>
            <a:off x="4817370" y="3032074"/>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9" name="Gráfico 43">
            <a:extLst>
              <a:ext uri="{FF2B5EF4-FFF2-40B4-BE49-F238E27FC236}">
                <a16:creationId xmlns:a16="http://schemas.microsoft.com/office/drawing/2014/main" id="{3191043E-2DB1-DDEE-3329-A3D3AACA3C56}"/>
              </a:ext>
            </a:extLst>
          </p:cNvPr>
          <p:cNvSpPr/>
          <p:nvPr userDrawn="1"/>
        </p:nvSpPr>
        <p:spPr>
          <a:xfrm>
            <a:off x="4817370" y="1220350"/>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0" name="Gráfico 43">
            <a:extLst>
              <a:ext uri="{FF2B5EF4-FFF2-40B4-BE49-F238E27FC236}">
                <a16:creationId xmlns:a16="http://schemas.microsoft.com/office/drawing/2014/main" id="{9A2FB17C-1321-F95F-E8DF-DBFD05F6AF57}"/>
              </a:ext>
            </a:extLst>
          </p:cNvPr>
          <p:cNvSpPr/>
          <p:nvPr userDrawn="1"/>
        </p:nvSpPr>
        <p:spPr>
          <a:xfrm>
            <a:off x="6523238" y="1220350"/>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4" name="Gráfico 43">
            <a:extLst>
              <a:ext uri="{FF2B5EF4-FFF2-40B4-BE49-F238E27FC236}">
                <a16:creationId xmlns:a16="http://schemas.microsoft.com/office/drawing/2014/main" id="{D90A90D3-A89C-DF48-1068-F100E492EC3E}"/>
              </a:ext>
            </a:extLst>
          </p:cNvPr>
          <p:cNvSpPr/>
          <p:nvPr userDrawn="1"/>
        </p:nvSpPr>
        <p:spPr>
          <a:xfrm>
            <a:off x="8229106" y="1220350"/>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15" name="Gráfico 43">
            <a:extLst>
              <a:ext uri="{FF2B5EF4-FFF2-40B4-BE49-F238E27FC236}">
                <a16:creationId xmlns:a16="http://schemas.microsoft.com/office/drawing/2014/main" id="{1DDF3983-C619-0C43-6FCE-C80DA4A0687F}"/>
              </a:ext>
            </a:extLst>
          </p:cNvPr>
          <p:cNvSpPr/>
          <p:nvPr userDrawn="1"/>
        </p:nvSpPr>
        <p:spPr>
          <a:xfrm>
            <a:off x="9934974" y="1220350"/>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noAutofit/>
          </a:bodyPr>
          <a:lstStyle/>
          <a:p>
            <a:endParaRPr lang="es-ES"/>
          </a:p>
        </p:txBody>
      </p:sp>
      <p:sp>
        <p:nvSpPr>
          <p:cNvPr id="30" name="Marcador de texto 23">
            <a:extLst>
              <a:ext uri="{FF2B5EF4-FFF2-40B4-BE49-F238E27FC236}">
                <a16:creationId xmlns:a16="http://schemas.microsoft.com/office/drawing/2014/main" id="{A8C05CE5-1AEC-672B-BCBC-275158D4124D}"/>
              </a:ext>
            </a:extLst>
          </p:cNvPr>
          <p:cNvSpPr>
            <a:spLocks noGrp="1"/>
          </p:cNvSpPr>
          <p:nvPr>
            <p:ph type="body" sz="quarter" idx="17" hasCustomPrompt="1"/>
          </p:nvPr>
        </p:nvSpPr>
        <p:spPr>
          <a:xfrm>
            <a:off x="6523238" y="3023109"/>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1" name="Marcador de texto 23">
            <a:extLst>
              <a:ext uri="{FF2B5EF4-FFF2-40B4-BE49-F238E27FC236}">
                <a16:creationId xmlns:a16="http://schemas.microsoft.com/office/drawing/2014/main" id="{02045D08-4259-E913-8902-C3A479C57274}"/>
              </a:ext>
            </a:extLst>
          </p:cNvPr>
          <p:cNvSpPr>
            <a:spLocks noGrp="1"/>
          </p:cNvSpPr>
          <p:nvPr>
            <p:ph type="body" sz="quarter" idx="18" hasCustomPrompt="1"/>
          </p:nvPr>
        </p:nvSpPr>
        <p:spPr>
          <a:xfrm>
            <a:off x="8229106" y="3023109"/>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2" name="Marcador de texto 23">
            <a:extLst>
              <a:ext uri="{FF2B5EF4-FFF2-40B4-BE49-F238E27FC236}">
                <a16:creationId xmlns:a16="http://schemas.microsoft.com/office/drawing/2014/main" id="{D36D218E-3A69-DEE6-298D-45DADF5D5557}"/>
              </a:ext>
            </a:extLst>
          </p:cNvPr>
          <p:cNvSpPr>
            <a:spLocks noGrp="1"/>
          </p:cNvSpPr>
          <p:nvPr>
            <p:ph type="body" sz="quarter" idx="19" hasCustomPrompt="1"/>
          </p:nvPr>
        </p:nvSpPr>
        <p:spPr>
          <a:xfrm>
            <a:off x="9934974" y="3029041"/>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3" name="Marcador de texto 17">
            <a:extLst>
              <a:ext uri="{FF2B5EF4-FFF2-40B4-BE49-F238E27FC236}">
                <a16:creationId xmlns:a16="http://schemas.microsoft.com/office/drawing/2014/main" id="{234CD110-F4D1-FAAC-32CA-1F6684936C4D}"/>
              </a:ext>
            </a:extLst>
          </p:cNvPr>
          <p:cNvSpPr>
            <a:spLocks noGrp="1"/>
          </p:cNvSpPr>
          <p:nvPr>
            <p:ph type="body" sz="quarter" idx="20" hasCustomPrompt="1"/>
          </p:nvPr>
        </p:nvSpPr>
        <p:spPr>
          <a:xfrm>
            <a:off x="4817370" y="3531776"/>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4" name="Marcador de texto 17">
            <a:extLst>
              <a:ext uri="{FF2B5EF4-FFF2-40B4-BE49-F238E27FC236}">
                <a16:creationId xmlns:a16="http://schemas.microsoft.com/office/drawing/2014/main" id="{456639EF-2F64-5791-6E2E-3BB1875A2961}"/>
              </a:ext>
            </a:extLst>
          </p:cNvPr>
          <p:cNvSpPr>
            <a:spLocks noGrp="1"/>
          </p:cNvSpPr>
          <p:nvPr>
            <p:ph type="body" sz="quarter" idx="21" hasCustomPrompt="1"/>
          </p:nvPr>
        </p:nvSpPr>
        <p:spPr>
          <a:xfrm>
            <a:off x="6523238" y="3527272"/>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5" name="Marcador de texto 17">
            <a:extLst>
              <a:ext uri="{FF2B5EF4-FFF2-40B4-BE49-F238E27FC236}">
                <a16:creationId xmlns:a16="http://schemas.microsoft.com/office/drawing/2014/main" id="{C0A852D1-2C71-63E4-9E9B-9DD10BDEFEFC}"/>
              </a:ext>
            </a:extLst>
          </p:cNvPr>
          <p:cNvSpPr>
            <a:spLocks noGrp="1"/>
          </p:cNvSpPr>
          <p:nvPr>
            <p:ph type="body" sz="quarter" idx="22" hasCustomPrompt="1"/>
          </p:nvPr>
        </p:nvSpPr>
        <p:spPr>
          <a:xfrm>
            <a:off x="8229106" y="3527272"/>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6" name="Marcador de texto 17">
            <a:extLst>
              <a:ext uri="{FF2B5EF4-FFF2-40B4-BE49-F238E27FC236}">
                <a16:creationId xmlns:a16="http://schemas.microsoft.com/office/drawing/2014/main" id="{9CFF7C58-E607-7969-8D05-DC16C71067E9}"/>
              </a:ext>
            </a:extLst>
          </p:cNvPr>
          <p:cNvSpPr>
            <a:spLocks noGrp="1"/>
          </p:cNvSpPr>
          <p:nvPr>
            <p:ph type="body" sz="quarter" idx="23" hasCustomPrompt="1"/>
          </p:nvPr>
        </p:nvSpPr>
        <p:spPr>
          <a:xfrm>
            <a:off x="9934974" y="3507506"/>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7" name="Rectángulo 36">
            <a:extLst>
              <a:ext uri="{FF2B5EF4-FFF2-40B4-BE49-F238E27FC236}">
                <a16:creationId xmlns:a16="http://schemas.microsoft.com/office/drawing/2014/main" id="{8B8C7301-258B-BC29-8B06-1CFD0C243605}"/>
              </a:ext>
            </a:extLst>
          </p:cNvPr>
          <p:cNvSpPr/>
          <p:nvPr userDrawn="1"/>
        </p:nvSpPr>
        <p:spPr>
          <a:xfrm>
            <a:off x="4664424" y="721681"/>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38" name="Rectángulo 37">
            <a:extLst>
              <a:ext uri="{FF2B5EF4-FFF2-40B4-BE49-F238E27FC236}">
                <a16:creationId xmlns:a16="http://schemas.microsoft.com/office/drawing/2014/main" id="{20799FF6-1A02-5495-9B83-EC1345913536}"/>
              </a:ext>
            </a:extLst>
          </p:cNvPr>
          <p:cNvSpPr/>
          <p:nvPr userDrawn="1"/>
        </p:nvSpPr>
        <p:spPr>
          <a:xfrm>
            <a:off x="6435268" y="696986"/>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39" name="Rectángulo 38">
            <a:extLst>
              <a:ext uri="{FF2B5EF4-FFF2-40B4-BE49-F238E27FC236}">
                <a16:creationId xmlns:a16="http://schemas.microsoft.com/office/drawing/2014/main" id="{D44C5149-F867-9634-A3FC-983E33F71B95}"/>
              </a:ext>
            </a:extLst>
          </p:cNvPr>
          <p:cNvSpPr/>
          <p:nvPr userDrawn="1"/>
        </p:nvSpPr>
        <p:spPr>
          <a:xfrm>
            <a:off x="8097819" y="696986"/>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40" name="Rectángulo 39">
            <a:extLst>
              <a:ext uri="{FF2B5EF4-FFF2-40B4-BE49-F238E27FC236}">
                <a16:creationId xmlns:a16="http://schemas.microsoft.com/office/drawing/2014/main" id="{1A8C1D40-2360-612F-F1E8-60F2A8544987}"/>
              </a:ext>
            </a:extLst>
          </p:cNvPr>
          <p:cNvSpPr/>
          <p:nvPr userDrawn="1"/>
        </p:nvSpPr>
        <p:spPr>
          <a:xfrm>
            <a:off x="9934974" y="1151865"/>
            <a:ext cx="1617898" cy="1008909"/>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ES"/>
          </a:p>
        </p:txBody>
      </p:sp>
      <p:sp>
        <p:nvSpPr>
          <p:cNvPr id="2" name="Marcador de texto 17">
            <a:extLst>
              <a:ext uri="{FF2B5EF4-FFF2-40B4-BE49-F238E27FC236}">
                <a16:creationId xmlns:a16="http://schemas.microsoft.com/office/drawing/2014/main" id="{7DFE200D-C55C-83E5-C49E-08E9B4E5675B}"/>
              </a:ext>
            </a:extLst>
          </p:cNvPr>
          <p:cNvSpPr>
            <a:spLocks noGrp="1"/>
          </p:cNvSpPr>
          <p:nvPr>
            <p:ph type="body" sz="quarter" idx="13" hasCustomPrompt="1"/>
          </p:nvPr>
        </p:nvSpPr>
        <p:spPr>
          <a:xfrm>
            <a:off x="901702" y="1151865"/>
            <a:ext cx="3521808" cy="1198521"/>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3" name="Marcador de texto 17">
            <a:extLst>
              <a:ext uri="{FF2B5EF4-FFF2-40B4-BE49-F238E27FC236}">
                <a16:creationId xmlns:a16="http://schemas.microsoft.com/office/drawing/2014/main" id="{301AA29C-00E1-8CD7-3E1D-259A8B525503}"/>
              </a:ext>
            </a:extLst>
          </p:cNvPr>
          <p:cNvSpPr>
            <a:spLocks noGrp="1"/>
          </p:cNvSpPr>
          <p:nvPr>
            <p:ph type="body" sz="quarter" idx="14" hasCustomPrompt="1"/>
          </p:nvPr>
        </p:nvSpPr>
        <p:spPr>
          <a:xfrm>
            <a:off x="901701" y="2315751"/>
            <a:ext cx="3521808" cy="3697729"/>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Tree>
    <p:extLst>
      <p:ext uri="{BB962C8B-B14F-4D97-AF65-F5344CB8AC3E}">
        <p14:creationId xmlns:p14="http://schemas.microsoft.com/office/powerpoint/2010/main" val="3511513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24" name="Marcador de texto 23">
            <a:extLst>
              <a:ext uri="{FF2B5EF4-FFF2-40B4-BE49-F238E27FC236}">
                <a16:creationId xmlns:a16="http://schemas.microsoft.com/office/drawing/2014/main" id="{E3705B45-1F39-892E-E50C-1E324925911A}"/>
              </a:ext>
            </a:extLst>
          </p:cNvPr>
          <p:cNvSpPr>
            <a:spLocks noGrp="1"/>
          </p:cNvSpPr>
          <p:nvPr>
            <p:ph type="body" sz="quarter" idx="15" hasCustomPrompt="1"/>
          </p:nvPr>
        </p:nvSpPr>
        <p:spPr>
          <a:xfrm>
            <a:off x="4817370" y="4820533"/>
            <a:ext cx="1355324" cy="396926"/>
          </a:xfrm>
          <a:noFill/>
        </p:spPr>
        <p:txBody>
          <a:bodyPr>
            <a:noAutofit/>
          </a:bodyPr>
          <a:lstStyle>
            <a:lvl1pPr marL="0" indent="0" algn="ctr">
              <a:buNone/>
              <a:defRPr sz="2400" b="1" i="0">
                <a:solidFill>
                  <a:srgbClr val="F1884C"/>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6" name="Marcador de posición de imagen 5">
            <a:extLst>
              <a:ext uri="{FF2B5EF4-FFF2-40B4-BE49-F238E27FC236}">
                <a16:creationId xmlns:a16="http://schemas.microsoft.com/office/drawing/2014/main" id="{FC721F18-A304-B67A-9818-C4E1BE33595D}"/>
              </a:ext>
            </a:extLst>
          </p:cNvPr>
          <p:cNvSpPr>
            <a:spLocks noGrp="1"/>
          </p:cNvSpPr>
          <p:nvPr>
            <p:ph type="pic" sz="quarter" idx="16" hasCustomPrompt="1"/>
          </p:nvPr>
        </p:nvSpPr>
        <p:spPr>
          <a:xfrm>
            <a:off x="10199" y="2991"/>
            <a:ext cx="12181801" cy="1346200"/>
          </a:xfrm>
          <a:solidFill>
            <a:schemeClr val="bg2"/>
          </a:solidFill>
        </p:spPr>
        <p:txBody>
          <a:bodyPr/>
          <a:lstStyle>
            <a:lvl1pPr marL="0" indent="0" algn="r">
              <a:buNone/>
              <a:defRPr/>
            </a:lvl1pPr>
          </a:lstStyle>
          <a:p>
            <a:r>
              <a:rPr lang="es-ES"/>
              <a:t>Aquí puedes poner una imagen gigante</a:t>
            </a:r>
          </a:p>
        </p:txBody>
      </p:sp>
      <p:sp>
        <p:nvSpPr>
          <p:cNvPr id="9" name="Gráfico 43">
            <a:extLst>
              <a:ext uri="{FF2B5EF4-FFF2-40B4-BE49-F238E27FC236}">
                <a16:creationId xmlns:a16="http://schemas.microsoft.com/office/drawing/2014/main" id="{3191043E-2DB1-DDEE-3329-A3D3AACA3C56}"/>
              </a:ext>
            </a:extLst>
          </p:cNvPr>
          <p:cNvSpPr/>
          <p:nvPr userDrawn="1"/>
        </p:nvSpPr>
        <p:spPr>
          <a:xfrm>
            <a:off x="4817370"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lstStyle/>
          <a:p>
            <a:endParaRPr lang="es-ES">
              <a:solidFill>
                <a:srgbClr val="5990B4"/>
              </a:solidFill>
            </a:endParaRPr>
          </a:p>
        </p:txBody>
      </p:sp>
      <p:sp>
        <p:nvSpPr>
          <p:cNvPr id="10" name="Gráfico 43">
            <a:extLst>
              <a:ext uri="{FF2B5EF4-FFF2-40B4-BE49-F238E27FC236}">
                <a16:creationId xmlns:a16="http://schemas.microsoft.com/office/drawing/2014/main" id="{9A2FB17C-1321-F95F-E8DF-DBFD05F6AF57}"/>
              </a:ext>
            </a:extLst>
          </p:cNvPr>
          <p:cNvSpPr/>
          <p:nvPr userDrawn="1"/>
        </p:nvSpPr>
        <p:spPr>
          <a:xfrm>
            <a:off x="6523238"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solidFill>
                <a:srgbClr val="5990B4"/>
              </a:solidFill>
            </a:endParaRPr>
          </a:p>
        </p:txBody>
      </p:sp>
      <p:sp>
        <p:nvSpPr>
          <p:cNvPr id="14" name="Gráfico 43">
            <a:extLst>
              <a:ext uri="{FF2B5EF4-FFF2-40B4-BE49-F238E27FC236}">
                <a16:creationId xmlns:a16="http://schemas.microsoft.com/office/drawing/2014/main" id="{D90A90D3-A89C-DF48-1068-F100E492EC3E}"/>
              </a:ext>
            </a:extLst>
          </p:cNvPr>
          <p:cNvSpPr/>
          <p:nvPr userDrawn="1"/>
        </p:nvSpPr>
        <p:spPr>
          <a:xfrm>
            <a:off x="8229106"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B26E4B"/>
          </a:solidFill>
          <a:ln w="3816" cap="flat">
            <a:noFill/>
            <a:prstDash val="solid"/>
            <a:miter/>
          </a:ln>
        </p:spPr>
        <p:txBody>
          <a:bodyPr rtlCol="0" anchor="ctr"/>
          <a:lstStyle/>
          <a:p>
            <a:endParaRPr lang="es-ES">
              <a:solidFill>
                <a:srgbClr val="5990B4"/>
              </a:solidFill>
            </a:endParaRPr>
          </a:p>
        </p:txBody>
      </p:sp>
      <p:sp>
        <p:nvSpPr>
          <p:cNvPr id="15" name="Gráfico 43">
            <a:extLst>
              <a:ext uri="{FF2B5EF4-FFF2-40B4-BE49-F238E27FC236}">
                <a16:creationId xmlns:a16="http://schemas.microsoft.com/office/drawing/2014/main" id="{1DDF3983-C619-0C43-6FCE-C80DA4A0687F}"/>
              </a:ext>
            </a:extLst>
          </p:cNvPr>
          <p:cNvSpPr/>
          <p:nvPr userDrawn="1"/>
        </p:nvSpPr>
        <p:spPr>
          <a:xfrm>
            <a:off x="9934974" y="3163152"/>
            <a:ext cx="1355324" cy="143909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724640"/>
          </a:solidFill>
          <a:ln w="3816" cap="flat">
            <a:noFill/>
            <a:prstDash val="solid"/>
            <a:miter/>
          </a:ln>
        </p:spPr>
        <p:txBody>
          <a:bodyPr rtlCol="0" anchor="ctr"/>
          <a:lstStyle/>
          <a:p>
            <a:endParaRPr lang="es-ES">
              <a:solidFill>
                <a:srgbClr val="5990B4"/>
              </a:solidFill>
            </a:endParaRPr>
          </a:p>
        </p:txBody>
      </p:sp>
      <p:sp>
        <p:nvSpPr>
          <p:cNvPr id="30" name="Marcador de texto 23">
            <a:extLst>
              <a:ext uri="{FF2B5EF4-FFF2-40B4-BE49-F238E27FC236}">
                <a16:creationId xmlns:a16="http://schemas.microsoft.com/office/drawing/2014/main" id="{A8C05CE5-1AEC-672B-BCBC-275158D4124D}"/>
              </a:ext>
            </a:extLst>
          </p:cNvPr>
          <p:cNvSpPr>
            <a:spLocks noGrp="1"/>
          </p:cNvSpPr>
          <p:nvPr>
            <p:ph type="body" sz="quarter" idx="17" hasCustomPrompt="1"/>
          </p:nvPr>
        </p:nvSpPr>
        <p:spPr>
          <a:xfrm>
            <a:off x="6523238" y="4811568"/>
            <a:ext cx="1355324" cy="396926"/>
          </a:xfrm>
          <a:noFill/>
        </p:spPr>
        <p:txBody>
          <a:bodyPr>
            <a:noAutofit/>
          </a:bodyPr>
          <a:lstStyle>
            <a:lvl1pPr marL="0" indent="0" algn="ctr">
              <a:buNone/>
              <a:defRPr sz="2400" b="1" i="0">
                <a:solidFill>
                  <a:srgbClr val="D76132"/>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1" name="Marcador de texto 23">
            <a:extLst>
              <a:ext uri="{FF2B5EF4-FFF2-40B4-BE49-F238E27FC236}">
                <a16:creationId xmlns:a16="http://schemas.microsoft.com/office/drawing/2014/main" id="{02045D08-4259-E913-8902-C3A479C57274}"/>
              </a:ext>
            </a:extLst>
          </p:cNvPr>
          <p:cNvSpPr>
            <a:spLocks noGrp="1"/>
          </p:cNvSpPr>
          <p:nvPr>
            <p:ph type="body" sz="quarter" idx="18" hasCustomPrompt="1"/>
          </p:nvPr>
        </p:nvSpPr>
        <p:spPr>
          <a:xfrm>
            <a:off x="8229106" y="4811568"/>
            <a:ext cx="1355324" cy="396926"/>
          </a:xfrm>
          <a:noFill/>
        </p:spPr>
        <p:txBody>
          <a:bodyPr>
            <a:noAutofit/>
          </a:bodyPr>
          <a:lstStyle>
            <a:lvl1pPr marL="0" indent="0" algn="ctr">
              <a:buNone/>
              <a:defRPr sz="2400" b="1" i="0">
                <a:solidFill>
                  <a:srgbClr val="B26E4B"/>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2" name="Marcador de texto 23">
            <a:extLst>
              <a:ext uri="{FF2B5EF4-FFF2-40B4-BE49-F238E27FC236}">
                <a16:creationId xmlns:a16="http://schemas.microsoft.com/office/drawing/2014/main" id="{D36D218E-3A69-DEE6-298D-45DADF5D5557}"/>
              </a:ext>
            </a:extLst>
          </p:cNvPr>
          <p:cNvSpPr>
            <a:spLocks noGrp="1"/>
          </p:cNvSpPr>
          <p:nvPr>
            <p:ph type="body" sz="quarter" idx="19" hasCustomPrompt="1"/>
          </p:nvPr>
        </p:nvSpPr>
        <p:spPr>
          <a:xfrm>
            <a:off x="9934974" y="4817500"/>
            <a:ext cx="1355324" cy="396926"/>
          </a:xfrm>
          <a:noFill/>
        </p:spPr>
        <p:txBody>
          <a:bodyPr>
            <a:noAutofit/>
          </a:bodyPr>
          <a:lstStyle>
            <a:lvl1pPr marL="0" indent="0" algn="ctr">
              <a:buNone/>
              <a:defRPr sz="2400" b="1" i="0">
                <a:solidFill>
                  <a:srgbClr val="724640"/>
                </a:solidFill>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32%</a:t>
            </a:r>
          </a:p>
        </p:txBody>
      </p:sp>
      <p:sp>
        <p:nvSpPr>
          <p:cNvPr id="33" name="Marcador de texto 17">
            <a:extLst>
              <a:ext uri="{FF2B5EF4-FFF2-40B4-BE49-F238E27FC236}">
                <a16:creationId xmlns:a16="http://schemas.microsoft.com/office/drawing/2014/main" id="{234CD110-F4D1-FAAC-32CA-1F6684936C4D}"/>
              </a:ext>
            </a:extLst>
          </p:cNvPr>
          <p:cNvSpPr>
            <a:spLocks noGrp="1"/>
          </p:cNvSpPr>
          <p:nvPr>
            <p:ph type="body" sz="quarter" idx="20" hasCustomPrompt="1"/>
          </p:nvPr>
        </p:nvSpPr>
        <p:spPr>
          <a:xfrm>
            <a:off x="4817370" y="5320235"/>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4" name="Marcador de texto 17">
            <a:extLst>
              <a:ext uri="{FF2B5EF4-FFF2-40B4-BE49-F238E27FC236}">
                <a16:creationId xmlns:a16="http://schemas.microsoft.com/office/drawing/2014/main" id="{456639EF-2F64-5791-6E2E-3BB1875A2961}"/>
              </a:ext>
            </a:extLst>
          </p:cNvPr>
          <p:cNvSpPr>
            <a:spLocks noGrp="1"/>
          </p:cNvSpPr>
          <p:nvPr>
            <p:ph type="body" sz="quarter" idx="21" hasCustomPrompt="1"/>
          </p:nvPr>
        </p:nvSpPr>
        <p:spPr>
          <a:xfrm>
            <a:off x="6523238" y="5315731"/>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5" name="Marcador de texto 17">
            <a:extLst>
              <a:ext uri="{FF2B5EF4-FFF2-40B4-BE49-F238E27FC236}">
                <a16:creationId xmlns:a16="http://schemas.microsoft.com/office/drawing/2014/main" id="{C0A852D1-2C71-63E4-9E9B-9DD10BDEFEFC}"/>
              </a:ext>
            </a:extLst>
          </p:cNvPr>
          <p:cNvSpPr>
            <a:spLocks noGrp="1"/>
          </p:cNvSpPr>
          <p:nvPr>
            <p:ph type="body" sz="quarter" idx="22" hasCustomPrompt="1"/>
          </p:nvPr>
        </p:nvSpPr>
        <p:spPr>
          <a:xfrm>
            <a:off x="8229106" y="5315731"/>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6" name="Marcador de texto 17">
            <a:extLst>
              <a:ext uri="{FF2B5EF4-FFF2-40B4-BE49-F238E27FC236}">
                <a16:creationId xmlns:a16="http://schemas.microsoft.com/office/drawing/2014/main" id="{9CFF7C58-E607-7969-8D05-DC16C71067E9}"/>
              </a:ext>
            </a:extLst>
          </p:cNvPr>
          <p:cNvSpPr>
            <a:spLocks noGrp="1"/>
          </p:cNvSpPr>
          <p:nvPr>
            <p:ph type="body" sz="quarter" idx="23" hasCustomPrompt="1"/>
          </p:nvPr>
        </p:nvSpPr>
        <p:spPr>
          <a:xfrm>
            <a:off x="9934974" y="5295965"/>
            <a:ext cx="1355324" cy="697750"/>
          </a:xfrm>
        </p:spPr>
        <p:txBody>
          <a:bodyPr bIns="720000">
            <a:noAutofit/>
          </a:bodyPr>
          <a:lstStyle>
            <a:lvl1pPr marL="0" indent="0" algn="ctr">
              <a:lnSpc>
                <a:spcPts val="1440"/>
              </a:lnSpc>
              <a:buNone/>
              <a:defRPr sz="1000" b="1" i="0">
                <a:latin typeface="Calibri" panose="020F0502020204030204" pitchFamily="34" charset="0"/>
                <a:cs typeface="Calibri" panose="020F0502020204030204" pitchFamily="34" charset="0"/>
              </a:defRPr>
            </a:lvl1pPr>
          </a:lstStyle>
          <a:p>
            <a:pPr lvl="0"/>
            <a:r>
              <a:rPr lang="es-ES"/>
              <a:t>Esto servirá para describir el titular y de lo que</a:t>
            </a:r>
          </a:p>
        </p:txBody>
      </p:sp>
      <p:sp>
        <p:nvSpPr>
          <p:cNvPr id="37" name="Rectángulo 36">
            <a:extLst>
              <a:ext uri="{FF2B5EF4-FFF2-40B4-BE49-F238E27FC236}">
                <a16:creationId xmlns:a16="http://schemas.microsoft.com/office/drawing/2014/main" id="{8B8C7301-258B-BC29-8B06-1CFD0C243605}"/>
              </a:ext>
            </a:extLst>
          </p:cNvPr>
          <p:cNvSpPr/>
          <p:nvPr userDrawn="1"/>
        </p:nvSpPr>
        <p:spPr>
          <a:xfrm>
            <a:off x="4686083" y="2621049"/>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Rectángulo 37">
            <a:extLst>
              <a:ext uri="{FF2B5EF4-FFF2-40B4-BE49-F238E27FC236}">
                <a16:creationId xmlns:a16="http://schemas.microsoft.com/office/drawing/2014/main" id="{20799FF6-1A02-5495-9B83-EC1345913536}"/>
              </a:ext>
            </a:extLst>
          </p:cNvPr>
          <p:cNvSpPr/>
          <p:nvPr userDrawn="1"/>
        </p:nvSpPr>
        <p:spPr>
          <a:xfrm>
            <a:off x="6435268" y="2639788"/>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D44C5149-F867-9634-A3FC-983E33F71B95}"/>
              </a:ext>
            </a:extLst>
          </p:cNvPr>
          <p:cNvSpPr/>
          <p:nvPr userDrawn="1"/>
        </p:nvSpPr>
        <p:spPr>
          <a:xfrm>
            <a:off x="8097819" y="2639788"/>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1A8C1D40-2360-612F-F1E8-60F2A8544987}"/>
              </a:ext>
            </a:extLst>
          </p:cNvPr>
          <p:cNvSpPr/>
          <p:nvPr userDrawn="1"/>
        </p:nvSpPr>
        <p:spPr>
          <a:xfrm>
            <a:off x="9934974" y="2664483"/>
            <a:ext cx="1617898" cy="143909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Gráfico 43">
            <a:extLst>
              <a:ext uri="{FF2B5EF4-FFF2-40B4-BE49-F238E27FC236}">
                <a16:creationId xmlns:a16="http://schemas.microsoft.com/office/drawing/2014/main" id="{0D506337-86C9-CD34-F5AA-CD93703D8280}"/>
              </a:ext>
            </a:extLst>
          </p:cNvPr>
          <p:cNvSpPr/>
          <p:nvPr userDrawn="1"/>
        </p:nvSpPr>
        <p:spPr>
          <a:xfrm>
            <a:off x="-950925" y="-3189981"/>
            <a:ext cx="5637008" cy="5985416"/>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chemeClr val="bg1"/>
          </a:solidFill>
          <a:ln w="3816" cap="flat">
            <a:noFill/>
            <a:prstDash val="solid"/>
            <a:miter/>
          </a:ln>
        </p:spPr>
        <p:txBody>
          <a:bodyPr rtlCol="0" anchor="ctr"/>
          <a:lstStyle/>
          <a:p>
            <a:endParaRPr lang="es-ES">
              <a:solidFill>
                <a:srgbClr val="5990B4"/>
              </a:solidFill>
            </a:endParaRPr>
          </a:p>
        </p:txBody>
      </p:sp>
      <p:sp>
        <p:nvSpPr>
          <p:cNvPr id="8" name="Título 15">
            <a:extLst>
              <a:ext uri="{FF2B5EF4-FFF2-40B4-BE49-F238E27FC236}">
                <a16:creationId xmlns:a16="http://schemas.microsoft.com/office/drawing/2014/main" id="{E3FA5AE5-48B3-62B9-FB6D-CF816EC850B7}"/>
              </a:ext>
            </a:extLst>
          </p:cNvPr>
          <p:cNvSpPr txBox="1">
            <a:spLocks/>
          </p:cNvSpPr>
          <p:nvPr userDrawn="1"/>
        </p:nvSpPr>
        <p:spPr>
          <a:xfrm>
            <a:off x="901703" y="1943100"/>
            <a:ext cx="2793998" cy="697750"/>
          </a:xfrm>
          <a:prstGeom prst="rect">
            <a:avLst/>
          </a:prstGeom>
        </p:spPr>
        <p:txBody>
          <a:bodyPr vert="horz" lIns="90000" tIns="36000" rIns="90000" bIns="108000" rtlCol="0" anchor="ctr">
            <a:noAutofit/>
          </a:bodyPr>
          <a:lstStyle>
            <a:lvl1pPr algn="l" defTabSz="914400" rtl="0" eaLnBrk="1" latinLnBrk="0" hangingPunct="1">
              <a:lnSpc>
                <a:spcPct val="90000"/>
              </a:lnSpc>
              <a:spcBef>
                <a:spcPct val="0"/>
              </a:spcBef>
              <a:buNone/>
              <a:defRPr sz="35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a:lstStyle>
          <a:p>
            <a:r>
              <a:rPr lang="es-ES"/>
              <a:t>Titular</a:t>
            </a:r>
          </a:p>
        </p:txBody>
      </p:sp>
      <p:sp>
        <p:nvSpPr>
          <p:cNvPr id="11" name="Marcador de texto 17">
            <a:extLst>
              <a:ext uri="{FF2B5EF4-FFF2-40B4-BE49-F238E27FC236}">
                <a16:creationId xmlns:a16="http://schemas.microsoft.com/office/drawing/2014/main" id="{CF9BD6B1-438A-B17B-86DB-9790FA7EDDC0}"/>
              </a:ext>
            </a:extLst>
          </p:cNvPr>
          <p:cNvSpPr>
            <a:spLocks noGrp="1"/>
          </p:cNvSpPr>
          <p:nvPr>
            <p:ph type="body" sz="quarter" idx="24" hasCustomPrompt="1"/>
          </p:nvPr>
        </p:nvSpPr>
        <p:spPr>
          <a:xfrm>
            <a:off x="908397" y="2664782"/>
            <a:ext cx="2787301" cy="1139954"/>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2" name="Marcador de texto 17">
            <a:extLst>
              <a:ext uri="{FF2B5EF4-FFF2-40B4-BE49-F238E27FC236}">
                <a16:creationId xmlns:a16="http://schemas.microsoft.com/office/drawing/2014/main" id="{A29D0C1F-5311-FA72-91C4-50F77DC57E87}"/>
              </a:ext>
            </a:extLst>
          </p:cNvPr>
          <p:cNvSpPr>
            <a:spLocks noGrp="1"/>
          </p:cNvSpPr>
          <p:nvPr>
            <p:ph type="body" sz="quarter" idx="25" hasCustomPrompt="1"/>
          </p:nvPr>
        </p:nvSpPr>
        <p:spPr>
          <a:xfrm>
            <a:off x="908396" y="3828668"/>
            <a:ext cx="2787301" cy="2003172"/>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Tree>
    <p:extLst>
      <p:ext uri="{BB962C8B-B14F-4D97-AF65-F5344CB8AC3E}">
        <p14:creationId xmlns:p14="http://schemas.microsoft.com/office/powerpoint/2010/main" val="3454648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17" name="Marcador de posición de imagen 16">
            <a:extLst>
              <a:ext uri="{FF2B5EF4-FFF2-40B4-BE49-F238E27FC236}">
                <a16:creationId xmlns:a16="http://schemas.microsoft.com/office/drawing/2014/main" id="{725BF1E2-4C1E-E5D8-2F5A-6BB5B5C17541}"/>
              </a:ext>
            </a:extLst>
          </p:cNvPr>
          <p:cNvSpPr>
            <a:spLocks noGrp="1"/>
          </p:cNvSpPr>
          <p:nvPr>
            <p:ph type="pic" sz="quarter" idx="32" hasCustomPrompt="1"/>
          </p:nvPr>
        </p:nvSpPr>
        <p:spPr>
          <a:xfrm>
            <a:off x="6096000" y="0"/>
            <a:ext cx="6205870" cy="6932428"/>
          </a:xfrm>
          <a:solidFill>
            <a:schemeClr val="bg2"/>
          </a:solidFill>
        </p:spPr>
        <p:txBody>
          <a:bodyPr/>
          <a:lstStyle>
            <a:lvl1pPr marL="0" indent="0">
              <a:buNone/>
              <a:defRPr/>
            </a:lvl1pPr>
          </a:lstStyle>
          <a:p>
            <a:r>
              <a:rPr lang="es-ES"/>
              <a:t>Aquí puedes colocar una imagen grandota</a:t>
            </a:r>
          </a:p>
        </p:txBody>
      </p:sp>
      <p:sp>
        <p:nvSpPr>
          <p:cNvPr id="18" name="Gráfico 43">
            <a:extLst>
              <a:ext uri="{FF2B5EF4-FFF2-40B4-BE49-F238E27FC236}">
                <a16:creationId xmlns:a16="http://schemas.microsoft.com/office/drawing/2014/main" id="{41E764FE-98C7-FA16-05F7-4274770E7C20}"/>
              </a:ext>
            </a:extLst>
          </p:cNvPr>
          <p:cNvSpPr/>
          <p:nvPr userDrawn="1"/>
        </p:nvSpPr>
        <p:spPr>
          <a:xfrm>
            <a:off x="4771555" y="4899594"/>
            <a:ext cx="2417396" cy="2566810"/>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chemeClr val="bg1"/>
          </a:solidFill>
          <a:ln w="3816" cap="flat">
            <a:noFill/>
            <a:prstDash val="solid"/>
            <a:miter/>
          </a:ln>
        </p:spPr>
        <p:txBody>
          <a:bodyPr rtlCol="0" anchor="ctr"/>
          <a:lstStyle/>
          <a:p>
            <a:endParaRPr lang="es-ES"/>
          </a:p>
        </p:txBody>
      </p:sp>
      <p:sp>
        <p:nvSpPr>
          <p:cNvPr id="6" name="Marcador de texto 17">
            <a:extLst>
              <a:ext uri="{FF2B5EF4-FFF2-40B4-BE49-F238E27FC236}">
                <a16:creationId xmlns:a16="http://schemas.microsoft.com/office/drawing/2014/main" id="{836E59E4-0C1D-6D8F-FB13-7F5B46D3A69E}"/>
              </a:ext>
            </a:extLst>
          </p:cNvPr>
          <p:cNvSpPr>
            <a:spLocks noGrp="1"/>
          </p:cNvSpPr>
          <p:nvPr>
            <p:ph type="body" sz="quarter" idx="24" hasCustomPrompt="1"/>
          </p:nvPr>
        </p:nvSpPr>
        <p:spPr>
          <a:xfrm>
            <a:off x="908397" y="1635020"/>
            <a:ext cx="4705701" cy="697750"/>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7" name="Marcador de texto 17">
            <a:extLst>
              <a:ext uri="{FF2B5EF4-FFF2-40B4-BE49-F238E27FC236}">
                <a16:creationId xmlns:a16="http://schemas.microsoft.com/office/drawing/2014/main" id="{DAF2E45E-0238-1C41-2768-35D119910BF7}"/>
              </a:ext>
            </a:extLst>
          </p:cNvPr>
          <p:cNvSpPr>
            <a:spLocks noGrp="1"/>
          </p:cNvSpPr>
          <p:nvPr>
            <p:ph type="body" sz="quarter" idx="25" hasCustomPrompt="1"/>
          </p:nvPr>
        </p:nvSpPr>
        <p:spPr>
          <a:xfrm>
            <a:off x="908396" y="2332770"/>
            <a:ext cx="4705701" cy="2655790"/>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8" name="Marcador de texto 17">
            <a:extLst>
              <a:ext uri="{FF2B5EF4-FFF2-40B4-BE49-F238E27FC236}">
                <a16:creationId xmlns:a16="http://schemas.microsoft.com/office/drawing/2014/main" id="{D16C0EBB-DC65-9DFB-A1CC-1714D7770595}"/>
              </a:ext>
            </a:extLst>
          </p:cNvPr>
          <p:cNvSpPr>
            <a:spLocks noGrp="1"/>
          </p:cNvSpPr>
          <p:nvPr>
            <p:ph type="body" sz="quarter" idx="33" hasCustomPrompt="1"/>
          </p:nvPr>
        </p:nvSpPr>
        <p:spPr>
          <a:xfrm>
            <a:off x="908396" y="489601"/>
            <a:ext cx="4705701" cy="1145419"/>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 </a:t>
            </a:r>
            <a:r>
              <a:rPr lang="es-ES" err="1"/>
              <a:t>dsadasdsadsadasdasdas</a:t>
            </a:r>
            <a:endParaRPr lang="es-ES"/>
          </a:p>
        </p:txBody>
      </p:sp>
    </p:spTree>
    <p:extLst>
      <p:ext uri="{BB962C8B-B14F-4D97-AF65-F5344CB8AC3E}">
        <p14:creationId xmlns:p14="http://schemas.microsoft.com/office/powerpoint/2010/main" val="3854715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2_Título y objetos">
    <p:spTree>
      <p:nvGrpSpPr>
        <p:cNvPr id="1" name=""/>
        <p:cNvGrpSpPr/>
        <p:nvPr/>
      </p:nvGrpSpPr>
      <p:grpSpPr>
        <a:xfrm>
          <a:off x="0" y="0"/>
          <a:ext cx="0" cy="0"/>
          <a:chOff x="0" y="0"/>
          <a:chExt cx="0" cy="0"/>
        </a:xfrm>
      </p:grpSpPr>
      <p:sp>
        <p:nvSpPr>
          <p:cNvPr id="2" name="Marcador de texto 21">
            <a:extLst>
              <a:ext uri="{FF2B5EF4-FFF2-40B4-BE49-F238E27FC236}">
                <a16:creationId xmlns:a16="http://schemas.microsoft.com/office/drawing/2014/main" id="{737E3E27-AF0F-38D5-A0CC-48D843F7EED4}"/>
              </a:ext>
            </a:extLst>
          </p:cNvPr>
          <p:cNvSpPr>
            <a:spLocks noGrp="1"/>
          </p:cNvSpPr>
          <p:nvPr>
            <p:ph type="body" sz="quarter" idx="33" hasCustomPrompt="1"/>
          </p:nvPr>
        </p:nvSpPr>
        <p:spPr>
          <a:xfrm>
            <a:off x="6952903" y="1643662"/>
            <a:ext cx="4330699" cy="2840636"/>
          </a:xfrm>
        </p:spPr>
        <p:txBody>
          <a:bodyPr>
            <a:noAutofit/>
          </a:bodyPr>
          <a:lstStyle>
            <a:lvl1pPr marL="171450" indent="-171450">
              <a:lnSpc>
                <a:spcPts val="1500"/>
              </a:lnSpc>
              <a:buFontTx/>
              <a:buBlip>
                <a:blip r:embed="rId2"/>
              </a:buBlip>
              <a:defRPr sz="1000"/>
            </a:lvl1pPr>
            <a:lvl2pPr>
              <a:defRPr sz="1000"/>
            </a:lvl2pPr>
            <a:lvl3pPr>
              <a:defRPr sz="1000"/>
            </a:lvl3pPr>
            <a:lvl4pPr>
              <a:defRPr sz="1000"/>
            </a:lvl4pPr>
            <a:lvl5pPr>
              <a:defRPr sz="1000"/>
            </a:lvl5pPr>
          </a:lstStyle>
          <a:p>
            <a:pPr lvl="0"/>
            <a:r>
              <a:rPr lang="es-ES"/>
              <a:t>Esto es una lista con varios niveles</a:t>
            </a:r>
          </a:p>
          <a:p>
            <a:pPr lvl="0"/>
            <a:r>
              <a:rPr lang="es-ES" err="1"/>
              <a:t>Dasdasd</a:t>
            </a:r>
            <a:endParaRPr lang="es-ES"/>
          </a:p>
          <a:p>
            <a:pPr lvl="1"/>
            <a:r>
              <a:rPr lang="es-ES" err="1"/>
              <a:t>Dasdasadas</a:t>
            </a:r>
            <a:endParaRPr lang="es-ES"/>
          </a:p>
          <a:p>
            <a:pPr lvl="1"/>
            <a:r>
              <a:rPr lang="es-ES" err="1"/>
              <a:t>Liñmdñsldñlasmdñas</a:t>
            </a:r>
            <a:endParaRPr lang="es-ES"/>
          </a:p>
          <a:p>
            <a:pPr lvl="1"/>
            <a:r>
              <a:rPr lang="es-ES" err="1"/>
              <a:t>Dsalkdmasñlkdmas</a:t>
            </a:r>
            <a:endParaRPr lang="es-ES"/>
          </a:p>
          <a:p>
            <a:pPr lvl="1"/>
            <a:r>
              <a:rPr lang="es-ES" err="1"/>
              <a:t>Dsadsadsad</a:t>
            </a:r>
            <a:endParaRPr lang="es-ES"/>
          </a:p>
          <a:p>
            <a:pPr lvl="1"/>
            <a:r>
              <a:rPr lang="es-ES" err="1"/>
              <a:t>Dasdasdas</a:t>
            </a:r>
            <a:endParaRPr lang="es-ES"/>
          </a:p>
          <a:p>
            <a:pPr lvl="1"/>
            <a:r>
              <a:rPr lang="es-ES" err="1"/>
              <a:t>Dasdasdas</a:t>
            </a:r>
            <a:endParaRPr lang="es-ES"/>
          </a:p>
          <a:p>
            <a:pPr lvl="1"/>
            <a:r>
              <a:rPr lang="es-ES" err="1"/>
              <a:t>Dasda</a:t>
            </a:r>
            <a:endParaRPr lang="es-ES"/>
          </a:p>
          <a:p>
            <a:pPr lvl="2"/>
            <a:r>
              <a:rPr lang="es-ES" err="1"/>
              <a:t>Fasasfddsf</a:t>
            </a:r>
            <a:endParaRPr lang="es-ES"/>
          </a:p>
          <a:p>
            <a:pPr lvl="2"/>
            <a:r>
              <a:rPr lang="es-ES" err="1"/>
              <a:t>dsadfsfdsfds</a:t>
            </a:r>
            <a:r>
              <a:rPr lang="es-ES"/>
              <a:t>			</a:t>
            </a:r>
          </a:p>
          <a:p>
            <a:pPr lvl="0"/>
            <a:endParaRPr lang="es-ES"/>
          </a:p>
        </p:txBody>
      </p:sp>
      <p:sp>
        <p:nvSpPr>
          <p:cNvPr id="4" name="Marcador de texto 17">
            <a:extLst>
              <a:ext uri="{FF2B5EF4-FFF2-40B4-BE49-F238E27FC236}">
                <a16:creationId xmlns:a16="http://schemas.microsoft.com/office/drawing/2014/main" id="{18BAC5B3-C9FB-AAE0-3913-E2012A04C7E5}"/>
              </a:ext>
            </a:extLst>
          </p:cNvPr>
          <p:cNvSpPr>
            <a:spLocks noGrp="1"/>
          </p:cNvSpPr>
          <p:nvPr>
            <p:ph type="body" sz="quarter" idx="34" hasCustomPrompt="1"/>
          </p:nvPr>
        </p:nvSpPr>
        <p:spPr>
          <a:xfrm>
            <a:off x="1676089" y="3063980"/>
            <a:ext cx="3563006" cy="1382111"/>
          </a:xfrm>
        </p:spPr>
        <p:txBody>
          <a:bodyPr bIns="720000">
            <a:noAutofit/>
          </a:bodyPr>
          <a:lstStyle>
            <a:lvl1pPr marL="0" indent="0" algn="l">
              <a:lnSpc>
                <a:spcPts val="1640"/>
              </a:lnSpc>
              <a:buNone/>
              <a:defRPr sz="1200" b="1" i="0">
                <a:solidFill>
                  <a:srgbClr val="F1884C"/>
                </a:solidFill>
                <a:latin typeface="Calibri" panose="020F0502020204030204" pitchFamily="34" charset="0"/>
                <a:cs typeface="Calibri" panose="020F0502020204030204" pitchFamily="34" charset="0"/>
              </a:defRPr>
            </a:lvl1pPr>
          </a:lstStyle>
          <a:p>
            <a:pPr lvl="0"/>
            <a:r>
              <a:rPr lang="es-ES"/>
              <a:t>Un destacado muy de color, muy destacado. , </a:t>
            </a:r>
            <a:r>
              <a:rPr lang="es-ES" err="1"/>
              <a:t>lacus</a:t>
            </a:r>
            <a:r>
              <a:rPr lang="es-ES"/>
              <a:t> </a:t>
            </a:r>
            <a:r>
              <a:rPr lang="es-ES" err="1"/>
              <a:t>eget</a:t>
            </a:r>
            <a:r>
              <a:rPr lang="es-ES"/>
              <a:t> </a:t>
            </a:r>
            <a:r>
              <a:rPr lang="es-ES" err="1"/>
              <a:t>cursus</a:t>
            </a:r>
            <a:r>
              <a:rPr lang="es-ES"/>
              <a:t> </a:t>
            </a:r>
            <a:r>
              <a:rPr lang="es-ES" err="1"/>
              <a:t>consectetur</a:t>
            </a:r>
            <a:r>
              <a:rPr lang="es-ES"/>
              <a:t>, libero </a:t>
            </a:r>
            <a:r>
              <a:rPr lang="es-ES" err="1"/>
              <a:t>est</a:t>
            </a:r>
            <a:r>
              <a:rPr lang="es-ES"/>
              <a:t> </a:t>
            </a:r>
            <a:r>
              <a:rPr lang="es-ES" err="1"/>
              <a:t>sollicitudin</a:t>
            </a:r>
            <a:r>
              <a:rPr lang="es-ES"/>
              <a:t> </a:t>
            </a:r>
            <a:r>
              <a:rPr lang="es-ES" err="1"/>
              <a:t>metus</a:t>
            </a:r>
            <a:r>
              <a:rPr lang="es-ES"/>
              <a:t>, </a:t>
            </a:r>
            <a:r>
              <a:rPr lang="es-ES" err="1"/>
              <a:t>tempor</a:t>
            </a:r>
            <a:r>
              <a:rPr lang="es-ES"/>
              <a:t> </a:t>
            </a:r>
            <a:r>
              <a:rPr lang="es-ES" err="1"/>
              <a:t>interdum</a:t>
            </a:r>
            <a:r>
              <a:rPr lang="es-ES"/>
              <a:t> </a:t>
            </a:r>
            <a:r>
              <a:rPr lang="es-ES" err="1"/>
              <a:t>augue</a:t>
            </a:r>
            <a:r>
              <a:rPr lang="es-ES"/>
              <a:t> </a:t>
            </a:r>
            <a:r>
              <a:rPr lang="es-ES" err="1"/>
              <a:t>nulla</a:t>
            </a:r>
            <a:r>
              <a:rPr lang="es-ES"/>
              <a:t> ut </a:t>
            </a:r>
            <a:r>
              <a:rPr lang="es-ES" err="1"/>
              <a:t>ligula</a:t>
            </a:r>
            <a:r>
              <a:rPr lang="es-ES"/>
              <a:t>. </a:t>
            </a:r>
            <a:r>
              <a:rPr lang="es-ES" err="1"/>
              <a:t>Fusce</a:t>
            </a:r>
            <a:r>
              <a:rPr lang="es-ES"/>
              <a:t> </a:t>
            </a:r>
            <a:r>
              <a:rPr lang="es-ES" err="1"/>
              <a:t>pharetra</a:t>
            </a:r>
            <a:r>
              <a:rPr lang="es-ES"/>
              <a:t> </a:t>
            </a:r>
            <a:r>
              <a:rPr lang="es-ES" err="1"/>
              <a:t>nisl</a:t>
            </a:r>
            <a:r>
              <a:rPr lang="es-ES"/>
              <a:t> </a:t>
            </a:r>
            <a:r>
              <a:rPr lang="es-ES" err="1"/>
              <a:t>nulla</a:t>
            </a:r>
            <a:r>
              <a:rPr lang="es-ES"/>
              <a:t>, </a:t>
            </a:r>
            <a:r>
              <a:rPr lang="es-ES" err="1"/>
              <a:t>eu</a:t>
            </a:r>
            <a:r>
              <a:rPr lang="es-ES"/>
              <a:t> lacinia </a:t>
            </a:r>
            <a:r>
              <a:rPr lang="es-ES" err="1"/>
              <a:t>ligula</a:t>
            </a:r>
            <a:r>
              <a:rPr lang="es-ES"/>
              <a:t> </a:t>
            </a:r>
            <a:r>
              <a:rPr lang="es-ES" err="1"/>
              <a:t>mattis</a:t>
            </a:r>
            <a:r>
              <a:rPr lang="es-ES"/>
              <a:t> </a:t>
            </a:r>
            <a:r>
              <a:rPr lang="es-ES" err="1"/>
              <a:t>purus</a:t>
            </a:r>
            <a:r>
              <a:rPr lang="es-ES"/>
              <a:t> et pre</a:t>
            </a:r>
          </a:p>
        </p:txBody>
      </p:sp>
      <p:sp>
        <p:nvSpPr>
          <p:cNvPr id="12" name="Gráfico 43">
            <a:extLst>
              <a:ext uri="{FF2B5EF4-FFF2-40B4-BE49-F238E27FC236}">
                <a16:creationId xmlns:a16="http://schemas.microsoft.com/office/drawing/2014/main" id="{E1002CAB-DFFF-DFCB-64C8-5946FDB72D2A}"/>
              </a:ext>
            </a:extLst>
          </p:cNvPr>
          <p:cNvSpPr/>
          <p:nvPr userDrawn="1"/>
        </p:nvSpPr>
        <p:spPr>
          <a:xfrm>
            <a:off x="8290891" y="4739992"/>
            <a:ext cx="5028120" cy="533889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8" name="Marcador de texto 17">
            <a:extLst>
              <a:ext uri="{FF2B5EF4-FFF2-40B4-BE49-F238E27FC236}">
                <a16:creationId xmlns:a16="http://schemas.microsoft.com/office/drawing/2014/main" id="{AC03611F-91A1-33EB-E55E-B0E2DD3E668A}"/>
              </a:ext>
            </a:extLst>
          </p:cNvPr>
          <p:cNvSpPr>
            <a:spLocks noGrp="1"/>
          </p:cNvSpPr>
          <p:nvPr>
            <p:ph type="body" sz="quarter" idx="35" hasCustomPrompt="1"/>
          </p:nvPr>
        </p:nvSpPr>
        <p:spPr>
          <a:xfrm>
            <a:off x="908397" y="1611088"/>
            <a:ext cx="4705701" cy="697750"/>
          </a:xfrm>
        </p:spPr>
        <p:txBody>
          <a:bodyPr bIns="720000">
            <a:noAutofit/>
          </a:bodyPr>
          <a:lstStyle>
            <a:lvl1pPr marL="0" indent="0">
              <a:lnSpc>
                <a:spcPts val="1640"/>
              </a:lnSpc>
              <a:buNone/>
              <a:defRPr sz="1500" b="1" i="0">
                <a:latin typeface="Calibri" panose="020F0502020204030204" pitchFamily="34" charset="0"/>
                <a:cs typeface="Calibri" panose="020F0502020204030204" pitchFamily="34" charset="0"/>
              </a:defRPr>
            </a:lvl1pPr>
          </a:lstStyle>
          <a:p>
            <a:pPr lvl="0"/>
            <a:r>
              <a:rPr lang="es-ES"/>
              <a:t>Esto es un subtítulo</a:t>
            </a:r>
          </a:p>
        </p:txBody>
      </p:sp>
      <p:sp>
        <p:nvSpPr>
          <p:cNvPr id="14" name="Marcador de texto 17">
            <a:extLst>
              <a:ext uri="{FF2B5EF4-FFF2-40B4-BE49-F238E27FC236}">
                <a16:creationId xmlns:a16="http://schemas.microsoft.com/office/drawing/2014/main" id="{D101BB83-D09D-4FFE-BC33-C236E7259DE8}"/>
              </a:ext>
            </a:extLst>
          </p:cNvPr>
          <p:cNvSpPr>
            <a:spLocks noGrp="1"/>
          </p:cNvSpPr>
          <p:nvPr>
            <p:ph type="body" sz="quarter" idx="25" hasCustomPrompt="1"/>
          </p:nvPr>
        </p:nvSpPr>
        <p:spPr>
          <a:xfrm>
            <a:off x="908396" y="2332770"/>
            <a:ext cx="4705701" cy="2655790"/>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5" name="Marcador de texto 17">
            <a:extLst>
              <a:ext uri="{FF2B5EF4-FFF2-40B4-BE49-F238E27FC236}">
                <a16:creationId xmlns:a16="http://schemas.microsoft.com/office/drawing/2014/main" id="{17888C9B-978C-4868-8381-64C0BDD21A33}"/>
              </a:ext>
            </a:extLst>
          </p:cNvPr>
          <p:cNvSpPr>
            <a:spLocks noGrp="1"/>
          </p:cNvSpPr>
          <p:nvPr>
            <p:ph type="body" sz="quarter" idx="36" hasCustomPrompt="1"/>
          </p:nvPr>
        </p:nvSpPr>
        <p:spPr>
          <a:xfrm>
            <a:off x="908396" y="889405"/>
            <a:ext cx="4705701"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
        <p:nvSpPr>
          <p:cNvPr id="16" name="Marcador de texto 17">
            <a:extLst>
              <a:ext uri="{FF2B5EF4-FFF2-40B4-BE49-F238E27FC236}">
                <a16:creationId xmlns:a16="http://schemas.microsoft.com/office/drawing/2014/main" id="{03695C8E-3CE7-CFA6-6AF0-2FCDF6CF95CA}"/>
              </a:ext>
            </a:extLst>
          </p:cNvPr>
          <p:cNvSpPr>
            <a:spLocks noGrp="1"/>
          </p:cNvSpPr>
          <p:nvPr>
            <p:ph type="body" sz="quarter" idx="37" hasCustomPrompt="1"/>
          </p:nvPr>
        </p:nvSpPr>
        <p:spPr>
          <a:xfrm>
            <a:off x="6952903" y="889405"/>
            <a:ext cx="4330699" cy="697750"/>
          </a:xfrm>
        </p:spPr>
        <p:txBody>
          <a:bodyPr bIns="720000">
            <a:noAutofit/>
          </a:bodyPr>
          <a:lstStyle>
            <a:lvl1pPr marL="0" indent="0">
              <a:lnSpc>
                <a:spcPts val="1640"/>
              </a:lnSpc>
              <a:buNone/>
              <a:defRPr sz="1500" b="1" i="0">
                <a:latin typeface="Calibri" panose="020F0502020204030204" pitchFamily="34" charset="0"/>
                <a:cs typeface="Calibri" panose="020F0502020204030204" pitchFamily="34" charset="0"/>
              </a:defRPr>
            </a:lvl1pPr>
          </a:lstStyle>
          <a:p>
            <a:pPr lvl="0"/>
            <a:r>
              <a:rPr lang="es-ES"/>
              <a:t>Esto es otro subtítulo</a:t>
            </a:r>
          </a:p>
        </p:txBody>
      </p:sp>
    </p:spTree>
    <p:extLst>
      <p:ext uri="{BB962C8B-B14F-4D97-AF65-F5344CB8AC3E}">
        <p14:creationId xmlns:p14="http://schemas.microsoft.com/office/powerpoint/2010/main" val="2119198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7" name="Gráfico 2">
            <a:extLst>
              <a:ext uri="{FF2B5EF4-FFF2-40B4-BE49-F238E27FC236}">
                <a16:creationId xmlns:a16="http://schemas.microsoft.com/office/drawing/2014/main" id="{1E2295BA-B12B-A786-C1C4-8EBEF5B03312}"/>
              </a:ext>
            </a:extLst>
          </p:cNvPr>
          <p:cNvSpPr/>
          <p:nvPr/>
        </p:nvSpPr>
        <p:spPr>
          <a:xfrm>
            <a:off x="6241312" y="0"/>
            <a:ext cx="5957516" cy="6858906"/>
          </a:xfrm>
          <a:custGeom>
            <a:avLst/>
            <a:gdLst>
              <a:gd name="connsiteX0" fmla="*/ 1127197 w 5957516"/>
              <a:gd name="connsiteY0" fmla="*/ 0 h 6858906"/>
              <a:gd name="connsiteX1" fmla="*/ 1127197 w 5957516"/>
              <a:gd name="connsiteY1" fmla="*/ 0 h 6858906"/>
              <a:gd name="connsiteX2" fmla="*/ 1127197 w 5957516"/>
              <a:gd name="connsiteY2" fmla="*/ 5919744 h 6858906"/>
              <a:gd name="connsiteX3" fmla="*/ 0 w 5957516"/>
              <a:gd name="connsiteY3" fmla="*/ 5919744 h 6858906"/>
              <a:gd name="connsiteX4" fmla="*/ 1114513 w 5957516"/>
              <a:gd name="connsiteY4" fmla="*/ 6858906 h 6858906"/>
              <a:gd name="connsiteX5" fmla="*/ 1127197 w 5957516"/>
              <a:gd name="connsiteY5" fmla="*/ 6858906 h 6858906"/>
              <a:gd name="connsiteX6" fmla="*/ 5957516 w 5957516"/>
              <a:gd name="connsiteY6" fmla="*/ 6858906 h 6858906"/>
              <a:gd name="connsiteX7" fmla="*/ 5957516 w 5957516"/>
              <a:gd name="connsiteY7" fmla="*/ 0 h 6858906"/>
              <a:gd name="connsiteX8" fmla="*/ 5957516 w 5957516"/>
              <a:gd name="connsiteY8" fmla="*/ 0 h 6858906"/>
              <a:gd name="connsiteX9" fmla="*/ 1127197 w 5957516"/>
              <a:gd name="connsiteY9" fmla="*/ 0 h 685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57516" h="6858906">
                <a:moveTo>
                  <a:pt x="1127197" y="0"/>
                </a:moveTo>
                <a:lnTo>
                  <a:pt x="1127197" y="0"/>
                </a:lnTo>
                <a:lnTo>
                  <a:pt x="1127197" y="5919744"/>
                </a:lnTo>
                <a:lnTo>
                  <a:pt x="0" y="5919744"/>
                </a:lnTo>
                <a:lnTo>
                  <a:pt x="1114513" y="6858906"/>
                </a:lnTo>
                <a:lnTo>
                  <a:pt x="1127197" y="6858906"/>
                </a:lnTo>
                <a:lnTo>
                  <a:pt x="5957516" y="6858906"/>
                </a:lnTo>
                <a:lnTo>
                  <a:pt x="5957516" y="0"/>
                </a:lnTo>
                <a:lnTo>
                  <a:pt x="5957516" y="0"/>
                </a:lnTo>
                <a:lnTo>
                  <a:pt x="1127197" y="0"/>
                </a:lnTo>
                <a:close/>
              </a:path>
            </a:pathLst>
          </a:custGeom>
          <a:gradFill flip="none" rotWithShape="1">
            <a:gsLst>
              <a:gs pos="0">
                <a:srgbClr val="B26E4B"/>
              </a:gs>
              <a:gs pos="100000">
                <a:srgbClr val="F1884C"/>
              </a:gs>
            </a:gsLst>
            <a:path path="circle">
              <a:fillToRect l="100000" t="100000"/>
            </a:path>
            <a:tileRect r="-100000" b="-100000"/>
          </a:gradFill>
          <a:ln w="12666" cap="flat">
            <a:noFill/>
            <a:prstDash val="solid"/>
            <a:miter/>
          </a:ln>
        </p:spPr>
        <p:txBody>
          <a:bodyPr rtlCol="0" anchor="ctr"/>
          <a:lstStyle/>
          <a:p>
            <a:endParaRPr lang="es-ES"/>
          </a:p>
        </p:txBody>
      </p:sp>
      <p:sp>
        <p:nvSpPr>
          <p:cNvPr id="8" name="Gráfico 43">
            <a:extLst>
              <a:ext uri="{FF2B5EF4-FFF2-40B4-BE49-F238E27FC236}">
                <a16:creationId xmlns:a16="http://schemas.microsoft.com/office/drawing/2014/main" id="{D0C952DE-3F7E-5352-6551-679390EB7D55}"/>
              </a:ext>
            </a:extLst>
          </p:cNvPr>
          <p:cNvSpPr/>
          <p:nvPr userDrawn="1"/>
        </p:nvSpPr>
        <p:spPr>
          <a:xfrm>
            <a:off x="8768266" y="-1539638"/>
            <a:ext cx="5318124" cy="5646825"/>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lstStyle/>
          <a:p>
            <a:endParaRPr lang="es-ES"/>
          </a:p>
        </p:txBody>
      </p:sp>
      <p:sp>
        <p:nvSpPr>
          <p:cNvPr id="5" name="Marcador de posición de imagen 4">
            <a:extLst>
              <a:ext uri="{FF2B5EF4-FFF2-40B4-BE49-F238E27FC236}">
                <a16:creationId xmlns:a16="http://schemas.microsoft.com/office/drawing/2014/main" id="{6546B909-9919-0AF3-E693-A34E35631CC2}"/>
              </a:ext>
            </a:extLst>
          </p:cNvPr>
          <p:cNvSpPr>
            <a:spLocks noGrp="1"/>
          </p:cNvSpPr>
          <p:nvPr>
            <p:ph type="pic" sz="quarter" idx="32"/>
          </p:nvPr>
        </p:nvSpPr>
        <p:spPr>
          <a:xfrm>
            <a:off x="6252931" y="914400"/>
            <a:ext cx="5030671" cy="5004851"/>
          </a:xfrm>
          <a:solidFill>
            <a:schemeClr val="bg2"/>
          </a:solidFill>
        </p:spPr>
        <p:txBody>
          <a:bodyPr/>
          <a:lstStyle/>
          <a:p>
            <a:endParaRPr lang="es-ES"/>
          </a:p>
        </p:txBody>
      </p:sp>
      <p:sp>
        <p:nvSpPr>
          <p:cNvPr id="12" name="Marcador de texto 17">
            <a:extLst>
              <a:ext uri="{FF2B5EF4-FFF2-40B4-BE49-F238E27FC236}">
                <a16:creationId xmlns:a16="http://schemas.microsoft.com/office/drawing/2014/main" id="{5B1D4531-9126-D5BB-00FA-34EC587ACD7D}"/>
              </a:ext>
            </a:extLst>
          </p:cNvPr>
          <p:cNvSpPr>
            <a:spLocks noGrp="1"/>
          </p:cNvSpPr>
          <p:nvPr>
            <p:ph type="body" sz="quarter" idx="24" hasCustomPrompt="1"/>
          </p:nvPr>
        </p:nvSpPr>
        <p:spPr>
          <a:xfrm>
            <a:off x="908397" y="1635020"/>
            <a:ext cx="4705701" cy="697750"/>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3" name="Marcador de texto 17">
            <a:extLst>
              <a:ext uri="{FF2B5EF4-FFF2-40B4-BE49-F238E27FC236}">
                <a16:creationId xmlns:a16="http://schemas.microsoft.com/office/drawing/2014/main" id="{321E6E46-5C61-B5CA-4025-03B542A209B7}"/>
              </a:ext>
            </a:extLst>
          </p:cNvPr>
          <p:cNvSpPr>
            <a:spLocks noGrp="1"/>
          </p:cNvSpPr>
          <p:nvPr>
            <p:ph type="body" sz="quarter" idx="25" hasCustomPrompt="1"/>
          </p:nvPr>
        </p:nvSpPr>
        <p:spPr>
          <a:xfrm>
            <a:off x="908396" y="2332770"/>
            <a:ext cx="4705701" cy="2655790"/>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4" name="Marcador de texto 17">
            <a:extLst>
              <a:ext uri="{FF2B5EF4-FFF2-40B4-BE49-F238E27FC236}">
                <a16:creationId xmlns:a16="http://schemas.microsoft.com/office/drawing/2014/main" id="{50AEE42E-D18E-5253-551A-6A4BA4FB2F40}"/>
              </a:ext>
            </a:extLst>
          </p:cNvPr>
          <p:cNvSpPr>
            <a:spLocks noGrp="1"/>
          </p:cNvSpPr>
          <p:nvPr>
            <p:ph type="body" sz="quarter" idx="36" hasCustomPrompt="1"/>
          </p:nvPr>
        </p:nvSpPr>
        <p:spPr>
          <a:xfrm>
            <a:off x="908396" y="962952"/>
            <a:ext cx="4705701"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132386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ítulo y objetos">
    <p:spTree>
      <p:nvGrpSpPr>
        <p:cNvPr id="1" name=""/>
        <p:cNvGrpSpPr/>
        <p:nvPr/>
      </p:nvGrpSpPr>
      <p:grpSpPr>
        <a:xfrm>
          <a:off x="0" y="0"/>
          <a:ext cx="0" cy="0"/>
          <a:chOff x="0" y="0"/>
          <a:chExt cx="0" cy="0"/>
        </a:xfrm>
      </p:grpSpPr>
      <p:sp>
        <p:nvSpPr>
          <p:cNvPr id="3" name="Gráfico 2">
            <a:extLst>
              <a:ext uri="{FF2B5EF4-FFF2-40B4-BE49-F238E27FC236}">
                <a16:creationId xmlns:a16="http://schemas.microsoft.com/office/drawing/2014/main" id="{9DC5081A-5475-1C38-E6A6-D55963A3B909}"/>
              </a:ext>
            </a:extLst>
          </p:cNvPr>
          <p:cNvSpPr/>
          <p:nvPr userDrawn="1"/>
        </p:nvSpPr>
        <p:spPr>
          <a:xfrm rot="10170566">
            <a:off x="-2608371" y="-1402423"/>
            <a:ext cx="8806981" cy="9094106"/>
          </a:xfrm>
          <a:custGeom>
            <a:avLst/>
            <a:gdLst>
              <a:gd name="connsiteX0" fmla="*/ 1127197 w 5957516"/>
              <a:gd name="connsiteY0" fmla="*/ 0 h 6858906"/>
              <a:gd name="connsiteX1" fmla="*/ 1127197 w 5957516"/>
              <a:gd name="connsiteY1" fmla="*/ 0 h 6858906"/>
              <a:gd name="connsiteX2" fmla="*/ 1127197 w 5957516"/>
              <a:gd name="connsiteY2" fmla="*/ 5919744 h 6858906"/>
              <a:gd name="connsiteX3" fmla="*/ 0 w 5957516"/>
              <a:gd name="connsiteY3" fmla="*/ 5919744 h 6858906"/>
              <a:gd name="connsiteX4" fmla="*/ 1114513 w 5957516"/>
              <a:gd name="connsiteY4" fmla="*/ 6858906 h 6858906"/>
              <a:gd name="connsiteX5" fmla="*/ 1127197 w 5957516"/>
              <a:gd name="connsiteY5" fmla="*/ 6858906 h 6858906"/>
              <a:gd name="connsiteX6" fmla="*/ 5957516 w 5957516"/>
              <a:gd name="connsiteY6" fmla="*/ 6858906 h 6858906"/>
              <a:gd name="connsiteX7" fmla="*/ 5957516 w 5957516"/>
              <a:gd name="connsiteY7" fmla="*/ 0 h 6858906"/>
              <a:gd name="connsiteX8" fmla="*/ 5957516 w 5957516"/>
              <a:gd name="connsiteY8" fmla="*/ 0 h 6858906"/>
              <a:gd name="connsiteX9" fmla="*/ 1127197 w 5957516"/>
              <a:gd name="connsiteY9" fmla="*/ 0 h 685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57516" h="6858906">
                <a:moveTo>
                  <a:pt x="1127197" y="0"/>
                </a:moveTo>
                <a:lnTo>
                  <a:pt x="1127197" y="0"/>
                </a:lnTo>
                <a:lnTo>
                  <a:pt x="1127197" y="5919744"/>
                </a:lnTo>
                <a:lnTo>
                  <a:pt x="0" y="5919744"/>
                </a:lnTo>
                <a:lnTo>
                  <a:pt x="1114513" y="6858906"/>
                </a:lnTo>
                <a:lnTo>
                  <a:pt x="1127197" y="6858906"/>
                </a:lnTo>
                <a:lnTo>
                  <a:pt x="5957516" y="6858906"/>
                </a:lnTo>
                <a:lnTo>
                  <a:pt x="5957516" y="0"/>
                </a:lnTo>
                <a:lnTo>
                  <a:pt x="5957516" y="0"/>
                </a:lnTo>
                <a:lnTo>
                  <a:pt x="1127197" y="0"/>
                </a:lnTo>
                <a:close/>
              </a:path>
            </a:pathLst>
          </a:custGeom>
          <a:gradFill flip="none" rotWithShape="1">
            <a:gsLst>
              <a:gs pos="0">
                <a:srgbClr val="F1884C"/>
              </a:gs>
              <a:gs pos="100000">
                <a:srgbClr val="D76132"/>
              </a:gs>
            </a:gsLst>
            <a:path path="circle">
              <a:fillToRect l="100000" t="100000"/>
            </a:path>
            <a:tileRect r="-100000" b="-100000"/>
          </a:gradFill>
          <a:ln w="12666" cap="flat">
            <a:noFill/>
            <a:prstDash val="solid"/>
            <a:miter/>
          </a:ln>
        </p:spPr>
        <p:txBody>
          <a:bodyPr rtlCol="0" anchor="ctr"/>
          <a:lstStyle/>
          <a:p>
            <a:endParaRPr lang="es-ES"/>
          </a:p>
        </p:txBody>
      </p:sp>
      <p:sp>
        <p:nvSpPr>
          <p:cNvPr id="4" name="Gráfico 43">
            <a:extLst>
              <a:ext uri="{FF2B5EF4-FFF2-40B4-BE49-F238E27FC236}">
                <a16:creationId xmlns:a16="http://schemas.microsoft.com/office/drawing/2014/main" id="{FF414246-4CDE-A355-6E76-DE0099D08171}"/>
              </a:ext>
            </a:extLst>
          </p:cNvPr>
          <p:cNvSpPr/>
          <p:nvPr userDrawn="1"/>
        </p:nvSpPr>
        <p:spPr>
          <a:xfrm>
            <a:off x="1406722" y="-1212325"/>
            <a:ext cx="5318124" cy="5646825"/>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gradFill>
            <a:gsLst>
              <a:gs pos="0">
                <a:srgbClr val="F1884C"/>
              </a:gs>
              <a:gs pos="100000">
                <a:srgbClr val="724640"/>
              </a:gs>
            </a:gsLst>
            <a:path path="circle">
              <a:fillToRect l="100000" t="100000"/>
            </a:path>
          </a:gradFill>
          <a:ln w="3816" cap="flat">
            <a:noFill/>
            <a:prstDash val="solid"/>
            <a:miter/>
          </a:ln>
        </p:spPr>
        <p:txBody>
          <a:bodyPr rtlCol="0" anchor="ctr"/>
          <a:lstStyle/>
          <a:p>
            <a:endParaRPr lang="es-ES"/>
          </a:p>
        </p:txBody>
      </p:sp>
      <p:sp>
        <p:nvSpPr>
          <p:cNvPr id="6" name="Marcador de posición de imagen 4">
            <a:extLst>
              <a:ext uri="{FF2B5EF4-FFF2-40B4-BE49-F238E27FC236}">
                <a16:creationId xmlns:a16="http://schemas.microsoft.com/office/drawing/2014/main" id="{8A92DBC9-9355-0F41-72C8-6F5052896DDE}"/>
              </a:ext>
            </a:extLst>
          </p:cNvPr>
          <p:cNvSpPr>
            <a:spLocks noGrp="1"/>
          </p:cNvSpPr>
          <p:nvPr>
            <p:ph type="pic" sz="quarter" idx="33"/>
          </p:nvPr>
        </p:nvSpPr>
        <p:spPr>
          <a:xfrm>
            <a:off x="908395" y="938749"/>
            <a:ext cx="5030671" cy="5004851"/>
          </a:xfrm>
          <a:solidFill>
            <a:schemeClr val="bg2"/>
          </a:solidFill>
        </p:spPr>
        <p:txBody>
          <a:bodyPr/>
          <a:lstStyle/>
          <a:p>
            <a:endParaRPr lang="es-ES"/>
          </a:p>
        </p:txBody>
      </p:sp>
      <p:sp>
        <p:nvSpPr>
          <p:cNvPr id="12" name="Marcador de texto 17">
            <a:extLst>
              <a:ext uri="{FF2B5EF4-FFF2-40B4-BE49-F238E27FC236}">
                <a16:creationId xmlns:a16="http://schemas.microsoft.com/office/drawing/2014/main" id="{FABB7F64-D19F-ABB8-4275-C9EC11D40ECB}"/>
              </a:ext>
            </a:extLst>
          </p:cNvPr>
          <p:cNvSpPr>
            <a:spLocks noGrp="1"/>
          </p:cNvSpPr>
          <p:nvPr>
            <p:ph type="body" sz="quarter" idx="24" hasCustomPrompt="1"/>
          </p:nvPr>
        </p:nvSpPr>
        <p:spPr>
          <a:xfrm>
            <a:off x="6959600" y="1625921"/>
            <a:ext cx="4330698" cy="76801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3" name="Marcador de texto 17">
            <a:extLst>
              <a:ext uri="{FF2B5EF4-FFF2-40B4-BE49-F238E27FC236}">
                <a16:creationId xmlns:a16="http://schemas.microsoft.com/office/drawing/2014/main" id="{5C317CC8-82EF-A440-BBB6-08FE34C43214}"/>
              </a:ext>
            </a:extLst>
          </p:cNvPr>
          <p:cNvSpPr>
            <a:spLocks noGrp="1"/>
          </p:cNvSpPr>
          <p:nvPr>
            <p:ph type="body" sz="quarter" idx="25" hasCustomPrompt="1"/>
          </p:nvPr>
        </p:nvSpPr>
        <p:spPr>
          <a:xfrm>
            <a:off x="6959599" y="2323672"/>
            <a:ext cx="4330698" cy="2923240"/>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4" name="Marcador de texto 17">
            <a:extLst>
              <a:ext uri="{FF2B5EF4-FFF2-40B4-BE49-F238E27FC236}">
                <a16:creationId xmlns:a16="http://schemas.microsoft.com/office/drawing/2014/main" id="{9D271F12-45AB-6FA3-8E83-8B179DA3F76C}"/>
              </a:ext>
            </a:extLst>
          </p:cNvPr>
          <p:cNvSpPr>
            <a:spLocks noGrp="1"/>
          </p:cNvSpPr>
          <p:nvPr>
            <p:ph type="body" sz="quarter" idx="36" hasCustomPrompt="1"/>
          </p:nvPr>
        </p:nvSpPr>
        <p:spPr>
          <a:xfrm>
            <a:off x="6952904" y="913336"/>
            <a:ext cx="4337393"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41228491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ítulo y objetos">
    <p:spTree>
      <p:nvGrpSpPr>
        <p:cNvPr id="1" name=""/>
        <p:cNvGrpSpPr/>
        <p:nvPr/>
      </p:nvGrpSpPr>
      <p:grpSpPr>
        <a:xfrm>
          <a:off x="0" y="0"/>
          <a:ext cx="0" cy="0"/>
          <a:chOff x="0" y="0"/>
          <a:chExt cx="0" cy="0"/>
        </a:xfrm>
      </p:grpSpPr>
      <p:sp>
        <p:nvSpPr>
          <p:cNvPr id="5" name="Marcador de posición de imagen 4">
            <a:extLst>
              <a:ext uri="{FF2B5EF4-FFF2-40B4-BE49-F238E27FC236}">
                <a16:creationId xmlns:a16="http://schemas.microsoft.com/office/drawing/2014/main" id="{6546B909-9919-0AF3-E693-A34E35631CC2}"/>
              </a:ext>
            </a:extLst>
          </p:cNvPr>
          <p:cNvSpPr>
            <a:spLocks noGrp="1"/>
          </p:cNvSpPr>
          <p:nvPr>
            <p:ph type="pic" sz="quarter" idx="32" hasCustomPrompt="1"/>
          </p:nvPr>
        </p:nvSpPr>
        <p:spPr>
          <a:xfrm>
            <a:off x="0" y="0"/>
            <a:ext cx="5956689" cy="6858000"/>
          </a:xfrm>
          <a:solidFill>
            <a:schemeClr val="bg2"/>
          </a:solidFill>
        </p:spPr>
        <p:txBody>
          <a:bodyPr/>
          <a:lstStyle>
            <a:lvl1pPr marL="0" indent="0">
              <a:buNone/>
              <a:defRPr/>
            </a:lvl1pPr>
          </a:lstStyle>
          <a:p>
            <a:r>
              <a:rPr lang="es-ES"/>
              <a:t>ESTO ES OTRA IMAGEN GRANDOTA</a:t>
            </a:r>
          </a:p>
        </p:txBody>
      </p:sp>
      <p:sp>
        <p:nvSpPr>
          <p:cNvPr id="8" name="Gráfico 43">
            <a:extLst>
              <a:ext uri="{FF2B5EF4-FFF2-40B4-BE49-F238E27FC236}">
                <a16:creationId xmlns:a16="http://schemas.microsoft.com/office/drawing/2014/main" id="{D0C952DE-3F7E-5352-6551-679390EB7D55}"/>
              </a:ext>
            </a:extLst>
          </p:cNvPr>
          <p:cNvSpPr/>
          <p:nvPr userDrawn="1"/>
        </p:nvSpPr>
        <p:spPr>
          <a:xfrm>
            <a:off x="4247550" y="5614201"/>
            <a:ext cx="2342794" cy="248759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chemeClr val="bg1"/>
          </a:solidFill>
          <a:ln w="3816" cap="flat">
            <a:noFill/>
            <a:prstDash val="solid"/>
            <a:miter/>
          </a:ln>
        </p:spPr>
        <p:txBody>
          <a:bodyPr rtlCol="0" anchor="ctr"/>
          <a:lstStyle/>
          <a:p>
            <a:endParaRPr lang="es-ES"/>
          </a:p>
        </p:txBody>
      </p:sp>
      <p:sp>
        <p:nvSpPr>
          <p:cNvPr id="12" name="Gráfico 43">
            <a:extLst>
              <a:ext uri="{FF2B5EF4-FFF2-40B4-BE49-F238E27FC236}">
                <a16:creationId xmlns:a16="http://schemas.microsoft.com/office/drawing/2014/main" id="{8FC1EE49-F1E2-3917-BDC1-C07F6198B013}"/>
              </a:ext>
            </a:extLst>
          </p:cNvPr>
          <p:cNvSpPr/>
          <p:nvPr userDrawn="1"/>
        </p:nvSpPr>
        <p:spPr>
          <a:xfrm rot="10800000">
            <a:off x="8828396" y="-2613487"/>
            <a:ext cx="3477038" cy="3691946"/>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gradFill>
            <a:gsLst>
              <a:gs pos="0">
                <a:srgbClr val="D76132"/>
              </a:gs>
              <a:gs pos="100000">
                <a:srgbClr val="F1884C"/>
              </a:gs>
            </a:gsLst>
            <a:path path="circle">
              <a:fillToRect l="100000" t="100000"/>
            </a:path>
          </a:gradFill>
          <a:ln w="3816" cap="flat">
            <a:noFill/>
            <a:prstDash val="solid"/>
            <a:miter/>
          </a:ln>
        </p:spPr>
        <p:txBody>
          <a:bodyPr rtlCol="0" anchor="ctr"/>
          <a:lstStyle/>
          <a:p>
            <a:endParaRPr lang="es-ES"/>
          </a:p>
        </p:txBody>
      </p:sp>
      <p:sp>
        <p:nvSpPr>
          <p:cNvPr id="11" name="Marcador de texto 17">
            <a:extLst>
              <a:ext uri="{FF2B5EF4-FFF2-40B4-BE49-F238E27FC236}">
                <a16:creationId xmlns:a16="http://schemas.microsoft.com/office/drawing/2014/main" id="{79F30021-7631-9F21-3705-B421E6E7CA53}"/>
              </a:ext>
            </a:extLst>
          </p:cNvPr>
          <p:cNvSpPr>
            <a:spLocks noGrp="1"/>
          </p:cNvSpPr>
          <p:nvPr>
            <p:ph type="body" sz="quarter" idx="24" hasCustomPrompt="1"/>
          </p:nvPr>
        </p:nvSpPr>
        <p:spPr>
          <a:xfrm>
            <a:off x="6597040" y="1930513"/>
            <a:ext cx="4693260"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3" name="Marcador de texto 17">
            <a:extLst>
              <a:ext uri="{FF2B5EF4-FFF2-40B4-BE49-F238E27FC236}">
                <a16:creationId xmlns:a16="http://schemas.microsoft.com/office/drawing/2014/main" id="{BC2D2E06-06F1-2BC5-8906-9B5E15CD9B4F}"/>
              </a:ext>
            </a:extLst>
          </p:cNvPr>
          <p:cNvSpPr>
            <a:spLocks noGrp="1"/>
          </p:cNvSpPr>
          <p:nvPr>
            <p:ph type="body" sz="quarter" idx="25" hasCustomPrompt="1"/>
          </p:nvPr>
        </p:nvSpPr>
        <p:spPr>
          <a:xfrm>
            <a:off x="6597039" y="2628264"/>
            <a:ext cx="4693260" cy="3528696"/>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4" name="Marcador de texto 17">
            <a:extLst>
              <a:ext uri="{FF2B5EF4-FFF2-40B4-BE49-F238E27FC236}">
                <a16:creationId xmlns:a16="http://schemas.microsoft.com/office/drawing/2014/main" id="{35E7497B-71EC-6572-8063-9A707CC3CF4F}"/>
              </a:ext>
            </a:extLst>
          </p:cNvPr>
          <p:cNvSpPr>
            <a:spLocks noGrp="1"/>
          </p:cNvSpPr>
          <p:nvPr>
            <p:ph type="body" sz="quarter" idx="36" hasCustomPrompt="1"/>
          </p:nvPr>
        </p:nvSpPr>
        <p:spPr>
          <a:xfrm>
            <a:off x="6597039" y="1232762"/>
            <a:ext cx="4705701"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28733934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Título y objetos">
    <p:spTree>
      <p:nvGrpSpPr>
        <p:cNvPr id="1" name=""/>
        <p:cNvGrpSpPr/>
        <p:nvPr/>
      </p:nvGrpSpPr>
      <p:grpSpPr>
        <a:xfrm>
          <a:off x="0" y="0"/>
          <a:ext cx="0" cy="0"/>
          <a:chOff x="0" y="0"/>
          <a:chExt cx="0" cy="0"/>
        </a:xfrm>
      </p:grpSpPr>
      <p:sp>
        <p:nvSpPr>
          <p:cNvPr id="8" name="Gráfico 43">
            <a:extLst>
              <a:ext uri="{FF2B5EF4-FFF2-40B4-BE49-F238E27FC236}">
                <a16:creationId xmlns:a16="http://schemas.microsoft.com/office/drawing/2014/main" id="{D0C952DE-3F7E-5352-6551-679390EB7D55}"/>
              </a:ext>
            </a:extLst>
          </p:cNvPr>
          <p:cNvSpPr/>
          <p:nvPr userDrawn="1"/>
        </p:nvSpPr>
        <p:spPr>
          <a:xfrm>
            <a:off x="4247550" y="5614201"/>
            <a:ext cx="2342794" cy="248759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chemeClr val="bg1"/>
          </a:solidFill>
          <a:ln w="3816" cap="flat">
            <a:noFill/>
            <a:prstDash val="solid"/>
            <a:miter/>
          </a:ln>
        </p:spPr>
        <p:txBody>
          <a:bodyPr rtlCol="0" anchor="ctr"/>
          <a:lstStyle/>
          <a:p>
            <a:endParaRPr lang="es-ES"/>
          </a:p>
        </p:txBody>
      </p:sp>
      <p:sp>
        <p:nvSpPr>
          <p:cNvPr id="12" name="Gráfico 43">
            <a:extLst>
              <a:ext uri="{FF2B5EF4-FFF2-40B4-BE49-F238E27FC236}">
                <a16:creationId xmlns:a16="http://schemas.microsoft.com/office/drawing/2014/main" id="{8FC1EE49-F1E2-3917-BDC1-C07F6198B013}"/>
              </a:ext>
            </a:extLst>
          </p:cNvPr>
          <p:cNvSpPr/>
          <p:nvPr userDrawn="1"/>
        </p:nvSpPr>
        <p:spPr>
          <a:xfrm>
            <a:off x="-247870" y="-1527055"/>
            <a:ext cx="3477038" cy="3691946"/>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4" name="Marcador de texto 21">
            <a:extLst>
              <a:ext uri="{FF2B5EF4-FFF2-40B4-BE49-F238E27FC236}">
                <a16:creationId xmlns:a16="http://schemas.microsoft.com/office/drawing/2014/main" id="{B1210593-B711-2553-AA3A-EAAE35B8A0E7}"/>
              </a:ext>
            </a:extLst>
          </p:cNvPr>
          <p:cNvSpPr>
            <a:spLocks noGrp="1"/>
          </p:cNvSpPr>
          <p:nvPr>
            <p:ph type="body" sz="quarter" idx="31" hasCustomPrompt="1"/>
          </p:nvPr>
        </p:nvSpPr>
        <p:spPr>
          <a:xfrm>
            <a:off x="2412997" y="3395467"/>
            <a:ext cx="8883047" cy="2711640"/>
          </a:xfrm>
        </p:spPr>
        <p:txBody>
          <a:bodyPr numCol="2" spcCol="360000">
            <a:sp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 </a:t>
            </a:r>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a:p>
            <a:pPr lvl="0"/>
            <a:r>
              <a:rPr lang="es-ES"/>
              <a:t>Sed sed </a:t>
            </a:r>
            <a:r>
              <a:rPr lang="es-ES" err="1"/>
              <a:t>orci</a:t>
            </a:r>
            <a:r>
              <a:rPr lang="es-ES"/>
              <a:t> non </a:t>
            </a:r>
            <a:r>
              <a:rPr lang="es-ES" err="1"/>
              <a:t>augue</a:t>
            </a:r>
            <a:r>
              <a:rPr lang="es-ES"/>
              <a:t> </a:t>
            </a:r>
            <a:r>
              <a:rPr lang="es-ES" err="1"/>
              <a:t>imperdiet</a:t>
            </a:r>
            <a:r>
              <a:rPr lang="es-ES"/>
              <a:t> </a:t>
            </a:r>
            <a:r>
              <a:rPr lang="es-ES" err="1"/>
              <a:t>finibus</a:t>
            </a:r>
            <a:r>
              <a:rPr lang="es-ES"/>
              <a:t> vitae et mi. </a:t>
            </a:r>
            <a:r>
              <a:rPr lang="es-ES" err="1"/>
              <a:t>Curabitur</a:t>
            </a:r>
            <a:r>
              <a:rPr lang="es-ES"/>
              <a:t> </a:t>
            </a:r>
            <a:r>
              <a:rPr lang="es-ES" err="1"/>
              <a:t>egestas</a:t>
            </a:r>
            <a:r>
              <a:rPr lang="es-ES"/>
              <a:t> neque </a:t>
            </a:r>
            <a:r>
              <a:rPr lang="es-ES" err="1"/>
              <a:t>lectus</a:t>
            </a:r>
            <a:r>
              <a:rPr lang="es-ES"/>
              <a:t>, </a:t>
            </a:r>
            <a:r>
              <a:rPr lang="es-ES" err="1"/>
              <a:t>eget</a:t>
            </a:r>
            <a:r>
              <a:rPr lang="es-ES"/>
              <a:t> </a:t>
            </a:r>
            <a:r>
              <a:rPr lang="es-ES" err="1"/>
              <a:t>consequat</a:t>
            </a:r>
            <a:r>
              <a:rPr lang="es-ES"/>
              <a:t> </a:t>
            </a:r>
            <a:r>
              <a:rPr lang="es-ES" err="1"/>
              <a:t>turpis</a:t>
            </a:r>
            <a:r>
              <a:rPr lang="es-ES"/>
              <a:t> vehicula </a:t>
            </a:r>
            <a:r>
              <a:rPr lang="es-ES" err="1"/>
              <a:t>tincidunt</a:t>
            </a:r>
            <a:r>
              <a:rPr lang="es-ES"/>
              <a:t>. </a:t>
            </a:r>
            <a:r>
              <a:rPr lang="es-ES" err="1"/>
              <a:t>Curabitur</a:t>
            </a:r>
            <a:r>
              <a:rPr lang="es-ES"/>
              <a:t> </a:t>
            </a:r>
            <a:r>
              <a:rPr lang="es-ES" err="1"/>
              <a:t>massa</a:t>
            </a:r>
            <a:r>
              <a:rPr lang="es-ES"/>
              <a:t> urna, </a:t>
            </a:r>
            <a:r>
              <a:rPr lang="es-ES" err="1"/>
              <a:t>volutpat</a:t>
            </a:r>
            <a:r>
              <a:rPr lang="es-ES"/>
              <a:t> </a:t>
            </a:r>
            <a:r>
              <a:rPr lang="es-ES" err="1"/>
              <a:t>eget</a:t>
            </a:r>
            <a:r>
              <a:rPr lang="es-ES"/>
              <a:t> </a:t>
            </a:r>
            <a:r>
              <a:rPr lang="es-ES" err="1"/>
              <a:t>blandit</a:t>
            </a:r>
            <a:r>
              <a:rPr lang="es-ES"/>
              <a:t> </a:t>
            </a:r>
            <a:r>
              <a:rPr lang="es-ES" err="1"/>
              <a:t>rutrum</a:t>
            </a:r>
            <a:r>
              <a:rPr lang="es-ES"/>
              <a:t>, </a:t>
            </a:r>
            <a:r>
              <a:rPr lang="es-ES" err="1"/>
              <a:t>fermentum</a:t>
            </a:r>
            <a:r>
              <a:rPr lang="es-ES"/>
              <a:t> sed </a:t>
            </a:r>
            <a:r>
              <a:rPr lang="es-ES" err="1"/>
              <a:t>massa</a:t>
            </a:r>
            <a:r>
              <a:rPr lang="es-ES"/>
              <a:t>. </a:t>
            </a:r>
            <a:r>
              <a:rPr lang="es-ES" err="1"/>
              <a:t>Pellentesque</a:t>
            </a:r>
            <a:r>
              <a:rPr lang="es-ES"/>
              <a:t> </a:t>
            </a:r>
            <a:r>
              <a:rPr lang="es-ES" err="1"/>
              <a:t>posuere</a:t>
            </a:r>
            <a:r>
              <a:rPr lang="es-ES"/>
              <a:t> </a:t>
            </a:r>
            <a:r>
              <a:rPr lang="es-ES" err="1"/>
              <a:t>nisl</a:t>
            </a:r>
            <a:r>
              <a:rPr lang="es-ES"/>
              <a:t> </a:t>
            </a:r>
            <a:r>
              <a:rPr lang="es-ES" err="1"/>
              <a:t>vestibulum</a:t>
            </a:r>
            <a:r>
              <a:rPr lang="es-ES"/>
              <a:t>, </a:t>
            </a:r>
            <a:r>
              <a:rPr lang="es-ES" err="1"/>
              <a:t>gravida</a:t>
            </a:r>
            <a:r>
              <a:rPr lang="es-ES"/>
              <a:t> eros </a:t>
            </a:r>
            <a:r>
              <a:rPr lang="es-ES" err="1"/>
              <a:t>sit</a:t>
            </a:r>
            <a:r>
              <a:rPr lang="es-ES"/>
              <a:t> </a:t>
            </a:r>
            <a:r>
              <a:rPr lang="es-ES" err="1"/>
              <a:t>amet</a:t>
            </a:r>
            <a:r>
              <a:rPr lang="es-ES"/>
              <a:t>, </a:t>
            </a:r>
            <a:r>
              <a:rPr lang="es-ES" err="1"/>
              <a:t>efficitur</a:t>
            </a:r>
            <a:r>
              <a:rPr lang="es-ES"/>
              <a:t> leo. </a:t>
            </a:r>
            <a:r>
              <a:rPr lang="es-ES" err="1"/>
              <a:t>Nullam</a:t>
            </a:r>
            <a:r>
              <a:rPr lang="es-ES"/>
              <a:t> quis </a:t>
            </a:r>
            <a:r>
              <a:rPr lang="es-ES" err="1"/>
              <a:t>turpis</a:t>
            </a:r>
            <a:r>
              <a:rPr lang="es-ES"/>
              <a:t> </a:t>
            </a:r>
            <a:r>
              <a:rPr lang="es-ES" err="1"/>
              <a:t>semper</a:t>
            </a:r>
            <a:r>
              <a:rPr lang="es-ES"/>
              <a:t>, </a:t>
            </a:r>
            <a:r>
              <a:rPr lang="es-ES" err="1"/>
              <a:t>tincidunt</a:t>
            </a:r>
            <a:r>
              <a:rPr lang="es-ES"/>
              <a:t> </a:t>
            </a:r>
            <a:r>
              <a:rPr lang="es-ES" err="1"/>
              <a:t>augue</a:t>
            </a:r>
            <a:r>
              <a:rPr lang="es-ES"/>
              <a:t> et, </a:t>
            </a:r>
            <a:r>
              <a:rPr lang="es-ES" err="1"/>
              <a:t>pellentesque</a:t>
            </a:r>
            <a:r>
              <a:rPr lang="es-ES"/>
              <a:t> </a:t>
            </a:r>
            <a:r>
              <a:rPr lang="es-ES" err="1"/>
              <a:t>felis</a:t>
            </a:r>
            <a:r>
              <a:rPr lang="es-ES"/>
              <a:t>. </a:t>
            </a:r>
            <a:r>
              <a:rPr lang="es-ES" err="1"/>
              <a:t>Etiam</a:t>
            </a:r>
            <a:r>
              <a:rPr lang="es-ES"/>
              <a:t> </a:t>
            </a:r>
            <a:r>
              <a:rPr lang="es-ES" err="1"/>
              <a:t>laoreet</a:t>
            </a:r>
            <a:r>
              <a:rPr lang="es-ES"/>
              <a:t>, </a:t>
            </a:r>
            <a:r>
              <a:rPr lang="es-ES" err="1"/>
              <a:t>lacus</a:t>
            </a:r>
            <a:r>
              <a:rPr lang="es-ES"/>
              <a:t> </a:t>
            </a:r>
            <a:r>
              <a:rPr lang="es-ES" err="1"/>
              <a:t>eget</a:t>
            </a:r>
            <a:r>
              <a:rPr lang="es-ES"/>
              <a:t> </a:t>
            </a:r>
            <a:r>
              <a:rPr lang="es-ES" err="1"/>
              <a:t>cursus</a:t>
            </a:r>
            <a:r>
              <a:rPr lang="es-ES"/>
              <a:t> </a:t>
            </a:r>
            <a:r>
              <a:rPr lang="es-ES" err="1"/>
              <a:t>consectetur</a:t>
            </a:r>
            <a:r>
              <a:rPr lang="es-ES"/>
              <a:t>, libero </a:t>
            </a:r>
            <a:r>
              <a:rPr lang="es-ES" err="1"/>
              <a:t>est</a:t>
            </a:r>
            <a:r>
              <a:rPr lang="es-ES"/>
              <a:t> </a:t>
            </a:r>
            <a:r>
              <a:rPr lang="es-ES" err="1"/>
              <a:t>sollicitudin</a:t>
            </a:r>
            <a:r>
              <a:rPr lang="es-ES"/>
              <a:t> </a:t>
            </a:r>
            <a:r>
              <a:rPr lang="es-ES" err="1"/>
              <a:t>metus</a:t>
            </a:r>
            <a:r>
              <a:rPr lang="es-ES"/>
              <a:t>, </a:t>
            </a:r>
            <a:r>
              <a:rPr lang="es-ES" err="1"/>
              <a:t>tempor</a:t>
            </a:r>
            <a:r>
              <a:rPr lang="es-ES"/>
              <a:t> </a:t>
            </a:r>
            <a:r>
              <a:rPr lang="es-ES" err="1"/>
              <a:t>interdum</a:t>
            </a:r>
            <a:r>
              <a:rPr lang="es-ES"/>
              <a:t> </a:t>
            </a:r>
            <a:r>
              <a:rPr lang="es-ES" err="1"/>
              <a:t>augue</a:t>
            </a:r>
            <a:r>
              <a:rPr lang="es-ES"/>
              <a:t> </a:t>
            </a:r>
            <a:r>
              <a:rPr lang="es-ES" err="1"/>
              <a:t>nulla</a:t>
            </a:r>
            <a:r>
              <a:rPr lang="es-ES"/>
              <a:t> ut </a:t>
            </a:r>
            <a:r>
              <a:rPr lang="es-ES" err="1"/>
              <a:t>ligula</a:t>
            </a:r>
            <a:r>
              <a:rPr lang="es-ES"/>
              <a:t>. </a:t>
            </a:r>
            <a:r>
              <a:rPr lang="es-ES" err="1"/>
              <a:t>Fusce</a:t>
            </a:r>
            <a:r>
              <a:rPr lang="es-ES"/>
              <a:t> </a:t>
            </a:r>
            <a:r>
              <a:rPr lang="es-ES" err="1"/>
              <a:t>pharetra</a:t>
            </a:r>
            <a:r>
              <a:rPr lang="es-ES"/>
              <a:t> </a:t>
            </a:r>
            <a:r>
              <a:rPr lang="es-ES" err="1"/>
              <a:t>nisl</a:t>
            </a:r>
            <a:r>
              <a:rPr lang="es-ES"/>
              <a:t> </a:t>
            </a:r>
            <a:r>
              <a:rPr lang="es-ES" err="1"/>
              <a:t>nulla</a:t>
            </a:r>
            <a:r>
              <a:rPr lang="es-ES"/>
              <a:t>, </a:t>
            </a:r>
            <a:r>
              <a:rPr lang="es-ES" err="1"/>
              <a:t>eu</a:t>
            </a:r>
            <a:r>
              <a:rPr lang="es-ES"/>
              <a:t> lacinia </a:t>
            </a:r>
            <a:r>
              <a:rPr lang="es-ES" err="1"/>
              <a:t>ligula</a:t>
            </a:r>
            <a:r>
              <a:rPr lang="es-ES"/>
              <a:t> </a:t>
            </a:r>
            <a:r>
              <a:rPr lang="es-ES" err="1"/>
              <a:t>mattis</a:t>
            </a:r>
            <a:r>
              <a:rPr lang="es-ES"/>
              <a:t> </a:t>
            </a:r>
            <a:r>
              <a:rPr lang="es-ES" err="1"/>
              <a:t>sit</a:t>
            </a:r>
            <a:r>
              <a:rPr lang="es-ES"/>
              <a:t> </a:t>
            </a:r>
            <a:r>
              <a:rPr lang="es-ES" err="1"/>
              <a:t>amet</a:t>
            </a:r>
            <a:r>
              <a:rPr lang="es-ES"/>
              <a:t>. </a:t>
            </a:r>
            <a:r>
              <a:rPr lang="es-ES" err="1"/>
              <a:t>Pellentesque</a:t>
            </a:r>
            <a:r>
              <a:rPr lang="es-ES"/>
              <a:t> auctor </a:t>
            </a:r>
            <a:r>
              <a:rPr lang="es-ES" err="1"/>
              <a:t>consectetur</a:t>
            </a:r>
            <a:r>
              <a:rPr lang="es-ES"/>
              <a:t> </a:t>
            </a:r>
            <a:r>
              <a:rPr lang="es-ES" err="1"/>
              <a:t>dignissim</a:t>
            </a:r>
            <a:r>
              <a:rPr lang="es-ES"/>
              <a:t>. In id </a:t>
            </a:r>
            <a:r>
              <a:rPr lang="es-ES" err="1"/>
              <a:t>risus</a:t>
            </a:r>
            <a:r>
              <a:rPr lang="es-ES"/>
              <a:t> </a:t>
            </a:r>
            <a:r>
              <a:rPr lang="es-ES" err="1"/>
              <a:t>scelerisque</a:t>
            </a:r>
            <a:r>
              <a:rPr lang="es-ES"/>
              <a:t>, lacinia dolor </a:t>
            </a:r>
            <a:r>
              <a:rPr lang="es-ES" err="1"/>
              <a:t>sit</a:t>
            </a:r>
            <a:r>
              <a:rPr lang="es-ES"/>
              <a:t> </a:t>
            </a:r>
            <a:r>
              <a:rPr lang="es-ES" err="1"/>
              <a:t>amet</a:t>
            </a:r>
            <a:r>
              <a:rPr lang="es-ES"/>
              <a:t>, </a:t>
            </a:r>
            <a:r>
              <a:rPr lang="es-ES" err="1"/>
              <a:t>luctus</a:t>
            </a:r>
            <a:r>
              <a:rPr lang="es-ES"/>
              <a:t> nunc. Mauris </a:t>
            </a:r>
            <a:r>
              <a:rPr lang="es-ES" err="1"/>
              <a:t>hendrerit</a:t>
            </a:r>
            <a:r>
              <a:rPr lang="es-ES"/>
              <a:t> in </a:t>
            </a:r>
            <a:r>
              <a:rPr lang="es-ES" err="1"/>
              <a:t>purus</a:t>
            </a:r>
            <a:r>
              <a:rPr lang="es-ES"/>
              <a:t> et </a:t>
            </a:r>
            <a:r>
              <a:rPr lang="es-ES" err="1"/>
              <a:t>pretium</a:t>
            </a:r>
            <a:r>
              <a:rPr lang="es-ES"/>
              <a:t>. </a:t>
            </a:r>
            <a:r>
              <a:rPr lang="es-ES" err="1"/>
              <a:t>Donec</a:t>
            </a:r>
            <a:r>
              <a:rPr lang="es-ES"/>
              <a:t> </a:t>
            </a:r>
            <a:r>
              <a:rPr lang="es-ES" err="1"/>
              <a:t>eget</a:t>
            </a:r>
            <a:r>
              <a:rPr lang="es-ES"/>
              <a:t> </a:t>
            </a:r>
            <a:r>
              <a:rPr lang="es-ES" err="1"/>
              <a:t>aliquet</a:t>
            </a:r>
            <a:r>
              <a:rPr lang="es-ES"/>
              <a:t> </a:t>
            </a:r>
            <a:r>
              <a:rPr lang="es-ES" err="1"/>
              <a:t>massa</a:t>
            </a:r>
            <a:r>
              <a:rPr lang="es-ES"/>
              <a:t>. Sed non </a:t>
            </a:r>
            <a:r>
              <a:rPr lang="es-ES" err="1"/>
              <a:t>metus</a:t>
            </a:r>
            <a:r>
              <a:rPr lang="es-ES"/>
              <a:t> </a:t>
            </a:r>
            <a:r>
              <a:rPr lang="es-ES" err="1"/>
              <a:t>ligula</a:t>
            </a:r>
            <a:r>
              <a:rPr lang="es-ES"/>
              <a:t>.</a:t>
            </a:r>
          </a:p>
          <a:p>
            <a:pPr lvl="0"/>
            <a:r>
              <a:rPr lang="es-ES" err="1"/>
              <a:t>Nullam</a:t>
            </a:r>
            <a:r>
              <a:rPr lang="es-ES"/>
              <a:t> ut </a:t>
            </a:r>
            <a:r>
              <a:rPr lang="es-ES" err="1"/>
              <a:t>sapien</a:t>
            </a:r>
            <a:r>
              <a:rPr lang="es-ES"/>
              <a:t> at </a:t>
            </a:r>
            <a:r>
              <a:rPr lang="es-ES" err="1"/>
              <a:t>purus</a:t>
            </a:r>
            <a:r>
              <a:rPr lang="es-ES"/>
              <a:t> </a:t>
            </a:r>
            <a:r>
              <a:rPr lang="es-ES" err="1"/>
              <a:t>viverra</a:t>
            </a:r>
            <a:r>
              <a:rPr lang="es-ES"/>
              <a:t> </a:t>
            </a:r>
            <a:r>
              <a:rPr lang="es-ES" err="1"/>
              <a:t>ultricies</a:t>
            </a:r>
            <a:r>
              <a:rPr lang="es-ES"/>
              <a:t> porta </a:t>
            </a:r>
            <a:r>
              <a:rPr lang="es-ES" err="1"/>
              <a:t>tincidunt</a:t>
            </a:r>
            <a:r>
              <a:rPr lang="es-ES"/>
              <a:t> </a:t>
            </a:r>
            <a:r>
              <a:rPr lang="es-ES" err="1"/>
              <a:t>dui</a:t>
            </a:r>
            <a:r>
              <a:rPr lang="es-ES"/>
              <a:t>. </a:t>
            </a:r>
            <a:r>
              <a:rPr lang="es-ES" err="1"/>
              <a:t>Fusce</a:t>
            </a:r>
            <a:r>
              <a:rPr lang="es-ES"/>
              <a:t> </a:t>
            </a:r>
            <a:r>
              <a:rPr lang="es-ES" err="1"/>
              <a:t>lobortis</a:t>
            </a:r>
            <a:r>
              <a:rPr lang="es-ES"/>
              <a:t> </a:t>
            </a:r>
            <a:r>
              <a:rPr lang="es-ES" err="1"/>
              <a:t>convallis</a:t>
            </a:r>
            <a:r>
              <a:rPr lang="es-ES"/>
              <a:t> neque, quis ultrices </a:t>
            </a:r>
            <a:r>
              <a:rPr lang="es-ES" err="1"/>
              <a:t>quam</a:t>
            </a:r>
            <a:r>
              <a:rPr lang="es-ES"/>
              <a:t> </a:t>
            </a:r>
            <a:r>
              <a:rPr lang="es-ES" err="1"/>
              <a:t>congue</a:t>
            </a:r>
            <a:r>
              <a:rPr lang="es-ES"/>
              <a:t> id. Mauris </a:t>
            </a:r>
            <a:r>
              <a:rPr lang="es-ES" err="1"/>
              <a:t>vestibulum</a:t>
            </a:r>
            <a:r>
              <a:rPr lang="es-ES"/>
              <a:t> vitae mauris </a:t>
            </a:r>
            <a:r>
              <a:rPr lang="es-ES" err="1"/>
              <a:t>eget</a:t>
            </a:r>
            <a:r>
              <a:rPr lang="es-ES"/>
              <a:t> ultrices. </a:t>
            </a:r>
            <a:r>
              <a:rPr lang="es-ES" err="1"/>
              <a:t>Curabitur</a:t>
            </a:r>
            <a:r>
              <a:rPr lang="es-ES"/>
              <a:t> </a:t>
            </a:r>
            <a:r>
              <a:rPr lang="es-ES" err="1"/>
              <a:t>orci</a:t>
            </a:r>
            <a:r>
              <a:rPr lang="es-ES"/>
              <a:t> urna, </a:t>
            </a:r>
            <a:r>
              <a:rPr lang="es-ES" err="1"/>
              <a:t>condimentum</a:t>
            </a:r>
            <a:r>
              <a:rPr lang="es-ES"/>
              <a:t> vitae nunc id, </a:t>
            </a:r>
            <a:r>
              <a:rPr lang="es-ES" err="1"/>
              <a:t>condimentum</a:t>
            </a:r>
            <a:r>
              <a:rPr lang="es-ES"/>
              <a:t> </a:t>
            </a:r>
            <a:r>
              <a:rPr lang="es-ES" err="1"/>
              <a:t>vulputate</a:t>
            </a:r>
            <a:r>
              <a:rPr lang="es-ES"/>
              <a:t> ex. </a:t>
            </a:r>
            <a:r>
              <a:rPr lang="es-ES" err="1"/>
              <a:t>Donec</a:t>
            </a:r>
            <a:r>
              <a:rPr lang="es-ES"/>
              <a:t> </a:t>
            </a:r>
            <a:r>
              <a:rPr lang="es-ES" err="1"/>
              <a:t>congue</a:t>
            </a:r>
            <a:r>
              <a:rPr lang="es-ES"/>
              <a:t> nunc justo, sed </a:t>
            </a:r>
            <a:r>
              <a:rPr lang="es-ES" err="1"/>
              <a:t>iaculis</a:t>
            </a:r>
            <a:r>
              <a:rPr lang="es-ES"/>
              <a:t> urna </a:t>
            </a:r>
            <a:r>
              <a:rPr lang="es-ES" err="1"/>
              <a:t>malesuada</a:t>
            </a:r>
            <a:r>
              <a:rPr lang="es-ES"/>
              <a:t> </a:t>
            </a:r>
            <a:r>
              <a:rPr lang="es-ES" err="1"/>
              <a:t>sit</a:t>
            </a:r>
            <a:r>
              <a:rPr lang="es-ES"/>
              <a:t> </a:t>
            </a:r>
            <a:r>
              <a:rPr lang="es-ES" err="1"/>
              <a:t>amet</a:t>
            </a:r>
            <a:r>
              <a:rPr lang="es-ES"/>
              <a:t>. </a:t>
            </a:r>
            <a:r>
              <a:rPr lang="es-ES" err="1"/>
              <a:t>Duis</a:t>
            </a:r>
            <a:r>
              <a:rPr lang="es-ES"/>
              <a:t> </a:t>
            </a:r>
            <a:r>
              <a:rPr lang="es-ES" err="1"/>
              <a:t>augue</a:t>
            </a:r>
            <a:r>
              <a:rPr lang="es-ES"/>
              <a:t> </a:t>
            </a:r>
            <a:r>
              <a:rPr lang="es-ES" err="1"/>
              <a:t>nisi</a:t>
            </a:r>
            <a:r>
              <a:rPr lang="es-ES"/>
              <a:t>, </a:t>
            </a:r>
            <a:r>
              <a:rPr lang="es-ES" err="1"/>
              <a:t>congue</a:t>
            </a:r>
            <a:r>
              <a:rPr lang="es-ES"/>
              <a:t> </a:t>
            </a:r>
            <a:r>
              <a:rPr lang="es-ES" err="1"/>
              <a:t>eget</a:t>
            </a:r>
            <a:r>
              <a:rPr lang="es-ES"/>
              <a:t> odio ac, </a:t>
            </a:r>
            <a:r>
              <a:rPr lang="es-ES" err="1"/>
              <a:t>mattis</a:t>
            </a:r>
            <a:r>
              <a:rPr lang="es-ES"/>
              <a:t> </a:t>
            </a:r>
            <a:r>
              <a:rPr lang="es-ES" err="1"/>
              <a:t>egestas</a:t>
            </a:r>
            <a:r>
              <a:rPr lang="es-ES"/>
              <a:t> leo. Sed </a:t>
            </a:r>
            <a:r>
              <a:rPr lang="es-ES" err="1"/>
              <a:t>sit</a:t>
            </a:r>
            <a:r>
              <a:rPr lang="es-ES"/>
              <a:t> </a:t>
            </a:r>
            <a:r>
              <a:rPr lang="es-ES" err="1"/>
              <a:t>amet</a:t>
            </a:r>
            <a:r>
              <a:rPr lang="es-ES"/>
              <a:t> tortor commodo, </a:t>
            </a:r>
            <a:r>
              <a:rPr lang="es-ES" err="1"/>
              <a:t>tempor</a:t>
            </a:r>
            <a:r>
              <a:rPr lang="es-ES"/>
              <a:t> neque et, </a:t>
            </a:r>
            <a:r>
              <a:rPr lang="es-ES" err="1"/>
              <a:t>congue</a:t>
            </a:r>
            <a:r>
              <a:rPr lang="es-ES"/>
              <a:t> </a:t>
            </a:r>
            <a:r>
              <a:rPr lang="es-ES" err="1"/>
              <a:t>enim</a:t>
            </a:r>
            <a:r>
              <a:rPr lang="es-ES"/>
              <a:t>. </a:t>
            </a:r>
            <a:r>
              <a:rPr lang="es-ES" err="1"/>
              <a:t>Maecenas</a:t>
            </a:r>
            <a:r>
              <a:rPr lang="es-ES"/>
              <a:t> </a:t>
            </a:r>
            <a:r>
              <a:rPr lang="es-ES" err="1"/>
              <a:t>nec</a:t>
            </a:r>
            <a:endParaRPr lang="es-ES"/>
          </a:p>
        </p:txBody>
      </p:sp>
      <p:sp>
        <p:nvSpPr>
          <p:cNvPr id="14" name="Marcador de posición de imagen 13">
            <a:extLst>
              <a:ext uri="{FF2B5EF4-FFF2-40B4-BE49-F238E27FC236}">
                <a16:creationId xmlns:a16="http://schemas.microsoft.com/office/drawing/2014/main" id="{0621D08B-2DC7-D100-1E07-99B3994224C4}"/>
              </a:ext>
            </a:extLst>
          </p:cNvPr>
          <p:cNvSpPr>
            <a:spLocks noGrp="1"/>
          </p:cNvSpPr>
          <p:nvPr>
            <p:ph type="pic" sz="quarter" idx="32" hasCustomPrompt="1"/>
          </p:nvPr>
        </p:nvSpPr>
        <p:spPr>
          <a:xfrm>
            <a:off x="7031038" y="1442720"/>
            <a:ext cx="5208587" cy="1868805"/>
          </a:xfrm>
          <a:solidFill>
            <a:schemeClr val="bg2"/>
          </a:solidFill>
        </p:spPr>
        <p:txBody>
          <a:bodyPr/>
          <a:lstStyle>
            <a:lvl1pPr marL="0" indent="0">
              <a:buNone/>
              <a:defRPr/>
            </a:lvl1pPr>
          </a:lstStyle>
          <a:p>
            <a:r>
              <a:rPr lang="es-ES"/>
              <a:t>COLOCA AQUÍ UNA IMAGEN</a:t>
            </a:r>
          </a:p>
        </p:txBody>
      </p:sp>
      <p:sp>
        <p:nvSpPr>
          <p:cNvPr id="6" name="Marcador de texto 17">
            <a:extLst>
              <a:ext uri="{FF2B5EF4-FFF2-40B4-BE49-F238E27FC236}">
                <a16:creationId xmlns:a16="http://schemas.microsoft.com/office/drawing/2014/main" id="{3121DAFB-1CE5-DFE2-CA8C-57229D57ADA0}"/>
              </a:ext>
            </a:extLst>
          </p:cNvPr>
          <p:cNvSpPr>
            <a:spLocks noGrp="1"/>
          </p:cNvSpPr>
          <p:nvPr>
            <p:ph type="body" sz="quarter" idx="24" hasCustomPrompt="1"/>
          </p:nvPr>
        </p:nvSpPr>
        <p:spPr>
          <a:xfrm>
            <a:off x="2412997" y="2672110"/>
            <a:ext cx="4251960" cy="927087"/>
          </a:xfrm>
        </p:spPr>
        <p:txBody>
          <a:bodyPr bIns="720000">
            <a:norm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3" name="Marcador de texto 17">
            <a:extLst>
              <a:ext uri="{FF2B5EF4-FFF2-40B4-BE49-F238E27FC236}">
                <a16:creationId xmlns:a16="http://schemas.microsoft.com/office/drawing/2014/main" id="{EC6D447F-E2CA-6753-74EC-270586B9E135}"/>
              </a:ext>
            </a:extLst>
          </p:cNvPr>
          <p:cNvSpPr>
            <a:spLocks noGrp="1"/>
          </p:cNvSpPr>
          <p:nvPr>
            <p:ph type="body" sz="quarter" idx="36" hasCustomPrompt="1"/>
          </p:nvPr>
        </p:nvSpPr>
        <p:spPr>
          <a:xfrm>
            <a:off x="2412998" y="1974359"/>
            <a:ext cx="4251960"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4225286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Título y objetos">
    <p:spTree>
      <p:nvGrpSpPr>
        <p:cNvPr id="1" name=""/>
        <p:cNvGrpSpPr/>
        <p:nvPr/>
      </p:nvGrpSpPr>
      <p:grpSpPr>
        <a:xfrm>
          <a:off x="0" y="0"/>
          <a:ext cx="0" cy="0"/>
          <a:chOff x="0" y="0"/>
          <a:chExt cx="0" cy="0"/>
        </a:xfrm>
      </p:grpSpPr>
      <p:sp>
        <p:nvSpPr>
          <p:cNvPr id="12" name="Gráfico 43">
            <a:extLst>
              <a:ext uri="{FF2B5EF4-FFF2-40B4-BE49-F238E27FC236}">
                <a16:creationId xmlns:a16="http://schemas.microsoft.com/office/drawing/2014/main" id="{8FC1EE49-F1E2-3917-BDC1-C07F6198B013}"/>
              </a:ext>
            </a:extLst>
          </p:cNvPr>
          <p:cNvSpPr/>
          <p:nvPr userDrawn="1"/>
        </p:nvSpPr>
        <p:spPr>
          <a:xfrm rot="16200000">
            <a:off x="-1332794" y="-3699475"/>
            <a:ext cx="5028120" cy="5338897"/>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lstStyle/>
          <a:p>
            <a:endParaRPr lang="es-ES"/>
          </a:p>
        </p:txBody>
      </p:sp>
      <p:sp>
        <p:nvSpPr>
          <p:cNvPr id="4" name="Marcador de texto 21">
            <a:extLst>
              <a:ext uri="{FF2B5EF4-FFF2-40B4-BE49-F238E27FC236}">
                <a16:creationId xmlns:a16="http://schemas.microsoft.com/office/drawing/2014/main" id="{B1210593-B711-2553-AA3A-EAAE35B8A0E7}"/>
              </a:ext>
            </a:extLst>
          </p:cNvPr>
          <p:cNvSpPr>
            <a:spLocks noGrp="1" noChangeAspect="1"/>
          </p:cNvSpPr>
          <p:nvPr>
            <p:ph type="body" sz="quarter" idx="31" hasCustomPrompt="1"/>
          </p:nvPr>
        </p:nvSpPr>
        <p:spPr>
          <a:xfrm>
            <a:off x="914400" y="3844707"/>
            <a:ext cx="10363198" cy="2262400"/>
          </a:xfrm>
        </p:spPr>
        <p:txBody>
          <a:bodyPr wrap="square" numCol="2" spcCol="360000">
            <a:no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 </a:t>
            </a:r>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a:p>
            <a:pPr lvl="0"/>
            <a:r>
              <a:rPr lang="es-ES"/>
              <a:t>Sed sed </a:t>
            </a:r>
            <a:r>
              <a:rPr lang="es-ES" err="1"/>
              <a:t>orci</a:t>
            </a:r>
            <a:r>
              <a:rPr lang="es-ES"/>
              <a:t> non </a:t>
            </a:r>
            <a:r>
              <a:rPr lang="es-ES" err="1"/>
              <a:t>augue</a:t>
            </a:r>
            <a:r>
              <a:rPr lang="es-ES"/>
              <a:t> </a:t>
            </a:r>
            <a:r>
              <a:rPr lang="es-ES" err="1"/>
              <a:t>imperdiet</a:t>
            </a:r>
            <a:r>
              <a:rPr lang="es-ES"/>
              <a:t> </a:t>
            </a:r>
            <a:r>
              <a:rPr lang="es-ES" err="1"/>
              <a:t>finibus</a:t>
            </a:r>
            <a:r>
              <a:rPr lang="es-ES"/>
              <a:t> vitae et mi. </a:t>
            </a:r>
            <a:r>
              <a:rPr lang="es-ES" err="1"/>
              <a:t>Curabitur</a:t>
            </a:r>
            <a:r>
              <a:rPr lang="es-ES"/>
              <a:t> </a:t>
            </a:r>
            <a:r>
              <a:rPr lang="es-ES" err="1"/>
              <a:t>egestas</a:t>
            </a:r>
            <a:r>
              <a:rPr lang="es-ES"/>
              <a:t> neque </a:t>
            </a:r>
            <a:r>
              <a:rPr lang="es-ES" err="1"/>
              <a:t>lectus</a:t>
            </a:r>
            <a:r>
              <a:rPr lang="es-ES"/>
              <a:t>, </a:t>
            </a:r>
            <a:r>
              <a:rPr lang="es-ES" err="1"/>
              <a:t>eget</a:t>
            </a:r>
            <a:r>
              <a:rPr lang="es-ES"/>
              <a:t> </a:t>
            </a:r>
            <a:r>
              <a:rPr lang="es-ES" err="1"/>
              <a:t>consequat</a:t>
            </a:r>
            <a:r>
              <a:rPr lang="es-ES"/>
              <a:t> </a:t>
            </a:r>
            <a:r>
              <a:rPr lang="es-ES" err="1"/>
              <a:t>turpis</a:t>
            </a:r>
            <a:r>
              <a:rPr lang="es-ES"/>
              <a:t> vehicula </a:t>
            </a:r>
            <a:r>
              <a:rPr lang="es-ES" err="1"/>
              <a:t>tincidunt</a:t>
            </a:r>
            <a:r>
              <a:rPr lang="es-ES"/>
              <a:t>. </a:t>
            </a:r>
            <a:r>
              <a:rPr lang="es-ES" err="1"/>
              <a:t>Curabitur</a:t>
            </a:r>
            <a:r>
              <a:rPr lang="es-ES"/>
              <a:t> </a:t>
            </a:r>
            <a:r>
              <a:rPr lang="es-ES" err="1"/>
              <a:t>massa</a:t>
            </a:r>
            <a:r>
              <a:rPr lang="es-ES"/>
              <a:t> urna, </a:t>
            </a:r>
            <a:r>
              <a:rPr lang="es-ES" err="1"/>
              <a:t>volutpat</a:t>
            </a:r>
            <a:r>
              <a:rPr lang="es-ES"/>
              <a:t> </a:t>
            </a:r>
            <a:r>
              <a:rPr lang="es-ES" err="1"/>
              <a:t>eget</a:t>
            </a:r>
            <a:r>
              <a:rPr lang="es-ES"/>
              <a:t> </a:t>
            </a:r>
            <a:r>
              <a:rPr lang="es-ES" err="1"/>
              <a:t>blandit</a:t>
            </a:r>
            <a:r>
              <a:rPr lang="es-ES"/>
              <a:t> </a:t>
            </a:r>
            <a:r>
              <a:rPr lang="es-ES" err="1"/>
              <a:t>rutrum</a:t>
            </a:r>
            <a:r>
              <a:rPr lang="es-ES"/>
              <a:t>, </a:t>
            </a:r>
            <a:r>
              <a:rPr lang="es-ES" err="1"/>
              <a:t>fermentum</a:t>
            </a:r>
            <a:r>
              <a:rPr lang="es-ES"/>
              <a:t> sed </a:t>
            </a:r>
            <a:r>
              <a:rPr lang="es-ES" err="1"/>
              <a:t>massa</a:t>
            </a:r>
            <a:r>
              <a:rPr lang="es-ES"/>
              <a:t>. </a:t>
            </a:r>
            <a:r>
              <a:rPr lang="es-ES" err="1"/>
              <a:t>Pellentesque</a:t>
            </a:r>
            <a:r>
              <a:rPr lang="es-ES"/>
              <a:t> </a:t>
            </a:r>
            <a:r>
              <a:rPr lang="es-ES" err="1"/>
              <a:t>posuere</a:t>
            </a:r>
            <a:r>
              <a:rPr lang="es-ES"/>
              <a:t> </a:t>
            </a:r>
            <a:r>
              <a:rPr lang="es-ES" err="1"/>
              <a:t>nisl</a:t>
            </a:r>
            <a:r>
              <a:rPr lang="es-ES"/>
              <a:t> </a:t>
            </a:r>
            <a:r>
              <a:rPr lang="es-ES" err="1"/>
              <a:t>vestibulum</a:t>
            </a:r>
            <a:r>
              <a:rPr lang="es-ES"/>
              <a:t>, </a:t>
            </a:r>
            <a:r>
              <a:rPr lang="es-ES" err="1"/>
              <a:t>gravida</a:t>
            </a:r>
            <a:r>
              <a:rPr lang="es-ES"/>
              <a:t> eros </a:t>
            </a:r>
            <a:r>
              <a:rPr lang="es-ES" err="1"/>
              <a:t>sit</a:t>
            </a:r>
            <a:r>
              <a:rPr lang="es-ES"/>
              <a:t> </a:t>
            </a:r>
            <a:r>
              <a:rPr lang="es-ES" err="1"/>
              <a:t>amet</a:t>
            </a:r>
            <a:r>
              <a:rPr lang="es-ES"/>
              <a:t>, </a:t>
            </a:r>
            <a:r>
              <a:rPr lang="es-ES" err="1"/>
              <a:t>efficitur</a:t>
            </a:r>
            <a:r>
              <a:rPr lang="es-ES"/>
              <a:t> leo. </a:t>
            </a:r>
            <a:r>
              <a:rPr lang="es-ES" err="1"/>
              <a:t>Nullam</a:t>
            </a:r>
            <a:r>
              <a:rPr lang="es-ES"/>
              <a:t> quis </a:t>
            </a:r>
            <a:r>
              <a:rPr lang="es-ES" err="1"/>
              <a:t>turpis</a:t>
            </a:r>
            <a:r>
              <a:rPr lang="es-ES"/>
              <a:t> </a:t>
            </a:r>
            <a:r>
              <a:rPr lang="es-ES" err="1"/>
              <a:t>semper</a:t>
            </a:r>
            <a:r>
              <a:rPr lang="es-ES"/>
              <a:t>, </a:t>
            </a:r>
            <a:r>
              <a:rPr lang="es-ES" err="1"/>
              <a:t>tincidunt</a:t>
            </a:r>
            <a:r>
              <a:rPr lang="es-ES"/>
              <a:t> </a:t>
            </a:r>
            <a:r>
              <a:rPr lang="es-ES" err="1"/>
              <a:t>augue</a:t>
            </a:r>
            <a:r>
              <a:rPr lang="es-ES"/>
              <a:t> et, </a:t>
            </a:r>
            <a:r>
              <a:rPr lang="es-ES" err="1"/>
              <a:t>pellentesque</a:t>
            </a:r>
            <a:r>
              <a:rPr lang="es-ES"/>
              <a:t> </a:t>
            </a:r>
            <a:r>
              <a:rPr lang="es-ES" err="1"/>
              <a:t>felis</a:t>
            </a:r>
            <a:r>
              <a:rPr lang="es-ES"/>
              <a:t>. </a:t>
            </a:r>
            <a:r>
              <a:rPr lang="es-ES" err="1"/>
              <a:t>Etiam</a:t>
            </a:r>
            <a:r>
              <a:rPr lang="es-ES"/>
              <a:t> </a:t>
            </a:r>
            <a:r>
              <a:rPr lang="es-ES" err="1"/>
              <a:t>laoreet</a:t>
            </a:r>
            <a:r>
              <a:rPr lang="es-ES"/>
              <a:t>, </a:t>
            </a:r>
            <a:r>
              <a:rPr lang="es-ES" err="1"/>
              <a:t>lacus</a:t>
            </a:r>
            <a:r>
              <a:rPr lang="es-ES"/>
              <a:t> </a:t>
            </a:r>
            <a:r>
              <a:rPr lang="es-ES" err="1"/>
              <a:t>eget</a:t>
            </a:r>
            <a:r>
              <a:rPr lang="es-ES"/>
              <a:t> </a:t>
            </a:r>
            <a:r>
              <a:rPr lang="es-ES" err="1"/>
              <a:t>cursus</a:t>
            </a:r>
            <a:r>
              <a:rPr lang="es-ES"/>
              <a:t> </a:t>
            </a:r>
            <a:r>
              <a:rPr lang="es-ES" err="1"/>
              <a:t>consectetur</a:t>
            </a:r>
            <a:r>
              <a:rPr lang="es-ES"/>
              <a:t>, libero </a:t>
            </a:r>
            <a:r>
              <a:rPr lang="es-ES" err="1"/>
              <a:t>est</a:t>
            </a:r>
            <a:r>
              <a:rPr lang="es-ES"/>
              <a:t> </a:t>
            </a:r>
            <a:r>
              <a:rPr lang="es-ES" err="1"/>
              <a:t>sollicitudin</a:t>
            </a:r>
            <a:r>
              <a:rPr lang="es-ES"/>
              <a:t> </a:t>
            </a:r>
            <a:r>
              <a:rPr lang="es-ES" err="1"/>
              <a:t>metus</a:t>
            </a:r>
            <a:r>
              <a:rPr lang="es-ES"/>
              <a:t>, </a:t>
            </a:r>
            <a:r>
              <a:rPr lang="es-ES" err="1"/>
              <a:t>tempor</a:t>
            </a:r>
            <a:r>
              <a:rPr lang="es-ES"/>
              <a:t> </a:t>
            </a:r>
            <a:r>
              <a:rPr lang="es-ES" err="1"/>
              <a:t>interdum</a:t>
            </a:r>
            <a:r>
              <a:rPr lang="es-ES"/>
              <a:t> </a:t>
            </a:r>
            <a:r>
              <a:rPr lang="es-ES" err="1"/>
              <a:t>augue</a:t>
            </a:r>
            <a:r>
              <a:rPr lang="es-ES"/>
              <a:t> </a:t>
            </a:r>
            <a:r>
              <a:rPr lang="es-ES" err="1"/>
              <a:t>nulla</a:t>
            </a:r>
            <a:r>
              <a:rPr lang="es-ES"/>
              <a:t> ut </a:t>
            </a:r>
            <a:r>
              <a:rPr lang="es-ES" err="1"/>
              <a:t>ligula</a:t>
            </a:r>
            <a:r>
              <a:rPr lang="es-ES"/>
              <a:t>. </a:t>
            </a:r>
            <a:r>
              <a:rPr lang="es-ES" err="1"/>
              <a:t>Fusce</a:t>
            </a:r>
            <a:r>
              <a:rPr lang="es-ES"/>
              <a:t> </a:t>
            </a:r>
            <a:r>
              <a:rPr lang="es-ES" err="1"/>
              <a:t>pharetra</a:t>
            </a:r>
            <a:r>
              <a:rPr lang="es-ES"/>
              <a:t> </a:t>
            </a:r>
            <a:r>
              <a:rPr lang="es-ES" err="1"/>
              <a:t>nisl</a:t>
            </a:r>
            <a:r>
              <a:rPr lang="es-ES"/>
              <a:t> </a:t>
            </a:r>
            <a:r>
              <a:rPr lang="es-ES" err="1"/>
              <a:t>nulla</a:t>
            </a:r>
            <a:r>
              <a:rPr lang="es-ES"/>
              <a:t>, </a:t>
            </a:r>
            <a:r>
              <a:rPr lang="es-ES" err="1"/>
              <a:t>eu</a:t>
            </a:r>
            <a:r>
              <a:rPr lang="es-ES"/>
              <a:t> lacinia </a:t>
            </a:r>
            <a:r>
              <a:rPr lang="es-ES" err="1"/>
              <a:t>ligula</a:t>
            </a:r>
            <a:r>
              <a:rPr lang="es-ES"/>
              <a:t> </a:t>
            </a:r>
            <a:r>
              <a:rPr lang="es-ES" err="1"/>
              <a:t>mattis</a:t>
            </a:r>
            <a:r>
              <a:rPr lang="es-ES"/>
              <a:t> </a:t>
            </a:r>
            <a:r>
              <a:rPr lang="es-ES" err="1"/>
              <a:t>sit</a:t>
            </a:r>
            <a:r>
              <a:rPr lang="es-ES"/>
              <a:t> </a:t>
            </a:r>
            <a:r>
              <a:rPr lang="es-ES" err="1"/>
              <a:t>amet</a:t>
            </a:r>
            <a:r>
              <a:rPr lang="es-ES"/>
              <a:t>. </a:t>
            </a:r>
            <a:r>
              <a:rPr lang="es-ES" err="1"/>
              <a:t>Pellentesque</a:t>
            </a:r>
            <a:r>
              <a:rPr lang="es-ES"/>
              <a:t> auctor </a:t>
            </a:r>
            <a:r>
              <a:rPr lang="es-ES" err="1"/>
              <a:t>consectetur</a:t>
            </a:r>
            <a:r>
              <a:rPr lang="es-ES"/>
              <a:t> </a:t>
            </a:r>
            <a:r>
              <a:rPr lang="es-ES" err="1"/>
              <a:t>dignissim</a:t>
            </a:r>
            <a:r>
              <a:rPr lang="es-ES"/>
              <a:t>. In id </a:t>
            </a:r>
            <a:r>
              <a:rPr lang="es-ES" err="1"/>
              <a:t>risus</a:t>
            </a:r>
            <a:r>
              <a:rPr lang="es-ES"/>
              <a:t> </a:t>
            </a:r>
            <a:r>
              <a:rPr lang="es-ES" err="1"/>
              <a:t>scelerisque</a:t>
            </a:r>
            <a:r>
              <a:rPr lang="es-ES"/>
              <a:t>, lacinia dolor </a:t>
            </a:r>
            <a:r>
              <a:rPr lang="es-ES" err="1"/>
              <a:t>sit</a:t>
            </a:r>
            <a:r>
              <a:rPr lang="es-ES"/>
              <a:t> </a:t>
            </a:r>
            <a:r>
              <a:rPr lang="es-ES" err="1"/>
              <a:t>amet</a:t>
            </a:r>
            <a:r>
              <a:rPr lang="es-ES"/>
              <a:t>, </a:t>
            </a:r>
            <a:r>
              <a:rPr lang="es-ES" err="1"/>
              <a:t>luctus</a:t>
            </a:r>
            <a:r>
              <a:rPr lang="es-ES"/>
              <a:t> nunc. Mauris </a:t>
            </a:r>
            <a:r>
              <a:rPr lang="es-ES" err="1"/>
              <a:t>hendrerit</a:t>
            </a:r>
            <a:r>
              <a:rPr lang="es-ES"/>
              <a:t> in </a:t>
            </a:r>
            <a:r>
              <a:rPr lang="es-ES" err="1"/>
              <a:t>purus</a:t>
            </a:r>
            <a:r>
              <a:rPr lang="es-ES"/>
              <a:t> et </a:t>
            </a:r>
            <a:r>
              <a:rPr lang="es-ES" err="1"/>
              <a:t>pretium</a:t>
            </a:r>
            <a:r>
              <a:rPr lang="es-ES"/>
              <a:t>. </a:t>
            </a:r>
            <a:r>
              <a:rPr lang="es-ES" err="1"/>
              <a:t>Donec</a:t>
            </a:r>
            <a:r>
              <a:rPr lang="es-ES"/>
              <a:t> </a:t>
            </a:r>
            <a:r>
              <a:rPr lang="es-ES" err="1"/>
              <a:t>eget</a:t>
            </a:r>
            <a:r>
              <a:rPr lang="es-ES"/>
              <a:t> </a:t>
            </a:r>
            <a:r>
              <a:rPr lang="es-ES" err="1"/>
              <a:t>aliquet</a:t>
            </a:r>
            <a:r>
              <a:rPr lang="es-ES"/>
              <a:t> </a:t>
            </a:r>
            <a:r>
              <a:rPr lang="es-ES" err="1"/>
              <a:t>massa</a:t>
            </a:r>
            <a:r>
              <a:rPr lang="es-ES"/>
              <a:t>. Sed non </a:t>
            </a:r>
            <a:r>
              <a:rPr lang="es-ES" err="1"/>
              <a:t>metus</a:t>
            </a:r>
            <a:r>
              <a:rPr lang="es-ES"/>
              <a:t> </a:t>
            </a:r>
            <a:r>
              <a:rPr lang="es-ES" err="1"/>
              <a:t>ligula</a:t>
            </a:r>
            <a:r>
              <a:rPr lang="es-ES"/>
              <a:t>.</a:t>
            </a:r>
          </a:p>
          <a:p>
            <a:pPr lvl="0"/>
            <a:r>
              <a:rPr lang="es-ES" err="1"/>
              <a:t>Nullam</a:t>
            </a:r>
            <a:r>
              <a:rPr lang="es-ES"/>
              <a:t> ut </a:t>
            </a:r>
            <a:r>
              <a:rPr lang="es-ES" err="1"/>
              <a:t>sapien</a:t>
            </a:r>
            <a:r>
              <a:rPr lang="es-ES"/>
              <a:t> at </a:t>
            </a:r>
            <a:r>
              <a:rPr lang="es-ES" err="1"/>
              <a:t>purus</a:t>
            </a:r>
            <a:r>
              <a:rPr lang="es-ES"/>
              <a:t> </a:t>
            </a:r>
            <a:r>
              <a:rPr lang="es-ES" err="1"/>
              <a:t>viverra</a:t>
            </a:r>
            <a:r>
              <a:rPr lang="es-ES"/>
              <a:t> </a:t>
            </a:r>
            <a:r>
              <a:rPr lang="es-ES" err="1"/>
              <a:t>ultricies</a:t>
            </a:r>
            <a:r>
              <a:rPr lang="es-ES"/>
              <a:t> porta </a:t>
            </a:r>
            <a:r>
              <a:rPr lang="es-ES" err="1"/>
              <a:t>tincidunt</a:t>
            </a:r>
            <a:r>
              <a:rPr lang="es-ES"/>
              <a:t> </a:t>
            </a:r>
            <a:r>
              <a:rPr lang="es-ES" err="1"/>
              <a:t>dui</a:t>
            </a:r>
            <a:r>
              <a:rPr lang="es-ES"/>
              <a:t>. </a:t>
            </a:r>
            <a:r>
              <a:rPr lang="es-ES" err="1"/>
              <a:t>Fusce</a:t>
            </a:r>
            <a:r>
              <a:rPr lang="es-ES"/>
              <a:t> </a:t>
            </a:r>
            <a:r>
              <a:rPr lang="es-ES" err="1"/>
              <a:t>lobortis</a:t>
            </a:r>
            <a:r>
              <a:rPr lang="es-ES"/>
              <a:t> </a:t>
            </a:r>
            <a:r>
              <a:rPr lang="es-ES" err="1"/>
              <a:t>convallis</a:t>
            </a:r>
            <a:r>
              <a:rPr lang="es-ES"/>
              <a:t> neque, quis ultrices </a:t>
            </a:r>
            <a:r>
              <a:rPr lang="es-ES" err="1"/>
              <a:t>quam</a:t>
            </a:r>
            <a:r>
              <a:rPr lang="es-ES"/>
              <a:t> </a:t>
            </a:r>
            <a:r>
              <a:rPr lang="es-ES" err="1"/>
              <a:t>congue</a:t>
            </a:r>
            <a:r>
              <a:rPr lang="es-ES"/>
              <a:t> id. Mauris </a:t>
            </a:r>
            <a:r>
              <a:rPr lang="es-ES" err="1"/>
              <a:t>vestibulum</a:t>
            </a:r>
            <a:r>
              <a:rPr lang="es-ES"/>
              <a:t> vitae mauris </a:t>
            </a:r>
            <a:r>
              <a:rPr lang="es-ES" err="1"/>
              <a:t>eget</a:t>
            </a:r>
            <a:r>
              <a:rPr lang="es-ES"/>
              <a:t> ultrices. </a:t>
            </a:r>
            <a:r>
              <a:rPr lang="es-ES" err="1"/>
              <a:t>Curabitur</a:t>
            </a:r>
            <a:r>
              <a:rPr lang="es-ES"/>
              <a:t> </a:t>
            </a:r>
            <a:r>
              <a:rPr lang="es-ES" err="1"/>
              <a:t>orci</a:t>
            </a:r>
            <a:r>
              <a:rPr lang="es-ES"/>
              <a:t> urna, </a:t>
            </a:r>
            <a:r>
              <a:rPr lang="es-ES" err="1"/>
              <a:t>condimentum</a:t>
            </a:r>
            <a:r>
              <a:rPr lang="es-ES"/>
              <a:t> vitae nunc id, </a:t>
            </a:r>
          </a:p>
        </p:txBody>
      </p:sp>
      <p:sp>
        <p:nvSpPr>
          <p:cNvPr id="14" name="Marcador de posición de imagen 13">
            <a:extLst>
              <a:ext uri="{FF2B5EF4-FFF2-40B4-BE49-F238E27FC236}">
                <a16:creationId xmlns:a16="http://schemas.microsoft.com/office/drawing/2014/main" id="{0621D08B-2DC7-D100-1E07-99B3994224C4}"/>
              </a:ext>
            </a:extLst>
          </p:cNvPr>
          <p:cNvSpPr>
            <a:spLocks noGrp="1"/>
          </p:cNvSpPr>
          <p:nvPr>
            <p:ph type="pic" sz="quarter" idx="32" hasCustomPrompt="1"/>
          </p:nvPr>
        </p:nvSpPr>
        <p:spPr>
          <a:xfrm>
            <a:off x="6305930" y="750893"/>
            <a:ext cx="2311229" cy="2680968"/>
          </a:xfrm>
          <a:solidFill>
            <a:schemeClr val="bg2"/>
          </a:solidFill>
        </p:spPr>
        <p:txBody>
          <a:bodyPr/>
          <a:lstStyle>
            <a:lvl1pPr marL="0" indent="0">
              <a:buNone/>
              <a:defRPr/>
            </a:lvl1pPr>
          </a:lstStyle>
          <a:p>
            <a:r>
              <a:rPr lang="es-ES"/>
              <a:t>COLOCA AQUÍ UNA IMAGEN</a:t>
            </a:r>
          </a:p>
        </p:txBody>
      </p:sp>
      <p:sp>
        <p:nvSpPr>
          <p:cNvPr id="3" name="Marcador de posición de imagen 13">
            <a:extLst>
              <a:ext uri="{FF2B5EF4-FFF2-40B4-BE49-F238E27FC236}">
                <a16:creationId xmlns:a16="http://schemas.microsoft.com/office/drawing/2014/main" id="{76927623-BC0A-805E-7EFE-D4AC1D505C47}"/>
              </a:ext>
            </a:extLst>
          </p:cNvPr>
          <p:cNvSpPr>
            <a:spLocks noGrp="1"/>
          </p:cNvSpPr>
          <p:nvPr>
            <p:ph type="pic" sz="quarter" idx="33" hasCustomPrompt="1"/>
          </p:nvPr>
        </p:nvSpPr>
        <p:spPr>
          <a:xfrm>
            <a:off x="8813970" y="750892"/>
            <a:ext cx="2311229" cy="2680968"/>
          </a:xfrm>
          <a:solidFill>
            <a:schemeClr val="bg2"/>
          </a:solidFill>
        </p:spPr>
        <p:txBody>
          <a:bodyPr/>
          <a:lstStyle>
            <a:lvl1pPr marL="0" indent="0">
              <a:buNone/>
              <a:defRPr/>
            </a:lvl1pPr>
          </a:lstStyle>
          <a:p>
            <a:r>
              <a:rPr lang="es-ES"/>
              <a:t>COLOCA AQUÍ UNA IMAGEN</a:t>
            </a:r>
          </a:p>
        </p:txBody>
      </p:sp>
      <p:sp>
        <p:nvSpPr>
          <p:cNvPr id="7" name="Paralelogramo 6">
            <a:extLst>
              <a:ext uri="{FF2B5EF4-FFF2-40B4-BE49-F238E27FC236}">
                <a16:creationId xmlns:a16="http://schemas.microsoft.com/office/drawing/2014/main" id="{51879C8B-6E17-7513-E3FA-1AD2311D1430}"/>
              </a:ext>
            </a:extLst>
          </p:cNvPr>
          <p:cNvSpPr/>
          <p:nvPr userDrawn="1"/>
        </p:nvSpPr>
        <p:spPr>
          <a:xfrm>
            <a:off x="9121100" y="-524681"/>
            <a:ext cx="1273631" cy="1275574"/>
          </a:xfrm>
          <a:prstGeom prst="parallelogram">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Marcador de texto 17">
            <a:extLst>
              <a:ext uri="{FF2B5EF4-FFF2-40B4-BE49-F238E27FC236}">
                <a16:creationId xmlns:a16="http://schemas.microsoft.com/office/drawing/2014/main" id="{EB777EC8-B4E7-A774-5B72-CE7C49228267}"/>
              </a:ext>
            </a:extLst>
          </p:cNvPr>
          <p:cNvSpPr>
            <a:spLocks noGrp="1"/>
          </p:cNvSpPr>
          <p:nvPr>
            <p:ph type="body" sz="quarter" idx="24" hasCustomPrompt="1"/>
          </p:nvPr>
        </p:nvSpPr>
        <p:spPr>
          <a:xfrm>
            <a:off x="914400" y="2501913"/>
            <a:ext cx="4251960" cy="927087"/>
          </a:xfrm>
        </p:spPr>
        <p:txBody>
          <a:bodyPr bIns="720000">
            <a:norm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7" name="Marcador de texto 17">
            <a:extLst>
              <a:ext uri="{FF2B5EF4-FFF2-40B4-BE49-F238E27FC236}">
                <a16:creationId xmlns:a16="http://schemas.microsoft.com/office/drawing/2014/main" id="{0EAD7321-78AE-045B-795E-A0CFE564B96E}"/>
              </a:ext>
            </a:extLst>
          </p:cNvPr>
          <p:cNvSpPr>
            <a:spLocks noGrp="1"/>
          </p:cNvSpPr>
          <p:nvPr>
            <p:ph type="body" sz="quarter" idx="36" hasCustomPrompt="1"/>
          </p:nvPr>
        </p:nvSpPr>
        <p:spPr>
          <a:xfrm>
            <a:off x="914400" y="1804162"/>
            <a:ext cx="4251960"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18264450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0_Título y objetos">
    <p:spTree>
      <p:nvGrpSpPr>
        <p:cNvPr id="1" name=""/>
        <p:cNvGrpSpPr/>
        <p:nvPr/>
      </p:nvGrpSpPr>
      <p:grpSpPr>
        <a:xfrm>
          <a:off x="0" y="0"/>
          <a:ext cx="0" cy="0"/>
          <a:chOff x="0" y="0"/>
          <a:chExt cx="0" cy="0"/>
        </a:xfrm>
      </p:grpSpPr>
      <p:sp>
        <p:nvSpPr>
          <p:cNvPr id="12" name="Gráfico 43">
            <a:extLst>
              <a:ext uri="{FF2B5EF4-FFF2-40B4-BE49-F238E27FC236}">
                <a16:creationId xmlns:a16="http://schemas.microsoft.com/office/drawing/2014/main" id="{8FC1EE49-F1E2-3917-BDC1-C07F6198B013}"/>
              </a:ext>
            </a:extLst>
          </p:cNvPr>
          <p:cNvSpPr/>
          <p:nvPr userDrawn="1"/>
        </p:nvSpPr>
        <p:spPr>
          <a:xfrm>
            <a:off x="7848194" y="3730361"/>
            <a:ext cx="3941146" cy="4184740"/>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6" name="Marcador de texto 21">
            <a:extLst>
              <a:ext uri="{FF2B5EF4-FFF2-40B4-BE49-F238E27FC236}">
                <a16:creationId xmlns:a16="http://schemas.microsoft.com/office/drawing/2014/main" id="{80519CBE-0F12-E695-6458-FAD10DA6AFE8}"/>
              </a:ext>
            </a:extLst>
          </p:cNvPr>
          <p:cNvSpPr>
            <a:spLocks noGrp="1" noChangeAspect="1"/>
          </p:cNvSpPr>
          <p:nvPr>
            <p:ph type="body" sz="quarter" idx="33" hasCustomPrompt="1"/>
          </p:nvPr>
        </p:nvSpPr>
        <p:spPr>
          <a:xfrm>
            <a:off x="914400" y="2917597"/>
            <a:ext cx="3602898" cy="2905134"/>
          </a:xfrm>
        </p:spPr>
        <p:txBody>
          <a:bodyPr wrap="square" numCol="1" spcCol="360000">
            <a:no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 </a:t>
            </a:r>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p:txBody>
      </p:sp>
      <p:sp>
        <p:nvSpPr>
          <p:cNvPr id="17" name="Rectángulo redondeado 16">
            <a:extLst>
              <a:ext uri="{FF2B5EF4-FFF2-40B4-BE49-F238E27FC236}">
                <a16:creationId xmlns:a16="http://schemas.microsoft.com/office/drawing/2014/main" id="{D20A0351-CE9D-EE07-E7E9-079A5E925C55}"/>
              </a:ext>
            </a:extLst>
          </p:cNvPr>
          <p:cNvSpPr/>
          <p:nvPr userDrawn="1"/>
        </p:nvSpPr>
        <p:spPr>
          <a:xfrm>
            <a:off x="4919958" y="3210295"/>
            <a:ext cx="7581004" cy="2612436"/>
          </a:xfrm>
          <a:prstGeom prst="round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b="1" i="0">
              <a:latin typeface="Calibri" panose="020F0502020204030204" pitchFamily="34" charset="0"/>
              <a:cs typeface="Calibri" panose="020F0502020204030204" pitchFamily="34" charset="0"/>
            </a:endParaRPr>
          </a:p>
        </p:txBody>
      </p:sp>
      <p:sp>
        <p:nvSpPr>
          <p:cNvPr id="14" name="Marcador de posición de imagen 13">
            <a:extLst>
              <a:ext uri="{FF2B5EF4-FFF2-40B4-BE49-F238E27FC236}">
                <a16:creationId xmlns:a16="http://schemas.microsoft.com/office/drawing/2014/main" id="{0621D08B-2DC7-D100-1E07-99B3994224C4}"/>
              </a:ext>
            </a:extLst>
          </p:cNvPr>
          <p:cNvSpPr>
            <a:spLocks noGrp="1"/>
          </p:cNvSpPr>
          <p:nvPr>
            <p:ph type="pic" sz="quarter" idx="32" hasCustomPrompt="1"/>
          </p:nvPr>
        </p:nvSpPr>
        <p:spPr>
          <a:xfrm>
            <a:off x="8148680" y="3476474"/>
            <a:ext cx="4043320" cy="2080078"/>
          </a:xfrm>
          <a:solidFill>
            <a:schemeClr val="bg2"/>
          </a:solidFill>
        </p:spPr>
        <p:txBody>
          <a:bodyPr/>
          <a:lstStyle>
            <a:lvl1pPr marL="0" indent="0">
              <a:buNone/>
              <a:defRPr b="1" i="0">
                <a:latin typeface="Calibri" panose="020F0502020204030204" pitchFamily="34" charset="0"/>
                <a:cs typeface="Calibri" panose="020F0502020204030204" pitchFamily="34" charset="0"/>
              </a:defRPr>
            </a:lvl1pPr>
          </a:lstStyle>
          <a:p>
            <a:r>
              <a:rPr lang="es-ES"/>
              <a:t>COLOCA AQUÍ UNA IMAGEN</a:t>
            </a:r>
          </a:p>
        </p:txBody>
      </p:sp>
      <p:sp>
        <p:nvSpPr>
          <p:cNvPr id="18" name="Marcador de texto 23">
            <a:extLst>
              <a:ext uri="{FF2B5EF4-FFF2-40B4-BE49-F238E27FC236}">
                <a16:creationId xmlns:a16="http://schemas.microsoft.com/office/drawing/2014/main" id="{18D293BF-37E8-7349-0097-E74BCF358618}"/>
              </a:ext>
            </a:extLst>
          </p:cNvPr>
          <p:cNvSpPr>
            <a:spLocks noGrp="1"/>
          </p:cNvSpPr>
          <p:nvPr>
            <p:ph type="body" sz="quarter" idx="17" hasCustomPrompt="1"/>
          </p:nvPr>
        </p:nvSpPr>
        <p:spPr>
          <a:xfrm>
            <a:off x="5089890" y="3572215"/>
            <a:ext cx="2934328" cy="504162"/>
          </a:xfrm>
          <a:noFill/>
        </p:spPr>
        <p:txBody>
          <a:bodyPr>
            <a:noAutofit/>
          </a:bodyPr>
          <a:lstStyle>
            <a:lvl1pPr marL="0" indent="0" algn="r">
              <a:lnSpc>
                <a:spcPts val="1700"/>
              </a:lnSpc>
              <a:buNone/>
              <a:defRPr sz="1600" b="1" i="0">
                <a:solidFill>
                  <a:schemeClr val="bg1"/>
                </a:solidFill>
                <a:latin typeface="Poppins SemiBold" pitchFamily="2" charset="77"/>
                <a:cs typeface="Poppins SemiBold" pitchFamily="2" charset="77"/>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Esto es el titular del destacado de color</a:t>
            </a:r>
          </a:p>
        </p:txBody>
      </p:sp>
      <p:sp>
        <p:nvSpPr>
          <p:cNvPr id="19" name="Marcador de texto 17">
            <a:extLst>
              <a:ext uri="{FF2B5EF4-FFF2-40B4-BE49-F238E27FC236}">
                <a16:creationId xmlns:a16="http://schemas.microsoft.com/office/drawing/2014/main" id="{06737DE5-A895-67E2-25F0-5E368AA5180F}"/>
              </a:ext>
            </a:extLst>
          </p:cNvPr>
          <p:cNvSpPr>
            <a:spLocks noGrp="1"/>
          </p:cNvSpPr>
          <p:nvPr>
            <p:ph type="body" sz="quarter" idx="21" hasCustomPrompt="1"/>
          </p:nvPr>
        </p:nvSpPr>
        <p:spPr>
          <a:xfrm>
            <a:off x="5089890" y="4076377"/>
            <a:ext cx="2934328" cy="1432701"/>
          </a:xfrm>
        </p:spPr>
        <p:txBody>
          <a:bodyPr bIns="720000">
            <a:noAutofit/>
          </a:bodyPr>
          <a:lstStyle>
            <a:lvl1pPr marL="0" indent="0" algn="r">
              <a:lnSpc>
                <a:spcPts val="1440"/>
              </a:lnSpc>
              <a:buNone/>
              <a:defRPr sz="12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hemos destacado más arriba. Es para que se vea algo que queremos destacar más, y destacar, destacar que no es lo mismo que desatascar.</a:t>
            </a:r>
          </a:p>
        </p:txBody>
      </p:sp>
      <p:sp>
        <p:nvSpPr>
          <p:cNvPr id="23" name="Marcador de texto 21">
            <a:extLst>
              <a:ext uri="{FF2B5EF4-FFF2-40B4-BE49-F238E27FC236}">
                <a16:creationId xmlns:a16="http://schemas.microsoft.com/office/drawing/2014/main" id="{4CCC6A65-8FA5-393F-1166-43AFB1E11D17}"/>
              </a:ext>
            </a:extLst>
          </p:cNvPr>
          <p:cNvSpPr>
            <a:spLocks noGrp="1" noChangeAspect="1"/>
          </p:cNvSpPr>
          <p:nvPr>
            <p:ph type="body" sz="quarter" idx="34" hasCustomPrompt="1"/>
          </p:nvPr>
        </p:nvSpPr>
        <p:spPr>
          <a:xfrm>
            <a:off x="6402451" y="1507432"/>
            <a:ext cx="4850489" cy="1457078"/>
          </a:xfrm>
        </p:spPr>
        <p:txBody>
          <a:bodyPr wrap="square" numCol="1" spcCol="360000">
            <a:noAutofit/>
          </a:bodyPr>
          <a:lstStyle>
            <a:lvl1pPr marL="0" indent="0">
              <a:lnSpc>
                <a:spcPts val="1500"/>
              </a:lnSpc>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 </a:t>
            </a:r>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p:txBody>
      </p:sp>
      <p:sp>
        <p:nvSpPr>
          <p:cNvPr id="28" name="Paralelogramo 27">
            <a:extLst>
              <a:ext uri="{FF2B5EF4-FFF2-40B4-BE49-F238E27FC236}">
                <a16:creationId xmlns:a16="http://schemas.microsoft.com/office/drawing/2014/main" id="{909F500D-FD51-38B8-326D-F82FC0A3AED0}"/>
              </a:ext>
            </a:extLst>
          </p:cNvPr>
          <p:cNvSpPr/>
          <p:nvPr userDrawn="1"/>
        </p:nvSpPr>
        <p:spPr>
          <a:xfrm rot="4500000">
            <a:off x="-105719" y="-359086"/>
            <a:ext cx="2597484" cy="1083364"/>
          </a:xfrm>
          <a:prstGeom prst="parallelogram">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Marcador de texto 17">
            <a:extLst>
              <a:ext uri="{FF2B5EF4-FFF2-40B4-BE49-F238E27FC236}">
                <a16:creationId xmlns:a16="http://schemas.microsoft.com/office/drawing/2014/main" id="{4D89875A-CDB9-589F-F86E-E7DE87A912CE}"/>
              </a:ext>
            </a:extLst>
          </p:cNvPr>
          <p:cNvSpPr>
            <a:spLocks noGrp="1"/>
          </p:cNvSpPr>
          <p:nvPr>
            <p:ph type="body" sz="quarter" idx="24" hasCustomPrompt="1"/>
          </p:nvPr>
        </p:nvSpPr>
        <p:spPr>
          <a:xfrm>
            <a:off x="914400" y="2144080"/>
            <a:ext cx="4251960" cy="773517"/>
          </a:xfrm>
        </p:spPr>
        <p:txBody>
          <a:bodyPr bIns="720000">
            <a:norm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7" name="Marcador de texto 17">
            <a:extLst>
              <a:ext uri="{FF2B5EF4-FFF2-40B4-BE49-F238E27FC236}">
                <a16:creationId xmlns:a16="http://schemas.microsoft.com/office/drawing/2014/main" id="{BFCDF345-86AB-6B20-8362-6A5BC2AB2252}"/>
              </a:ext>
            </a:extLst>
          </p:cNvPr>
          <p:cNvSpPr>
            <a:spLocks noGrp="1"/>
          </p:cNvSpPr>
          <p:nvPr>
            <p:ph type="body" sz="quarter" idx="35" hasCustomPrompt="1"/>
          </p:nvPr>
        </p:nvSpPr>
        <p:spPr>
          <a:xfrm>
            <a:off x="6400799" y="721680"/>
            <a:ext cx="4850489" cy="773517"/>
          </a:xfrm>
        </p:spPr>
        <p:txBody>
          <a:bodyPr bIns="720000">
            <a:norm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8" name="Marcador de texto 17">
            <a:extLst>
              <a:ext uri="{FF2B5EF4-FFF2-40B4-BE49-F238E27FC236}">
                <a16:creationId xmlns:a16="http://schemas.microsoft.com/office/drawing/2014/main" id="{6DD26CEC-64F7-3ED8-81E6-225509C73AFB}"/>
              </a:ext>
            </a:extLst>
          </p:cNvPr>
          <p:cNvSpPr>
            <a:spLocks noGrp="1"/>
          </p:cNvSpPr>
          <p:nvPr>
            <p:ph type="body" sz="quarter" idx="36" hasCustomPrompt="1"/>
          </p:nvPr>
        </p:nvSpPr>
        <p:spPr>
          <a:xfrm>
            <a:off x="914400" y="1549688"/>
            <a:ext cx="4251960" cy="589826"/>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4205422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Título y objetos">
    <p:spTree>
      <p:nvGrpSpPr>
        <p:cNvPr id="1" name=""/>
        <p:cNvGrpSpPr/>
        <p:nvPr/>
      </p:nvGrpSpPr>
      <p:grpSpPr>
        <a:xfrm>
          <a:off x="0" y="0"/>
          <a:ext cx="0" cy="0"/>
          <a:chOff x="0" y="0"/>
          <a:chExt cx="0" cy="0"/>
        </a:xfrm>
      </p:grpSpPr>
      <p:sp>
        <p:nvSpPr>
          <p:cNvPr id="12" name="Gráfico 43">
            <a:extLst>
              <a:ext uri="{FF2B5EF4-FFF2-40B4-BE49-F238E27FC236}">
                <a16:creationId xmlns:a16="http://schemas.microsoft.com/office/drawing/2014/main" id="{8FC1EE49-F1E2-3917-BDC1-C07F6198B013}"/>
              </a:ext>
            </a:extLst>
          </p:cNvPr>
          <p:cNvSpPr/>
          <p:nvPr userDrawn="1"/>
        </p:nvSpPr>
        <p:spPr>
          <a:xfrm>
            <a:off x="-2614751" y="-3570761"/>
            <a:ext cx="4731424" cy="502386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3" name="Rectángulo 2">
            <a:extLst>
              <a:ext uri="{FF2B5EF4-FFF2-40B4-BE49-F238E27FC236}">
                <a16:creationId xmlns:a16="http://schemas.microsoft.com/office/drawing/2014/main" id="{77B52E18-7FE8-494A-5361-A4F4A7699B2B}"/>
              </a:ext>
            </a:extLst>
          </p:cNvPr>
          <p:cNvSpPr/>
          <p:nvPr userDrawn="1"/>
        </p:nvSpPr>
        <p:spPr>
          <a:xfrm>
            <a:off x="6360799" y="0"/>
            <a:ext cx="5925794" cy="6889529"/>
          </a:xfrm>
          <a:prstGeom prst="rect">
            <a:avLst/>
          </a:prstGeom>
          <a:gradFill flip="none" rotWithShape="1">
            <a:gsLst>
              <a:gs pos="22000">
                <a:srgbClr val="D76132"/>
              </a:gs>
              <a:gs pos="100000">
                <a:srgbClr val="F1884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Marcador de texto 21">
            <a:extLst>
              <a:ext uri="{FF2B5EF4-FFF2-40B4-BE49-F238E27FC236}">
                <a16:creationId xmlns:a16="http://schemas.microsoft.com/office/drawing/2014/main" id="{1AF9B3A0-8619-4A2B-8D99-F416B94D116F}"/>
              </a:ext>
            </a:extLst>
          </p:cNvPr>
          <p:cNvSpPr>
            <a:spLocks noGrp="1" noChangeAspect="1"/>
          </p:cNvSpPr>
          <p:nvPr>
            <p:ph type="body" sz="quarter" idx="33" hasCustomPrompt="1"/>
          </p:nvPr>
        </p:nvSpPr>
        <p:spPr>
          <a:xfrm>
            <a:off x="7294179" y="901700"/>
            <a:ext cx="4090714" cy="5164959"/>
          </a:xfrm>
        </p:spPr>
        <p:txBody>
          <a:bodyPr wrap="square" numCol="1" spcCol="360000">
            <a:noAutofit/>
          </a:bodyPr>
          <a:lstStyle>
            <a:lvl1pPr marL="0" indent="0">
              <a:lnSpc>
                <a:spcPts val="1500"/>
              </a:lnSpc>
              <a:buNone/>
              <a:defRPr sz="1000">
                <a:solidFill>
                  <a:schemeClr val="bg1"/>
                </a:solidFill>
              </a:defRPr>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 </a:t>
            </a:r>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a:p>
            <a:pPr lvl="0"/>
            <a:r>
              <a:rPr lang="es-ES"/>
              <a:t>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vitae </a:t>
            </a:r>
            <a:r>
              <a:rPr lang="es-ES" err="1"/>
              <a:t>rutrum</a:t>
            </a:r>
            <a:r>
              <a:rPr lang="es-ES"/>
              <a:t> </a:t>
            </a:r>
            <a:r>
              <a:rPr lang="es-ES" err="1"/>
              <a:t>finibus</a:t>
            </a:r>
            <a:r>
              <a:rPr lang="es-ES"/>
              <a:t>. </a:t>
            </a:r>
            <a:r>
              <a:rPr lang="es-ES" err="1"/>
              <a:t>Phasellus</a:t>
            </a:r>
            <a:r>
              <a:rPr lang="es-ES"/>
              <a:t>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a:p>
            <a:pPr lvl="0"/>
            <a:r>
              <a:rPr lang="es-ES"/>
              <a:t>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a:t>
            </a:r>
            <a:r>
              <a:rPr lang="es-ES" err="1"/>
              <a:t>Maecenas</a:t>
            </a:r>
            <a:r>
              <a:rPr lang="es-ES"/>
              <a:t> vehicula at mauris et </a:t>
            </a:r>
            <a:r>
              <a:rPr lang="es-ES" err="1"/>
              <a:t>luctus</a:t>
            </a:r>
            <a:r>
              <a:rPr lang="es-ES"/>
              <a:t>. Sed id </a:t>
            </a:r>
            <a:r>
              <a:rPr lang="es-ES" err="1"/>
              <a:t>nulla</a:t>
            </a:r>
            <a:r>
              <a:rPr lang="es-ES"/>
              <a:t> ac mauris </a:t>
            </a:r>
            <a:r>
              <a:rPr lang="es-ES" err="1"/>
              <a:t>volutpat</a:t>
            </a:r>
            <a:r>
              <a:rPr lang="es-ES"/>
              <a:t> lacinia. </a:t>
            </a:r>
            <a:r>
              <a:rPr lang="es-ES" err="1"/>
              <a:t>Nullam</a:t>
            </a:r>
            <a:r>
              <a:rPr lang="es-ES"/>
              <a:t> </a:t>
            </a:r>
            <a:r>
              <a:rPr lang="es-ES" err="1"/>
              <a:t>pretium</a:t>
            </a:r>
            <a:r>
              <a:rPr lang="es-ES"/>
              <a:t> neque ornare ante </a:t>
            </a:r>
            <a:r>
              <a:rPr lang="es-ES" err="1"/>
              <a:t>efficitur</a:t>
            </a:r>
            <a:r>
              <a:rPr lang="es-ES"/>
              <a:t> </a:t>
            </a:r>
            <a:r>
              <a:rPr lang="es-ES" err="1"/>
              <a:t>lectus</a:t>
            </a:r>
            <a:r>
              <a:rPr lang="es-ES"/>
              <a:t> </a:t>
            </a:r>
            <a:r>
              <a:rPr lang="es-ES" err="1"/>
              <a:t>pellentesque</a:t>
            </a:r>
            <a:r>
              <a:rPr lang="es-ES"/>
              <a:t>, sed </a:t>
            </a:r>
            <a:r>
              <a:rPr lang="es-ES" err="1"/>
              <a:t>maximus</a:t>
            </a:r>
            <a:r>
              <a:rPr lang="es-ES"/>
              <a:t> </a:t>
            </a:r>
            <a:r>
              <a:rPr lang="es-ES" err="1"/>
              <a:t>purus</a:t>
            </a:r>
            <a:r>
              <a:rPr lang="es-ES"/>
              <a:t> </a:t>
            </a:r>
            <a:r>
              <a:rPr lang="es-ES" err="1"/>
              <a:t>molestie</a:t>
            </a:r>
            <a:r>
              <a:rPr lang="es-ES"/>
              <a:t>. </a:t>
            </a:r>
            <a:r>
              <a:rPr lang="es-ES" err="1"/>
              <a:t>Morbi</a:t>
            </a:r>
            <a:r>
              <a:rPr lang="es-ES"/>
              <a:t> </a:t>
            </a:r>
            <a:r>
              <a:rPr lang="es-ES" err="1"/>
              <a:t>tristique</a:t>
            </a:r>
            <a:r>
              <a:rPr lang="es-ES"/>
              <a:t> </a:t>
            </a:r>
            <a:r>
              <a:rPr lang="es-ES" err="1"/>
              <a:t>dui</a:t>
            </a:r>
            <a:r>
              <a:rPr lang="es-ES"/>
              <a:t> </a:t>
            </a:r>
            <a:r>
              <a:rPr lang="es-ES" err="1"/>
              <a:t>nec</a:t>
            </a:r>
            <a:r>
              <a:rPr lang="es-ES"/>
              <a:t> </a:t>
            </a:r>
            <a:r>
              <a:rPr lang="es-ES" err="1"/>
              <a:t>placerat</a:t>
            </a:r>
            <a:r>
              <a:rPr lang="es-ES"/>
              <a:t> </a:t>
            </a:r>
            <a:r>
              <a:rPr lang="es-ES" err="1"/>
              <a:t>consequat</a:t>
            </a:r>
            <a:r>
              <a:rPr lang="es-ES"/>
              <a:t>. In vitae odio </a:t>
            </a:r>
            <a:r>
              <a:rPr lang="es-ES" err="1"/>
              <a:t>nisl</a:t>
            </a:r>
            <a:r>
              <a:rPr lang="es-ES"/>
              <a:t>. Sed </a:t>
            </a:r>
            <a:r>
              <a:rPr lang="es-ES" err="1"/>
              <a:t>eu</a:t>
            </a:r>
            <a:r>
              <a:rPr lang="es-ES"/>
              <a:t> ex a ante </a:t>
            </a:r>
            <a:r>
              <a:rPr lang="es-ES" err="1"/>
              <a:t>congue</a:t>
            </a:r>
            <a:r>
              <a:rPr lang="es-ES"/>
              <a:t> </a:t>
            </a:r>
            <a:r>
              <a:rPr lang="es-ES" err="1"/>
              <a:t>convallis</a:t>
            </a:r>
            <a:r>
              <a:rPr lang="es-ES"/>
              <a:t> </a:t>
            </a:r>
            <a:r>
              <a:rPr lang="es-ES" err="1"/>
              <a:t>nec</a:t>
            </a:r>
            <a:r>
              <a:rPr lang="es-ES"/>
              <a:t> quis </a:t>
            </a:r>
            <a:r>
              <a:rPr lang="es-ES" err="1"/>
              <a:t>augue</a:t>
            </a:r>
            <a:r>
              <a:rPr lang="es-ES"/>
              <a:t>.</a:t>
            </a:r>
          </a:p>
        </p:txBody>
      </p:sp>
      <p:sp>
        <p:nvSpPr>
          <p:cNvPr id="13" name="Marcador de texto 17">
            <a:extLst>
              <a:ext uri="{FF2B5EF4-FFF2-40B4-BE49-F238E27FC236}">
                <a16:creationId xmlns:a16="http://schemas.microsoft.com/office/drawing/2014/main" id="{133E4B76-B4AF-376C-96C4-9DC830805A62}"/>
              </a:ext>
            </a:extLst>
          </p:cNvPr>
          <p:cNvSpPr>
            <a:spLocks noGrp="1"/>
          </p:cNvSpPr>
          <p:nvPr>
            <p:ph type="body" sz="quarter" idx="34" hasCustomPrompt="1"/>
          </p:nvPr>
        </p:nvSpPr>
        <p:spPr>
          <a:xfrm>
            <a:off x="2060029" y="3703631"/>
            <a:ext cx="3563006" cy="1382111"/>
          </a:xfrm>
        </p:spPr>
        <p:txBody>
          <a:bodyPr bIns="720000">
            <a:noAutofit/>
          </a:bodyPr>
          <a:lstStyle>
            <a:lvl1pPr marL="0" indent="0" algn="l">
              <a:lnSpc>
                <a:spcPts val="1640"/>
              </a:lnSpc>
              <a:buNone/>
              <a:defRPr sz="1200" b="1" i="0">
                <a:solidFill>
                  <a:srgbClr val="F1884C"/>
                </a:solidFill>
                <a:latin typeface="Calibri" panose="020F0502020204030204" pitchFamily="34" charset="0"/>
                <a:cs typeface="Calibri" panose="020F0502020204030204" pitchFamily="34" charset="0"/>
              </a:defRPr>
            </a:lvl1pPr>
          </a:lstStyle>
          <a:p>
            <a:pPr lvl="0"/>
            <a:r>
              <a:rPr lang="es-ES"/>
              <a:t>Un destacado muy de color, muy destacado. , </a:t>
            </a:r>
            <a:r>
              <a:rPr lang="es-ES" err="1"/>
              <a:t>lacus</a:t>
            </a:r>
            <a:r>
              <a:rPr lang="es-ES"/>
              <a:t> </a:t>
            </a:r>
            <a:r>
              <a:rPr lang="es-ES" err="1"/>
              <a:t>eget</a:t>
            </a:r>
            <a:r>
              <a:rPr lang="es-ES"/>
              <a:t> </a:t>
            </a:r>
            <a:r>
              <a:rPr lang="es-ES" err="1"/>
              <a:t>cursus</a:t>
            </a:r>
            <a:r>
              <a:rPr lang="es-ES"/>
              <a:t> </a:t>
            </a:r>
            <a:r>
              <a:rPr lang="es-ES" err="1"/>
              <a:t>consectetur</a:t>
            </a:r>
            <a:r>
              <a:rPr lang="es-ES"/>
              <a:t>, libero </a:t>
            </a:r>
            <a:r>
              <a:rPr lang="es-ES" err="1"/>
              <a:t>est</a:t>
            </a:r>
            <a:r>
              <a:rPr lang="es-ES"/>
              <a:t> </a:t>
            </a:r>
            <a:r>
              <a:rPr lang="es-ES" err="1"/>
              <a:t>sollicitudin</a:t>
            </a:r>
            <a:r>
              <a:rPr lang="es-ES"/>
              <a:t> </a:t>
            </a:r>
            <a:r>
              <a:rPr lang="es-ES" err="1"/>
              <a:t>metus</a:t>
            </a:r>
            <a:r>
              <a:rPr lang="es-ES"/>
              <a:t>, </a:t>
            </a:r>
            <a:r>
              <a:rPr lang="es-ES" err="1"/>
              <a:t>tempor</a:t>
            </a:r>
            <a:r>
              <a:rPr lang="es-ES"/>
              <a:t> </a:t>
            </a:r>
            <a:r>
              <a:rPr lang="es-ES" err="1"/>
              <a:t>interdum</a:t>
            </a:r>
            <a:r>
              <a:rPr lang="es-ES"/>
              <a:t> </a:t>
            </a:r>
            <a:r>
              <a:rPr lang="es-ES" err="1"/>
              <a:t>augue</a:t>
            </a:r>
            <a:r>
              <a:rPr lang="es-ES"/>
              <a:t> </a:t>
            </a:r>
            <a:r>
              <a:rPr lang="es-ES" err="1"/>
              <a:t>nulla</a:t>
            </a:r>
            <a:r>
              <a:rPr lang="es-ES"/>
              <a:t> ut </a:t>
            </a:r>
            <a:r>
              <a:rPr lang="es-ES" err="1"/>
              <a:t>ligula</a:t>
            </a:r>
            <a:r>
              <a:rPr lang="es-ES"/>
              <a:t>. </a:t>
            </a:r>
            <a:r>
              <a:rPr lang="es-ES" err="1"/>
              <a:t>Fusce</a:t>
            </a:r>
            <a:r>
              <a:rPr lang="es-ES"/>
              <a:t> </a:t>
            </a:r>
            <a:r>
              <a:rPr lang="es-ES" err="1"/>
              <a:t>pharetra</a:t>
            </a:r>
            <a:r>
              <a:rPr lang="es-ES"/>
              <a:t> </a:t>
            </a:r>
            <a:r>
              <a:rPr lang="es-ES" err="1"/>
              <a:t>nisl</a:t>
            </a:r>
            <a:r>
              <a:rPr lang="es-ES"/>
              <a:t> </a:t>
            </a:r>
            <a:r>
              <a:rPr lang="es-ES" err="1"/>
              <a:t>nulla</a:t>
            </a:r>
            <a:r>
              <a:rPr lang="es-ES"/>
              <a:t>, </a:t>
            </a:r>
            <a:r>
              <a:rPr lang="es-ES" err="1"/>
              <a:t>eu</a:t>
            </a:r>
            <a:r>
              <a:rPr lang="es-ES"/>
              <a:t> lacinia </a:t>
            </a:r>
            <a:r>
              <a:rPr lang="es-ES" err="1"/>
              <a:t>ligula</a:t>
            </a:r>
            <a:r>
              <a:rPr lang="es-ES"/>
              <a:t> </a:t>
            </a:r>
            <a:r>
              <a:rPr lang="es-ES" err="1"/>
              <a:t>mattis</a:t>
            </a:r>
            <a:r>
              <a:rPr lang="es-ES"/>
              <a:t> </a:t>
            </a:r>
            <a:r>
              <a:rPr lang="es-ES" err="1"/>
              <a:t>purus</a:t>
            </a:r>
            <a:r>
              <a:rPr lang="es-ES"/>
              <a:t> et pre</a:t>
            </a:r>
          </a:p>
        </p:txBody>
      </p:sp>
      <p:sp>
        <p:nvSpPr>
          <p:cNvPr id="16" name="Trapecio 15">
            <a:extLst>
              <a:ext uri="{FF2B5EF4-FFF2-40B4-BE49-F238E27FC236}">
                <a16:creationId xmlns:a16="http://schemas.microsoft.com/office/drawing/2014/main" id="{1E0DCEE9-2C38-888F-5124-51BD154FD441}"/>
              </a:ext>
            </a:extLst>
          </p:cNvPr>
          <p:cNvSpPr/>
          <p:nvPr userDrawn="1"/>
        </p:nvSpPr>
        <p:spPr>
          <a:xfrm>
            <a:off x="5453574" y="5421996"/>
            <a:ext cx="1218901" cy="1467534"/>
          </a:xfrm>
          <a:custGeom>
            <a:avLst/>
            <a:gdLst>
              <a:gd name="connsiteX0" fmla="*/ 0 w 1343429"/>
              <a:gd name="connsiteY0" fmla="*/ 1467534 h 1467534"/>
              <a:gd name="connsiteX1" fmla="*/ 335857 w 1343429"/>
              <a:gd name="connsiteY1" fmla="*/ 0 h 1467534"/>
              <a:gd name="connsiteX2" fmla="*/ 1007572 w 1343429"/>
              <a:gd name="connsiteY2" fmla="*/ 0 h 1467534"/>
              <a:gd name="connsiteX3" fmla="*/ 1343429 w 1343429"/>
              <a:gd name="connsiteY3" fmla="*/ 1467534 h 1467534"/>
              <a:gd name="connsiteX4" fmla="*/ 0 w 1343429"/>
              <a:gd name="connsiteY4" fmla="*/ 1467534 h 1467534"/>
              <a:gd name="connsiteX0" fmla="*/ 0 w 1669249"/>
              <a:gd name="connsiteY0" fmla="*/ 1467534 h 1467534"/>
              <a:gd name="connsiteX1" fmla="*/ 661677 w 1669249"/>
              <a:gd name="connsiteY1" fmla="*/ 0 h 1467534"/>
              <a:gd name="connsiteX2" fmla="*/ 1333392 w 1669249"/>
              <a:gd name="connsiteY2" fmla="*/ 0 h 1467534"/>
              <a:gd name="connsiteX3" fmla="*/ 1669249 w 1669249"/>
              <a:gd name="connsiteY3" fmla="*/ 1467534 h 1467534"/>
              <a:gd name="connsiteX4" fmla="*/ 0 w 1669249"/>
              <a:gd name="connsiteY4" fmla="*/ 1467534 h 1467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249" h="1467534">
                <a:moveTo>
                  <a:pt x="0" y="1467534"/>
                </a:moveTo>
                <a:lnTo>
                  <a:pt x="661677" y="0"/>
                </a:lnTo>
                <a:lnTo>
                  <a:pt x="1333392" y="0"/>
                </a:lnTo>
                <a:lnTo>
                  <a:pt x="1669249" y="1467534"/>
                </a:lnTo>
                <a:lnTo>
                  <a:pt x="0" y="1467534"/>
                </a:lnTo>
                <a:close/>
              </a:path>
            </a:pathLst>
          </a:cu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Marcador de texto 17">
            <a:extLst>
              <a:ext uri="{FF2B5EF4-FFF2-40B4-BE49-F238E27FC236}">
                <a16:creationId xmlns:a16="http://schemas.microsoft.com/office/drawing/2014/main" id="{FEA8FE77-2D7D-B7FE-1C9E-4631F0276385}"/>
              </a:ext>
            </a:extLst>
          </p:cNvPr>
          <p:cNvSpPr>
            <a:spLocks noGrp="1"/>
          </p:cNvSpPr>
          <p:nvPr>
            <p:ph type="body" sz="quarter" idx="24" hasCustomPrompt="1"/>
          </p:nvPr>
        </p:nvSpPr>
        <p:spPr>
          <a:xfrm>
            <a:off x="865432" y="2319974"/>
            <a:ext cx="4751602" cy="773517"/>
          </a:xfrm>
        </p:spPr>
        <p:txBody>
          <a:bodyPr bIns="720000">
            <a:norm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24" name="Marcador de texto 17">
            <a:extLst>
              <a:ext uri="{FF2B5EF4-FFF2-40B4-BE49-F238E27FC236}">
                <a16:creationId xmlns:a16="http://schemas.microsoft.com/office/drawing/2014/main" id="{D07B9F65-49FA-943F-30C4-BADB2992E6DE}"/>
              </a:ext>
            </a:extLst>
          </p:cNvPr>
          <p:cNvSpPr>
            <a:spLocks noGrp="1"/>
          </p:cNvSpPr>
          <p:nvPr>
            <p:ph type="body" sz="quarter" idx="36" hasCustomPrompt="1"/>
          </p:nvPr>
        </p:nvSpPr>
        <p:spPr>
          <a:xfrm>
            <a:off x="865432" y="1622223"/>
            <a:ext cx="4251960"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258835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Título y objetos">
    <p:spTree>
      <p:nvGrpSpPr>
        <p:cNvPr id="1" name=""/>
        <p:cNvGrpSpPr/>
        <p:nvPr/>
      </p:nvGrpSpPr>
      <p:grpSpPr>
        <a:xfrm>
          <a:off x="0" y="0"/>
          <a:ext cx="0" cy="0"/>
          <a:chOff x="0" y="0"/>
          <a:chExt cx="0" cy="0"/>
        </a:xfrm>
      </p:grpSpPr>
      <p:sp>
        <p:nvSpPr>
          <p:cNvPr id="11" name="Gráfico 43">
            <a:extLst>
              <a:ext uri="{FF2B5EF4-FFF2-40B4-BE49-F238E27FC236}">
                <a16:creationId xmlns:a16="http://schemas.microsoft.com/office/drawing/2014/main" id="{180F25FC-B931-9810-448E-5E45942396E2}"/>
              </a:ext>
            </a:extLst>
          </p:cNvPr>
          <p:cNvSpPr/>
          <p:nvPr userDrawn="1"/>
        </p:nvSpPr>
        <p:spPr>
          <a:xfrm>
            <a:off x="-504497" y="-1178904"/>
            <a:ext cx="5255173" cy="557998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gradFill>
            <a:gsLst>
              <a:gs pos="0">
                <a:srgbClr val="F1884C"/>
              </a:gs>
              <a:gs pos="99000">
                <a:srgbClr val="D76132"/>
              </a:gs>
            </a:gsLst>
            <a:path path="circle">
              <a:fillToRect l="100000" t="100000"/>
            </a:path>
          </a:gradFill>
          <a:ln w="3816" cap="flat">
            <a:noFill/>
            <a:prstDash val="solid"/>
            <a:miter/>
          </a:ln>
        </p:spPr>
        <p:txBody>
          <a:bodyPr rtlCol="0" anchor="ctr"/>
          <a:lstStyle/>
          <a:p>
            <a:endParaRPr lang="es-ES"/>
          </a:p>
        </p:txBody>
      </p:sp>
      <p:sp>
        <p:nvSpPr>
          <p:cNvPr id="5" name="Marcador de posición de imagen 4">
            <a:extLst>
              <a:ext uri="{FF2B5EF4-FFF2-40B4-BE49-F238E27FC236}">
                <a16:creationId xmlns:a16="http://schemas.microsoft.com/office/drawing/2014/main" id="{6546B909-9919-0AF3-E693-A34E35631CC2}"/>
              </a:ext>
            </a:extLst>
          </p:cNvPr>
          <p:cNvSpPr>
            <a:spLocks noGrp="1"/>
          </p:cNvSpPr>
          <p:nvPr>
            <p:ph type="pic" sz="quarter" idx="32"/>
          </p:nvPr>
        </p:nvSpPr>
        <p:spPr>
          <a:xfrm>
            <a:off x="904523" y="914400"/>
            <a:ext cx="5614692" cy="5004851"/>
          </a:xfrm>
          <a:solidFill>
            <a:schemeClr val="bg2"/>
          </a:solidFill>
        </p:spPr>
        <p:txBody>
          <a:bodyPr/>
          <a:lstStyle/>
          <a:p>
            <a:endParaRPr lang="es-ES"/>
          </a:p>
        </p:txBody>
      </p:sp>
      <p:sp>
        <p:nvSpPr>
          <p:cNvPr id="7" name="Marcador de texto 17">
            <a:extLst>
              <a:ext uri="{FF2B5EF4-FFF2-40B4-BE49-F238E27FC236}">
                <a16:creationId xmlns:a16="http://schemas.microsoft.com/office/drawing/2014/main" id="{0F201DC7-3897-6956-57A9-574BA36B71C4}"/>
              </a:ext>
            </a:extLst>
          </p:cNvPr>
          <p:cNvSpPr>
            <a:spLocks noGrp="1"/>
          </p:cNvSpPr>
          <p:nvPr>
            <p:ph type="body" sz="quarter" idx="24" hasCustomPrompt="1"/>
          </p:nvPr>
        </p:nvSpPr>
        <p:spPr>
          <a:xfrm>
            <a:off x="7184086" y="1717153"/>
            <a:ext cx="4102098"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8" name="Marcador de texto 17">
            <a:extLst>
              <a:ext uri="{FF2B5EF4-FFF2-40B4-BE49-F238E27FC236}">
                <a16:creationId xmlns:a16="http://schemas.microsoft.com/office/drawing/2014/main" id="{767C0F0E-4A26-DE05-BD6A-88F0F38FF844}"/>
              </a:ext>
            </a:extLst>
          </p:cNvPr>
          <p:cNvSpPr>
            <a:spLocks noGrp="1"/>
          </p:cNvSpPr>
          <p:nvPr>
            <p:ph type="body" sz="quarter" idx="25" hasCustomPrompt="1"/>
          </p:nvPr>
        </p:nvSpPr>
        <p:spPr>
          <a:xfrm>
            <a:off x="7184085" y="2414904"/>
            <a:ext cx="4102098" cy="3528696"/>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2" name="Marcador de texto 17">
            <a:extLst>
              <a:ext uri="{FF2B5EF4-FFF2-40B4-BE49-F238E27FC236}">
                <a16:creationId xmlns:a16="http://schemas.microsoft.com/office/drawing/2014/main" id="{3115AA3A-1805-ECE3-3E9D-A68D3AA16343}"/>
              </a:ext>
            </a:extLst>
          </p:cNvPr>
          <p:cNvSpPr>
            <a:spLocks noGrp="1"/>
          </p:cNvSpPr>
          <p:nvPr>
            <p:ph type="body" sz="quarter" idx="36" hasCustomPrompt="1"/>
          </p:nvPr>
        </p:nvSpPr>
        <p:spPr>
          <a:xfrm>
            <a:off x="7184086" y="1019402"/>
            <a:ext cx="4112972"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2756435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_Título y objetos">
    <p:bg>
      <p:bgPr>
        <a:solidFill>
          <a:srgbClr val="F1884C"/>
        </a:solidFill>
        <a:effectLst/>
      </p:bgPr>
    </p:bg>
    <p:spTree>
      <p:nvGrpSpPr>
        <p:cNvPr id="1" name=""/>
        <p:cNvGrpSpPr/>
        <p:nvPr/>
      </p:nvGrpSpPr>
      <p:grpSpPr>
        <a:xfrm>
          <a:off x="0" y="0"/>
          <a:ext cx="0" cy="0"/>
          <a:chOff x="0" y="0"/>
          <a:chExt cx="0" cy="0"/>
        </a:xfrm>
      </p:grpSpPr>
      <p:sp>
        <p:nvSpPr>
          <p:cNvPr id="11" name="Gráfico 43">
            <a:extLst>
              <a:ext uri="{FF2B5EF4-FFF2-40B4-BE49-F238E27FC236}">
                <a16:creationId xmlns:a16="http://schemas.microsoft.com/office/drawing/2014/main" id="{180F25FC-B931-9810-448E-5E45942396E2}"/>
              </a:ext>
            </a:extLst>
          </p:cNvPr>
          <p:cNvSpPr>
            <a:spLocks noGrp="1" noRot="1" noMove="1" noResize="1" noEditPoints="1" noAdjustHandles="1" noChangeArrowheads="1" noChangeShapeType="1"/>
          </p:cNvSpPr>
          <p:nvPr userDrawn="1"/>
        </p:nvSpPr>
        <p:spPr>
          <a:xfrm>
            <a:off x="9598748" y="757293"/>
            <a:ext cx="7280868" cy="773088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gradFill>
            <a:gsLst>
              <a:gs pos="0">
                <a:srgbClr val="D76132"/>
              </a:gs>
              <a:gs pos="99000">
                <a:srgbClr val="B26E4B"/>
              </a:gs>
            </a:gsLst>
            <a:path path="circle">
              <a:fillToRect l="100000" t="100000"/>
            </a:path>
          </a:gradFill>
          <a:ln w="3816" cap="flat">
            <a:noFill/>
            <a:prstDash val="solid"/>
            <a:miter/>
          </a:ln>
        </p:spPr>
        <p:txBody>
          <a:bodyPr rtlCol="0" anchor="ctr"/>
          <a:lstStyle/>
          <a:p>
            <a:endParaRPr lang="es-ES"/>
          </a:p>
        </p:txBody>
      </p:sp>
      <p:sp>
        <p:nvSpPr>
          <p:cNvPr id="5" name="Marcador de posición de imagen 4">
            <a:extLst>
              <a:ext uri="{FF2B5EF4-FFF2-40B4-BE49-F238E27FC236}">
                <a16:creationId xmlns:a16="http://schemas.microsoft.com/office/drawing/2014/main" id="{6546B909-9919-0AF3-E693-A34E35631CC2}"/>
              </a:ext>
            </a:extLst>
          </p:cNvPr>
          <p:cNvSpPr>
            <a:spLocks noGrp="1"/>
          </p:cNvSpPr>
          <p:nvPr>
            <p:ph type="pic" sz="quarter" idx="32"/>
          </p:nvPr>
        </p:nvSpPr>
        <p:spPr>
          <a:xfrm>
            <a:off x="0" y="914400"/>
            <a:ext cx="6519215" cy="5004851"/>
          </a:xfrm>
          <a:solidFill>
            <a:schemeClr val="bg2"/>
          </a:solidFill>
        </p:spPr>
        <p:txBody>
          <a:bodyPr/>
          <a:lstStyle/>
          <a:p>
            <a:endParaRPr lang="es-ES"/>
          </a:p>
        </p:txBody>
      </p:sp>
      <p:sp>
        <p:nvSpPr>
          <p:cNvPr id="7" name="Marcador de texto 17">
            <a:extLst>
              <a:ext uri="{FF2B5EF4-FFF2-40B4-BE49-F238E27FC236}">
                <a16:creationId xmlns:a16="http://schemas.microsoft.com/office/drawing/2014/main" id="{2C21281B-3A7F-C7D4-786F-A4324A3FDC44}"/>
              </a:ext>
            </a:extLst>
          </p:cNvPr>
          <p:cNvSpPr>
            <a:spLocks noGrp="1"/>
          </p:cNvSpPr>
          <p:nvPr>
            <p:ph type="body" sz="quarter" idx="24" hasCustomPrompt="1"/>
          </p:nvPr>
        </p:nvSpPr>
        <p:spPr>
          <a:xfrm>
            <a:off x="7184086" y="1717153"/>
            <a:ext cx="4102098" cy="927087"/>
          </a:xfrm>
        </p:spPr>
        <p:txBody>
          <a:bodyPr bIns="720000">
            <a:noAutofit/>
          </a:bodyPr>
          <a:lstStyle>
            <a:lvl1pPr marL="0" indent="0">
              <a:lnSpc>
                <a:spcPts val="20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8" name="Marcador de texto 17">
            <a:extLst>
              <a:ext uri="{FF2B5EF4-FFF2-40B4-BE49-F238E27FC236}">
                <a16:creationId xmlns:a16="http://schemas.microsoft.com/office/drawing/2014/main" id="{3C2AB37D-5496-EB60-D5FC-E4425AB578B4}"/>
              </a:ext>
            </a:extLst>
          </p:cNvPr>
          <p:cNvSpPr>
            <a:spLocks noGrp="1"/>
          </p:cNvSpPr>
          <p:nvPr>
            <p:ph type="body" sz="quarter" idx="25" hasCustomPrompt="1"/>
          </p:nvPr>
        </p:nvSpPr>
        <p:spPr>
          <a:xfrm>
            <a:off x="7184085" y="2414904"/>
            <a:ext cx="4102098" cy="3528696"/>
          </a:xfrm>
        </p:spPr>
        <p:txBody>
          <a:bodyPr>
            <a:noAutofit/>
          </a:bodyPr>
          <a:lstStyle>
            <a:lvl1pPr marL="0" indent="0">
              <a:lnSpc>
                <a:spcPts val="1840"/>
              </a:lnSpc>
              <a:buNone/>
              <a:defRPr b="0"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2" name="Marcador de texto 17">
            <a:extLst>
              <a:ext uri="{FF2B5EF4-FFF2-40B4-BE49-F238E27FC236}">
                <a16:creationId xmlns:a16="http://schemas.microsoft.com/office/drawing/2014/main" id="{E26934F6-FC6F-6CCC-D102-ED83144D2497}"/>
              </a:ext>
            </a:extLst>
          </p:cNvPr>
          <p:cNvSpPr>
            <a:spLocks noGrp="1"/>
          </p:cNvSpPr>
          <p:nvPr>
            <p:ph type="body" sz="quarter" idx="36" hasCustomPrompt="1"/>
          </p:nvPr>
        </p:nvSpPr>
        <p:spPr>
          <a:xfrm>
            <a:off x="7184086" y="1019402"/>
            <a:ext cx="4112972" cy="697751"/>
          </a:xfrm>
        </p:spPr>
        <p:txBody>
          <a:bodyPr bIns="720000">
            <a:noAutofit/>
          </a:bodyPr>
          <a:lstStyle>
            <a:lvl1pPr marL="0" indent="0">
              <a:lnSpc>
                <a:spcPct val="90000"/>
              </a:lnSpc>
              <a:buNone/>
              <a:defRPr sz="3500" b="1" i="0">
                <a:solidFill>
                  <a:schemeClr val="bg1"/>
                </a:solidFill>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37791054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2_Título y objetos">
    <p:bg>
      <p:bgPr>
        <a:solidFill>
          <a:srgbClr val="D76132"/>
        </a:solidFill>
        <a:effectLst/>
      </p:bgPr>
    </p:bg>
    <p:spTree>
      <p:nvGrpSpPr>
        <p:cNvPr id="1" name=""/>
        <p:cNvGrpSpPr/>
        <p:nvPr/>
      </p:nvGrpSpPr>
      <p:grpSpPr>
        <a:xfrm>
          <a:off x="0" y="0"/>
          <a:ext cx="0" cy="0"/>
          <a:chOff x="0" y="0"/>
          <a:chExt cx="0" cy="0"/>
        </a:xfrm>
      </p:grpSpPr>
      <p:sp>
        <p:nvSpPr>
          <p:cNvPr id="11" name="Gráfico 43">
            <a:extLst>
              <a:ext uri="{FF2B5EF4-FFF2-40B4-BE49-F238E27FC236}">
                <a16:creationId xmlns:a16="http://schemas.microsoft.com/office/drawing/2014/main" id="{180F25FC-B931-9810-448E-5E45942396E2}"/>
              </a:ext>
            </a:extLst>
          </p:cNvPr>
          <p:cNvSpPr>
            <a:spLocks noGrp="1" noRot="1" noMove="1" noResize="1" noEditPoints="1" noAdjustHandles="1" noChangeArrowheads="1" noChangeShapeType="1"/>
          </p:cNvSpPr>
          <p:nvPr userDrawn="1"/>
        </p:nvSpPr>
        <p:spPr>
          <a:xfrm>
            <a:off x="9598748" y="757293"/>
            <a:ext cx="7280868" cy="773088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gradFill flip="none" rotWithShape="1">
            <a:gsLst>
              <a:gs pos="21000">
                <a:srgbClr val="F1884C"/>
              </a:gs>
              <a:gs pos="99000">
                <a:srgbClr val="D76132"/>
              </a:gs>
            </a:gsLst>
            <a:lin ang="2700000" scaled="1"/>
            <a:tileRect/>
          </a:gradFill>
          <a:ln w="3816" cap="flat">
            <a:noFill/>
            <a:prstDash val="solid"/>
            <a:miter/>
          </a:ln>
        </p:spPr>
        <p:txBody>
          <a:bodyPr rtlCol="0" anchor="ctr"/>
          <a:lstStyle/>
          <a:p>
            <a:endParaRPr lang="es-ES"/>
          </a:p>
        </p:txBody>
      </p:sp>
      <p:sp>
        <p:nvSpPr>
          <p:cNvPr id="5" name="Marcador de posición de imagen 4">
            <a:extLst>
              <a:ext uri="{FF2B5EF4-FFF2-40B4-BE49-F238E27FC236}">
                <a16:creationId xmlns:a16="http://schemas.microsoft.com/office/drawing/2014/main" id="{6546B909-9919-0AF3-E693-A34E35631CC2}"/>
              </a:ext>
            </a:extLst>
          </p:cNvPr>
          <p:cNvSpPr>
            <a:spLocks noGrp="1"/>
          </p:cNvSpPr>
          <p:nvPr>
            <p:ph type="pic" sz="quarter" idx="32"/>
          </p:nvPr>
        </p:nvSpPr>
        <p:spPr>
          <a:xfrm>
            <a:off x="0" y="914400"/>
            <a:ext cx="6519215" cy="5004851"/>
          </a:xfrm>
          <a:solidFill>
            <a:schemeClr val="bg2"/>
          </a:solidFill>
        </p:spPr>
        <p:txBody>
          <a:bodyPr/>
          <a:lstStyle/>
          <a:p>
            <a:endParaRPr lang="es-ES"/>
          </a:p>
        </p:txBody>
      </p:sp>
      <p:sp>
        <p:nvSpPr>
          <p:cNvPr id="3" name="Marcador de texto 17">
            <a:extLst>
              <a:ext uri="{FF2B5EF4-FFF2-40B4-BE49-F238E27FC236}">
                <a16:creationId xmlns:a16="http://schemas.microsoft.com/office/drawing/2014/main" id="{67A8D216-038C-DC6A-59FE-09E0DE65BFD5}"/>
              </a:ext>
            </a:extLst>
          </p:cNvPr>
          <p:cNvSpPr>
            <a:spLocks noGrp="1"/>
          </p:cNvSpPr>
          <p:nvPr>
            <p:ph type="body" sz="quarter" idx="24" hasCustomPrompt="1"/>
          </p:nvPr>
        </p:nvSpPr>
        <p:spPr>
          <a:xfrm>
            <a:off x="7184086" y="1717153"/>
            <a:ext cx="4102098" cy="927087"/>
          </a:xfrm>
        </p:spPr>
        <p:txBody>
          <a:bodyPr bIns="720000">
            <a:noAutofit/>
          </a:bodyPr>
          <a:lstStyle>
            <a:lvl1pPr marL="0" indent="0">
              <a:lnSpc>
                <a:spcPts val="20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4" name="Marcador de texto 17">
            <a:extLst>
              <a:ext uri="{FF2B5EF4-FFF2-40B4-BE49-F238E27FC236}">
                <a16:creationId xmlns:a16="http://schemas.microsoft.com/office/drawing/2014/main" id="{744AC87A-C258-DB98-44EC-6BB7C1ECE834}"/>
              </a:ext>
            </a:extLst>
          </p:cNvPr>
          <p:cNvSpPr>
            <a:spLocks noGrp="1"/>
          </p:cNvSpPr>
          <p:nvPr>
            <p:ph type="body" sz="quarter" idx="25" hasCustomPrompt="1"/>
          </p:nvPr>
        </p:nvSpPr>
        <p:spPr>
          <a:xfrm>
            <a:off x="7184085" y="2414904"/>
            <a:ext cx="4102098" cy="3528696"/>
          </a:xfrm>
        </p:spPr>
        <p:txBody>
          <a:bodyPr>
            <a:noAutofit/>
          </a:bodyPr>
          <a:lstStyle>
            <a:lvl1pPr marL="0" indent="0">
              <a:lnSpc>
                <a:spcPts val="1840"/>
              </a:lnSpc>
              <a:buNone/>
              <a:defRPr b="0"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6" name="Marcador de texto 17">
            <a:extLst>
              <a:ext uri="{FF2B5EF4-FFF2-40B4-BE49-F238E27FC236}">
                <a16:creationId xmlns:a16="http://schemas.microsoft.com/office/drawing/2014/main" id="{10DAC6A5-40B1-CCDC-8EEC-571D90094C2E}"/>
              </a:ext>
            </a:extLst>
          </p:cNvPr>
          <p:cNvSpPr>
            <a:spLocks noGrp="1"/>
          </p:cNvSpPr>
          <p:nvPr>
            <p:ph type="body" sz="quarter" idx="36" hasCustomPrompt="1"/>
          </p:nvPr>
        </p:nvSpPr>
        <p:spPr>
          <a:xfrm>
            <a:off x="7184086" y="1019402"/>
            <a:ext cx="4112972" cy="697751"/>
          </a:xfrm>
        </p:spPr>
        <p:txBody>
          <a:bodyPr bIns="720000">
            <a:noAutofit/>
          </a:bodyPr>
          <a:lstStyle>
            <a:lvl1pPr marL="0" indent="0">
              <a:lnSpc>
                <a:spcPct val="90000"/>
              </a:lnSpc>
              <a:buNone/>
              <a:defRPr sz="3500" b="1" i="0">
                <a:solidFill>
                  <a:schemeClr val="bg1"/>
                </a:solidFill>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11080535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4_Título y objetos">
    <p:spTree>
      <p:nvGrpSpPr>
        <p:cNvPr id="1" name=""/>
        <p:cNvGrpSpPr/>
        <p:nvPr/>
      </p:nvGrpSpPr>
      <p:grpSpPr>
        <a:xfrm>
          <a:off x="0" y="0"/>
          <a:ext cx="0" cy="0"/>
          <a:chOff x="0" y="0"/>
          <a:chExt cx="0" cy="0"/>
        </a:xfrm>
      </p:grpSpPr>
      <p:sp>
        <p:nvSpPr>
          <p:cNvPr id="6" name="Gráfico 4">
            <a:extLst>
              <a:ext uri="{FF2B5EF4-FFF2-40B4-BE49-F238E27FC236}">
                <a16:creationId xmlns:a16="http://schemas.microsoft.com/office/drawing/2014/main" id="{B5AFD159-EAE3-89C5-83A7-9C5D7774E40A}"/>
              </a:ext>
            </a:extLst>
          </p:cNvPr>
          <p:cNvSpPr/>
          <p:nvPr/>
        </p:nvSpPr>
        <p:spPr>
          <a:xfrm>
            <a:off x="6642538" y="-28789"/>
            <a:ext cx="5549462" cy="6902828"/>
          </a:xfrm>
          <a:custGeom>
            <a:avLst/>
            <a:gdLst>
              <a:gd name="connsiteX0" fmla="*/ 927259 w 4338732"/>
              <a:gd name="connsiteY0" fmla="*/ 0 h 5396833"/>
              <a:gd name="connsiteX1" fmla="*/ 927259 w 4338732"/>
              <a:gd name="connsiteY1" fmla="*/ 1101204 h 5396833"/>
              <a:gd name="connsiteX2" fmla="*/ 0 w 4338732"/>
              <a:gd name="connsiteY2" fmla="*/ 1101204 h 5396833"/>
              <a:gd name="connsiteX3" fmla="*/ 0 w 4338732"/>
              <a:gd name="connsiteY3" fmla="*/ 4747516 h 5396833"/>
              <a:gd name="connsiteX4" fmla="*/ 927259 w 4338732"/>
              <a:gd name="connsiteY4" fmla="*/ 5063179 h 5396833"/>
              <a:gd name="connsiteX5" fmla="*/ 927259 w 4338732"/>
              <a:gd name="connsiteY5" fmla="*/ 5396834 h 5396833"/>
              <a:gd name="connsiteX6" fmla="*/ 4338733 w 4338732"/>
              <a:gd name="connsiteY6" fmla="*/ 5396834 h 5396833"/>
              <a:gd name="connsiteX7" fmla="*/ 4338733 w 4338732"/>
              <a:gd name="connsiteY7" fmla="*/ 0 h 5396833"/>
              <a:gd name="connsiteX8" fmla="*/ 927259 w 4338732"/>
              <a:gd name="connsiteY8" fmla="*/ 0 h 539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8732" h="5396833">
                <a:moveTo>
                  <a:pt x="927259" y="0"/>
                </a:moveTo>
                <a:lnTo>
                  <a:pt x="927259" y="1101204"/>
                </a:lnTo>
                <a:lnTo>
                  <a:pt x="0" y="1101204"/>
                </a:lnTo>
                <a:lnTo>
                  <a:pt x="0" y="4747516"/>
                </a:lnTo>
                <a:lnTo>
                  <a:pt x="927259" y="5063179"/>
                </a:lnTo>
                <a:lnTo>
                  <a:pt x="927259" y="5396834"/>
                </a:lnTo>
                <a:lnTo>
                  <a:pt x="4338733" y="5396834"/>
                </a:lnTo>
                <a:lnTo>
                  <a:pt x="4338733" y="0"/>
                </a:lnTo>
                <a:lnTo>
                  <a:pt x="927259" y="0"/>
                </a:lnTo>
                <a:close/>
              </a:path>
            </a:pathLst>
          </a:custGeom>
          <a:solidFill>
            <a:srgbClr val="F1884C"/>
          </a:solidFill>
          <a:ln w="9525" cap="flat">
            <a:noFill/>
            <a:prstDash val="solid"/>
            <a:miter/>
          </a:ln>
        </p:spPr>
        <p:txBody>
          <a:bodyPr rtlCol="0" anchor="ctr"/>
          <a:lstStyle/>
          <a:p>
            <a:endParaRPr lang="es-ES"/>
          </a:p>
        </p:txBody>
      </p:sp>
      <p:sp>
        <p:nvSpPr>
          <p:cNvPr id="18" name="Gráfico 43">
            <a:extLst>
              <a:ext uri="{FF2B5EF4-FFF2-40B4-BE49-F238E27FC236}">
                <a16:creationId xmlns:a16="http://schemas.microsoft.com/office/drawing/2014/main" id="{0A8F5DB3-57D3-110F-8326-3EBE3B80CDEF}"/>
              </a:ext>
            </a:extLst>
          </p:cNvPr>
          <p:cNvSpPr/>
          <p:nvPr userDrawn="1"/>
        </p:nvSpPr>
        <p:spPr>
          <a:xfrm>
            <a:off x="8582206" y="2396359"/>
            <a:ext cx="5306709" cy="5634706"/>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8" name="Marcador de posición de imagen 7">
            <a:extLst>
              <a:ext uri="{FF2B5EF4-FFF2-40B4-BE49-F238E27FC236}">
                <a16:creationId xmlns:a16="http://schemas.microsoft.com/office/drawing/2014/main" id="{CFE8D33E-E1EA-690C-9F7D-2D382D481AB3}"/>
              </a:ext>
            </a:extLst>
          </p:cNvPr>
          <p:cNvSpPr>
            <a:spLocks noGrp="1"/>
          </p:cNvSpPr>
          <p:nvPr>
            <p:ph type="pic" sz="quarter" idx="35"/>
          </p:nvPr>
        </p:nvSpPr>
        <p:spPr>
          <a:xfrm>
            <a:off x="6642537" y="718333"/>
            <a:ext cx="4635063" cy="5298089"/>
          </a:xfrm>
          <a:solidFill>
            <a:schemeClr val="bg2"/>
          </a:solidFill>
        </p:spPr>
        <p:txBody>
          <a:bodyPr/>
          <a:lstStyle/>
          <a:p>
            <a:endParaRPr lang="es-ES"/>
          </a:p>
        </p:txBody>
      </p:sp>
      <p:sp>
        <p:nvSpPr>
          <p:cNvPr id="5" name="Marcador de texto 17">
            <a:extLst>
              <a:ext uri="{FF2B5EF4-FFF2-40B4-BE49-F238E27FC236}">
                <a16:creationId xmlns:a16="http://schemas.microsoft.com/office/drawing/2014/main" id="{AE6662DB-6A35-DA87-3A1A-544318993DCD}"/>
              </a:ext>
            </a:extLst>
          </p:cNvPr>
          <p:cNvSpPr>
            <a:spLocks noGrp="1"/>
          </p:cNvSpPr>
          <p:nvPr>
            <p:ph type="body" sz="quarter" idx="24" hasCustomPrompt="1"/>
          </p:nvPr>
        </p:nvSpPr>
        <p:spPr>
          <a:xfrm>
            <a:off x="908396" y="1612151"/>
            <a:ext cx="4705698"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7" name="Marcador de texto 17">
            <a:extLst>
              <a:ext uri="{FF2B5EF4-FFF2-40B4-BE49-F238E27FC236}">
                <a16:creationId xmlns:a16="http://schemas.microsoft.com/office/drawing/2014/main" id="{8AB54233-328C-59A8-EDEC-B05F1B9DBF12}"/>
              </a:ext>
            </a:extLst>
          </p:cNvPr>
          <p:cNvSpPr>
            <a:spLocks noGrp="1"/>
          </p:cNvSpPr>
          <p:nvPr>
            <p:ph type="body" sz="quarter" idx="25" hasCustomPrompt="1"/>
          </p:nvPr>
        </p:nvSpPr>
        <p:spPr>
          <a:xfrm>
            <a:off x="908395" y="2309902"/>
            <a:ext cx="4705698" cy="3528696"/>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9" name="Marcador de texto 17">
            <a:extLst>
              <a:ext uri="{FF2B5EF4-FFF2-40B4-BE49-F238E27FC236}">
                <a16:creationId xmlns:a16="http://schemas.microsoft.com/office/drawing/2014/main" id="{E8D19F0A-CB21-3626-693A-8BE6FC6AE5BE}"/>
              </a:ext>
            </a:extLst>
          </p:cNvPr>
          <p:cNvSpPr>
            <a:spLocks noGrp="1"/>
          </p:cNvSpPr>
          <p:nvPr>
            <p:ph type="body" sz="quarter" idx="36" hasCustomPrompt="1"/>
          </p:nvPr>
        </p:nvSpPr>
        <p:spPr>
          <a:xfrm>
            <a:off x="908396" y="914400"/>
            <a:ext cx="4718172"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824876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5_Título y objetos">
    <p:spTree>
      <p:nvGrpSpPr>
        <p:cNvPr id="1" name=""/>
        <p:cNvGrpSpPr/>
        <p:nvPr/>
      </p:nvGrpSpPr>
      <p:grpSpPr>
        <a:xfrm>
          <a:off x="0" y="0"/>
          <a:ext cx="0" cy="0"/>
          <a:chOff x="0" y="0"/>
          <a:chExt cx="0" cy="0"/>
        </a:xfrm>
      </p:grpSpPr>
      <p:sp>
        <p:nvSpPr>
          <p:cNvPr id="6" name="Gráfico 4">
            <a:extLst>
              <a:ext uri="{FF2B5EF4-FFF2-40B4-BE49-F238E27FC236}">
                <a16:creationId xmlns:a16="http://schemas.microsoft.com/office/drawing/2014/main" id="{B5AFD159-EAE3-89C5-83A7-9C5D7774E40A}"/>
              </a:ext>
            </a:extLst>
          </p:cNvPr>
          <p:cNvSpPr/>
          <p:nvPr/>
        </p:nvSpPr>
        <p:spPr>
          <a:xfrm>
            <a:off x="6642538" y="-28789"/>
            <a:ext cx="5549462" cy="6902828"/>
          </a:xfrm>
          <a:custGeom>
            <a:avLst/>
            <a:gdLst>
              <a:gd name="connsiteX0" fmla="*/ 927259 w 4338732"/>
              <a:gd name="connsiteY0" fmla="*/ 0 h 5396833"/>
              <a:gd name="connsiteX1" fmla="*/ 927259 w 4338732"/>
              <a:gd name="connsiteY1" fmla="*/ 1101204 h 5396833"/>
              <a:gd name="connsiteX2" fmla="*/ 0 w 4338732"/>
              <a:gd name="connsiteY2" fmla="*/ 1101204 h 5396833"/>
              <a:gd name="connsiteX3" fmla="*/ 0 w 4338732"/>
              <a:gd name="connsiteY3" fmla="*/ 4747516 h 5396833"/>
              <a:gd name="connsiteX4" fmla="*/ 927259 w 4338732"/>
              <a:gd name="connsiteY4" fmla="*/ 5063179 h 5396833"/>
              <a:gd name="connsiteX5" fmla="*/ 927259 w 4338732"/>
              <a:gd name="connsiteY5" fmla="*/ 5396834 h 5396833"/>
              <a:gd name="connsiteX6" fmla="*/ 4338733 w 4338732"/>
              <a:gd name="connsiteY6" fmla="*/ 5396834 h 5396833"/>
              <a:gd name="connsiteX7" fmla="*/ 4338733 w 4338732"/>
              <a:gd name="connsiteY7" fmla="*/ 0 h 5396833"/>
              <a:gd name="connsiteX8" fmla="*/ 927259 w 4338732"/>
              <a:gd name="connsiteY8" fmla="*/ 0 h 539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8732" h="5396833">
                <a:moveTo>
                  <a:pt x="927259" y="0"/>
                </a:moveTo>
                <a:lnTo>
                  <a:pt x="927259" y="1101204"/>
                </a:lnTo>
                <a:lnTo>
                  <a:pt x="0" y="1101204"/>
                </a:lnTo>
                <a:lnTo>
                  <a:pt x="0" y="4747516"/>
                </a:lnTo>
                <a:lnTo>
                  <a:pt x="927259" y="5063179"/>
                </a:lnTo>
                <a:lnTo>
                  <a:pt x="927259" y="5396834"/>
                </a:lnTo>
                <a:lnTo>
                  <a:pt x="4338733" y="5396834"/>
                </a:lnTo>
                <a:lnTo>
                  <a:pt x="4338733" y="0"/>
                </a:lnTo>
                <a:lnTo>
                  <a:pt x="927259" y="0"/>
                </a:lnTo>
                <a:close/>
              </a:path>
            </a:pathLst>
          </a:custGeom>
          <a:solidFill>
            <a:srgbClr val="F1884C"/>
          </a:solidFill>
          <a:ln w="9525" cap="flat">
            <a:noFill/>
            <a:prstDash val="solid"/>
            <a:miter/>
          </a:ln>
        </p:spPr>
        <p:txBody>
          <a:bodyPr rtlCol="0" anchor="ctr"/>
          <a:lstStyle/>
          <a:p>
            <a:endParaRPr lang="es-ES"/>
          </a:p>
        </p:txBody>
      </p:sp>
      <p:sp>
        <p:nvSpPr>
          <p:cNvPr id="18" name="Gráfico 43">
            <a:extLst>
              <a:ext uri="{FF2B5EF4-FFF2-40B4-BE49-F238E27FC236}">
                <a16:creationId xmlns:a16="http://schemas.microsoft.com/office/drawing/2014/main" id="{0A8F5DB3-57D3-110F-8326-3EBE3B80CDEF}"/>
              </a:ext>
            </a:extLst>
          </p:cNvPr>
          <p:cNvSpPr/>
          <p:nvPr userDrawn="1"/>
        </p:nvSpPr>
        <p:spPr>
          <a:xfrm>
            <a:off x="8582206" y="2396359"/>
            <a:ext cx="5306709" cy="5634706"/>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8" name="Marcador de posición de imagen 7">
            <a:extLst>
              <a:ext uri="{FF2B5EF4-FFF2-40B4-BE49-F238E27FC236}">
                <a16:creationId xmlns:a16="http://schemas.microsoft.com/office/drawing/2014/main" id="{CFE8D33E-E1EA-690C-9F7D-2D382D481AB3}"/>
              </a:ext>
            </a:extLst>
          </p:cNvPr>
          <p:cNvSpPr>
            <a:spLocks noGrp="1"/>
          </p:cNvSpPr>
          <p:nvPr>
            <p:ph type="pic" sz="quarter" idx="35"/>
          </p:nvPr>
        </p:nvSpPr>
        <p:spPr>
          <a:xfrm>
            <a:off x="6642537" y="718333"/>
            <a:ext cx="4635063" cy="5298089"/>
          </a:xfrm>
          <a:solidFill>
            <a:schemeClr val="bg2"/>
          </a:solidFill>
        </p:spPr>
        <p:txBody>
          <a:bodyPr/>
          <a:lstStyle/>
          <a:p>
            <a:endParaRPr lang="es-ES"/>
          </a:p>
        </p:txBody>
      </p:sp>
      <p:sp>
        <p:nvSpPr>
          <p:cNvPr id="2" name="Marcador de texto 17">
            <a:extLst>
              <a:ext uri="{FF2B5EF4-FFF2-40B4-BE49-F238E27FC236}">
                <a16:creationId xmlns:a16="http://schemas.microsoft.com/office/drawing/2014/main" id="{3CDAB5AC-C6D7-43CC-D4DF-AB1C48DBA786}"/>
              </a:ext>
            </a:extLst>
          </p:cNvPr>
          <p:cNvSpPr>
            <a:spLocks noGrp="1"/>
          </p:cNvSpPr>
          <p:nvPr>
            <p:ph type="body" sz="quarter" idx="24" hasCustomPrompt="1"/>
          </p:nvPr>
        </p:nvSpPr>
        <p:spPr>
          <a:xfrm>
            <a:off x="908396" y="1612151"/>
            <a:ext cx="4705698"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3" name="Marcador de texto 17">
            <a:extLst>
              <a:ext uri="{FF2B5EF4-FFF2-40B4-BE49-F238E27FC236}">
                <a16:creationId xmlns:a16="http://schemas.microsoft.com/office/drawing/2014/main" id="{C84E7C04-434D-57A8-9015-2053E58B3B7C}"/>
              </a:ext>
            </a:extLst>
          </p:cNvPr>
          <p:cNvSpPr>
            <a:spLocks noGrp="1"/>
          </p:cNvSpPr>
          <p:nvPr>
            <p:ph type="body" sz="quarter" idx="25" hasCustomPrompt="1"/>
          </p:nvPr>
        </p:nvSpPr>
        <p:spPr>
          <a:xfrm>
            <a:off x="908395" y="2309902"/>
            <a:ext cx="4705698" cy="3528696"/>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4" name="Marcador de texto 17">
            <a:extLst>
              <a:ext uri="{FF2B5EF4-FFF2-40B4-BE49-F238E27FC236}">
                <a16:creationId xmlns:a16="http://schemas.microsoft.com/office/drawing/2014/main" id="{D14B1064-E531-5155-3CBA-10C681E33E62}"/>
              </a:ext>
            </a:extLst>
          </p:cNvPr>
          <p:cNvSpPr>
            <a:spLocks noGrp="1"/>
          </p:cNvSpPr>
          <p:nvPr>
            <p:ph type="body" sz="quarter" idx="36" hasCustomPrompt="1"/>
          </p:nvPr>
        </p:nvSpPr>
        <p:spPr>
          <a:xfrm>
            <a:off x="908396" y="914400"/>
            <a:ext cx="4718172"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2587988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7_Título y objetos">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C17FE731-4E0E-E5AB-0191-257A5D9CFCAF}"/>
              </a:ext>
            </a:extLst>
          </p:cNvPr>
          <p:cNvSpPr/>
          <p:nvPr userDrawn="1"/>
        </p:nvSpPr>
        <p:spPr>
          <a:xfrm>
            <a:off x="0" y="-84083"/>
            <a:ext cx="4393324" cy="6027683"/>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Gráfico 43">
            <a:extLst>
              <a:ext uri="{FF2B5EF4-FFF2-40B4-BE49-F238E27FC236}">
                <a16:creationId xmlns:a16="http://schemas.microsoft.com/office/drawing/2014/main" id="{180F25FC-B931-9810-448E-5E45942396E2}"/>
              </a:ext>
            </a:extLst>
          </p:cNvPr>
          <p:cNvSpPr/>
          <p:nvPr userDrawn="1"/>
        </p:nvSpPr>
        <p:spPr>
          <a:xfrm>
            <a:off x="-5455920" y="-1854194"/>
            <a:ext cx="7961057" cy="845311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lstStyle/>
          <a:p>
            <a:endParaRPr lang="es-ES"/>
          </a:p>
        </p:txBody>
      </p:sp>
      <p:sp>
        <p:nvSpPr>
          <p:cNvPr id="5" name="Marcador de posición de imagen 4">
            <a:extLst>
              <a:ext uri="{FF2B5EF4-FFF2-40B4-BE49-F238E27FC236}">
                <a16:creationId xmlns:a16="http://schemas.microsoft.com/office/drawing/2014/main" id="{6546B909-9919-0AF3-E693-A34E35631CC2}"/>
              </a:ext>
            </a:extLst>
          </p:cNvPr>
          <p:cNvSpPr>
            <a:spLocks noGrp="1"/>
          </p:cNvSpPr>
          <p:nvPr>
            <p:ph type="pic" sz="quarter" idx="32"/>
          </p:nvPr>
        </p:nvSpPr>
        <p:spPr>
          <a:xfrm>
            <a:off x="980661" y="944923"/>
            <a:ext cx="3778970" cy="4998678"/>
          </a:xfrm>
          <a:solidFill>
            <a:schemeClr val="bg2"/>
          </a:solidFill>
        </p:spPr>
        <p:txBody>
          <a:bodyPr/>
          <a:lstStyle/>
          <a:p>
            <a:endParaRPr lang="es-ES"/>
          </a:p>
        </p:txBody>
      </p:sp>
      <p:sp>
        <p:nvSpPr>
          <p:cNvPr id="8" name="Marcador de texto 17">
            <a:extLst>
              <a:ext uri="{FF2B5EF4-FFF2-40B4-BE49-F238E27FC236}">
                <a16:creationId xmlns:a16="http://schemas.microsoft.com/office/drawing/2014/main" id="{6302FD1C-A32D-393E-0465-9743CB139A2B}"/>
              </a:ext>
            </a:extLst>
          </p:cNvPr>
          <p:cNvSpPr>
            <a:spLocks noGrp="1"/>
          </p:cNvSpPr>
          <p:nvPr>
            <p:ph type="body" sz="quarter" idx="24" hasCustomPrompt="1"/>
          </p:nvPr>
        </p:nvSpPr>
        <p:spPr>
          <a:xfrm>
            <a:off x="5373985" y="1723594"/>
            <a:ext cx="5912202"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2" name="Marcador de texto 17">
            <a:extLst>
              <a:ext uri="{FF2B5EF4-FFF2-40B4-BE49-F238E27FC236}">
                <a16:creationId xmlns:a16="http://schemas.microsoft.com/office/drawing/2014/main" id="{E9BEA9C2-984F-DB34-1BE2-0D117667DA3C}"/>
              </a:ext>
            </a:extLst>
          </p:cNvPr>
          <p:cNvSpPr>
            <a:spLocks noGrp="1"/>
          </p:cNvSpPr>
          <p:nvPr>
            <p:ph type="body" sz="quarter" idx="25" hasCustomPrompt="1"/>
          </p:nvPr>
        </p:nvSpPr>
        <p:spPr>
          <a:xfrm>
            <a:off x="5373984" y="2421345"/>
            <a:ext cx="5912202" cy="3528696"/>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3" name="Marcador de texto 17">
            <a:extLst>
              <a:ext uri="{FF2B5EF4-FFF2-40B4-BE49-F238E27FC236}">
                <a16:creationId xmlns:a16="http://schemas.microsoft.com/office/drawing/2014/main" id="{8A95EFBA-4107-62FE-4E22-523C6669A206}"/>
              </a:ext>
            </a:extLst>
          </p:cNvPr>
          <p:cNvSpPr>
            <a:spLocks noGrp="1"/>
          </p:cNvSpPr>
          <p:nvPr>
            <p:ph type="body" sz="quarter" idx="36" hasCustomPrompt="1"/>
          </p:nvPr>
        </p:nvSpPr>
        <p:spPr>
          <a:xfrm>
            <a:off x="5373985" y="1025843"/>
            <a:ext cx="5927874" cy="697751"/>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a:t>
            </a:r>
          </a:p>
        </p:txBody>
      </p:sp>
    </p:spTree>
    <p:extLst>
      <p:ext uri="{BB962C8B-B14F-4D97-AF65-F5344CB8AC3E}">
        <p14:creationId xmlns:p14="http://schemas.microsoft.com/office/powerpoint/2010/main" val="1445049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Diapositiva de título">
    <p:bg>
      <p:bgPr>
        <a:solidFill>
          <a:srgbClr val="F1884C"/>
        </a:solidFill>
        <a:effectLst/>
      </p:bgPr>
    </p:bg>
    <p:spTree>
      <p:nvGrpSpPr>
        <p:cNvPr id="1" name=""/>
        <p:cNvGrpSpPr/>
        <p:nvPr/>
      </p:nvGrpSpPr>
      <p:grpSpPr>
        <a:xfrm>
          <a:off x="0" y="0"/>
          <a:ext cx="0" cy="0"/>
          <a:chOff x="0" y="0"/>
          <a:chExt cx="0" cy="0"/>
        </a:xfrm>
      </p:grpSpPr>
      <p:sp>
        <p:nvSpPr>
          <p:cNvPr id="2" name="Gráfico 43">
            <a:extLst>
              <a:ext uri="{FF2B5EF4-FFF2-40B4-BE49-F238E27FC236}">
                <a16:creationId xmlns:a16="http://schemas.microsoft.com/office/drawing/2014/main" id="{1F6318E0-1B39-2C06-340F-A3159CDB3FC4}"/>
              </a:ext>
            </a:extLst>
          </p:cNvPr>
          <p:cNvSpPr/>
          <p:nvPr userDrawn="1"/>
        </p:nvSpPr>
        <p:spPr>
          <a:xfrm>
            <a:off x="-9366648" y="-4987512"/>
            <a:ext cx="15853173" cy="1683302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D76132"/>
          </a:solidFill>
          <a:ln w="3816" cap="flat">
            <a:noFill/>
            <a:prstDash val="solid"/>
            <a:miter/>
          </a:ln>
        </p:spPr>
        <p:txBody>
          <a:bodyPr rtlCol="0" anchor="ctr"/>
          <a:lstStyle/>
          <a:p>
            <a:endParaRPr lang="es-ES"/>
          </a:p>
        </p:txBody>
      </p:sp>
      <p:sp>
        <p:nvSpPr>
          <p:cNvPr id="3" name="Título 1">
            <a:extLst>
              <a:ext uri="{FF2B5EF4-FFF2-40B4-BE49-F238E27FC236}">
                <a16:creationId xmlns:a16="http://schemas.microsoft.com/office/drawing/2014/main" id="{CA551005-D589-BAED-CB23-9874B97D0C32}"/>
              </a:ext>
            </a:extLst>
          </p:cNvPr>
          <p:cNvSpPr>
            <a:spLocks noGrp="1"/>
          </p:cNvSpPr>
          <p:nvPr>
            <p:ph type="ctrTitle" hasCustomPrompt="1"/>
          </p:nvPr>
        </p:nvSpPr>
        <p:spPr>
          <a:xfrm>
            <a:off x="5231152" y="3843797"/>
            <a:ext cx="4608592" cy="662017"/>
          </a:xfrm>
        </p:spPr>
        <p:txBody>
          <a:bodyPr wrap="square" lIns="72000" tIns="0" rIns="72000" bIns="180000" anchor="b">
            <a:noAutofit/>
          </a:bodyPr>
          <a:lstStyle>
            <a:lvl1pPr algn="l">
              <a:lnSpc>
                <a:spcPts val="1880"/>
              </a:lnSpc>
              <a:defRPr sz="1400" b="1" i="0">
                <a:solidFill>
                  <a:schemeClr val="bg1"/>
                </a:solidFill>
                <a:latin typeface="Calibri" panose="020F0502020204030204" pitchFamily="34" charset="0"/>
                <a:cs typeface="Calibri" panose="020F0502020204030204" pitchFamily="34" charset="0"/>
              </a:defRPr>
            </a:lvl1pPr>
          </a:lstStyle>
          <a:p>
            <a:r>
              <a:rPr lang="es-ES"/>
              <a:t>Memorial anual de generación y gestión de residuos </a:t>
            </a:r>
            <a:r>
              <a:rPr lang="es-ES" err="1"/>
              <a:t>www.miteco.es</a:t>
            </a:r>
            <a:endParaRPr lang="es-ES"/>
          </a:p>
        </p:txBody>
      </p:sp>
      <p:sp>
        <p:nvSpPr>
          <p:cNvPr id="4" name="Marcador de texto 11">
            <a:extLst>
              <a:ext uri="{FF2B5EF4-FFF2-40B4-BE49-F238E27FC236}">
                <a16:creationId xmlns:a16="http://schemas.microsoft.com/office/drawing/2014/main" id="{AF4F37E4-1ED7-E7FF-620D-D45AEE7624F7}"/>
              </a:ext>
            </a:extLst>
          </p:cNvPr>
          <p:cNvSpPr>
            <a:spLocks noGrp="1"/>
          </p:cNvSpPr>
          <p:nvPr>
            <p:ph type="body" sz="quarter" idx="10" hasCustomPrompt="1"/>
          </p:nvPr>
        </p:nvSpPr>
        <p:spPr>
          <a:xfrm>
            <a:off x="5231151" y="1953879"/>
            <a:ext cx="5431553" cy="1889918"/>
          </a:xfrm>
          <a:prstGeom prst="rect">
            <a:avLst/>
          </a:prstGeom>
        </p:spPr>
        <p:txBody>
          <a:bodyPr wrap="square" bIns="180000">
            <a:noAutofit/>
          </a:bodyPr>
          <a:lstStyle>
            <a:lvl1pPr marL="0" indent="0">
              <a:buNone/>
              <a:defRPr sz="4000" b="1" i="0">
                <a:solidFill>
                  <a:schemeClr val="bg1"/>
                </a:solidFill>
                <a:latin typeface="Calibri" panose="020F0502020204030204" pitchFamily="34" charset="0"/>
                <a:cs typeface="Calibri" panose="020F0502020204030204" pitchFamily="34" charset="0"/>
              </a:defRPr>
            </a:lvl1pPr>
            <a:lvl2pPr>
              <a:defRPr sz="4400" b="1" i="0">
                <a:solidFill>
                  <a:schemeClr val="bg1"/>
                </a:solidFill>
                <a:latin typeface="Poppins" pitchFamily="2" charset="77"/>
                <a:cs typeface="Poppins" pitchFamily="2" charset="77"/>
              </a:defRPr>
            </a:lvl2pPr>
            <a:lvl3pPr>
              <a:defRPr sz="4400" b="1" i="0">
                <a:solidFill>
                  <a:schemeClr val="bg1"/>
                </a:solidFill>
                <a:latin typeface="Poppins" pitchFamily="2" charset="77"/>
                <a:cs typeface="Poppins" pitchFamily="2" charset="77"/>
              </a:defRPr>
            </a:lvl3pPr>
            <a:lvl4pPr>
              <a:defRPr sz="4400" b="1" i="0">
                <a:solidFill>
                  <a:schemeClr val="bg1"/>
                </a:solidFill>
                <a:latin typeface="Poppins" pitchFamily="2" charset="77"/>
                <a:cs typeface="Poppins" pitchFamily="2" charset="77"/>
              </a:defRPr>
            </a:lvl4pPr>
            <a:lvl5pPr>
              <a:defRPr sz="4400" b="1" i="0">
                <a:solidFill>
                  <a:schemeClr val="bg1"/>
                </a:solidFill>
                <a:latin typeface="Poppins" pitchFamily="2" charset="77"/>
                <a:cs typeface="Poppins" pitchFamily="2" charset="77"/>
              </a:defRPr>
            </a:lvl5pPr>
          </a:lstStyle>
          <a:p>
            <a:pPr lvl="0"/>
            <a:r>
              <a:rPr lang="es-ES"/>
              <a:t>SITUACIÓN ACTUAL GESTIÓN DE RESIDUOS DOMÉSTICO</a:t>
            </a:r>
          </a:p>
        </p:txBody>
      </p:sp>
      <p:sp>
        <p:nvSpPr>
          <p:cNvPr id="5" name="Rectángulo 4">
            <a:extLst>
              <a:ext uri="{FF2B5EF4-FFF2-40B4-BE49-F238E27FC236}">
                <a16:creationId xmlns:a16="http://schemas.microsoft.com/office/drawing/2014/main" id="{7EEB5DE5-AE30-8B63-63A9-CC791EA55B55}"/>
              </a:ext>
            </a:extLst>
          </p:cNvPr>
          <p:cNvSpPr/>
          <p:nvPr userDrawn="1"/>
        </p:nvSpPr>
        <p:spPr>
          <a:xfrm>
            <a:off x="3316144" y="-291548"/>
            <a:ext cx="1463675" cy="4736721"/>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Marcador de texto 13">
            <a:extLst>
              <a:ext uri="{FF2B5EF4-FFF2-40B4-BE49-F238E27FC236}">
                <a16:creationId xmlns:a16="http://schemas.microsoft.com/office/drawing/2014/main" id="{E76CA806-D38E-ABF2-BC04-04A557E032DA}"/>
              </a:ext>
            </a:extLst>
          </p:cNvPr>
          <p:cNvSpPr>
            <a:spLocks noGrp="1"/>
          </p:cNvSpPr>
          <p:nvPr>
            <p:ph type="body" sz="quarter" idx="11" hasCustomPrompt="1"/>
          </p:nvPr>
        </p:nvSpPr>
        <p:spPr>
          <a:xfrm>
            <a:off x="3316144" y="3089448"/>
            <a:ext cx="1463675" cy="1355725"/>
          </a:xfrm>
          <a:prstGeom prst="rect">
            <a:avLst/>
          </a:prstGeom>
        </p:spPr>
        <p:txBody>
          <a:bodyPr>
            <a:noAutofit/>
          </a:bodyPr>
          <a:lstStyle>
            <a:lvl1pPr marL="0" indent="0" algn="ctr">
              <a:buNone/>
              <a:defRPr sz="12000" b="0" i="0">
                <a:solidFill>
                  <a:schemeClr val="bg1"/>
                </a:solidFill>
                <a:latin typeface="Calibri Light" panose="020F0302020204030204" pitchFamily="34" charset="0"/>
                <a:cs typeface="Calibri Light" panose="020F0302020204030204" pitchFamily="34" charset="0"/>
              </a:defRPr>
            </a:lvl1pPr>
          </a:lstStyle>
          <a:p>
            <a:pPr lvl="0"/>
            <a:r>
              <a:rPr lang="es-ES"/>
              <a:t>1</a:t>
            </a:r>
          </a:p>
        </p:txBody>
      </p:sp>
    </p:spTree>
    <p:extLst>
      <p:ext uri="{BB962C8B-B14F-4D97-AF65-F5344CB8AC3E}">
        <p14:creationId xmlns:p14="http://schemas.microsoft.com/office/powerpoint/2010/main" val="2358769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5" name="Gráfico 43">
            <a:extLst>
              <a:ext uri="{FF2B5EF4-FFF2-40B4-BE49-F238E27FC236}">
                <a16:creationId xmlns:a16="http://schemas.microsoft.com/office/drawing/2014/main" id="{E56ECD21-1E53-9B91-16F9-1DFF800F74D7}"/>
              </a:ext>
            </a:extLst>
          </p:cNvPr>
          <p:cNvSpPr/>
          <p:nvPr userDrawn="1"/>
        </p:nvSpPr>
        <p:spPr>
          <a:xfrm rot="16200000">
            <a:off x="2269293" y="-2664802"/>
            <a:ext cx="4045605" cy="429565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alpha val="30000"/>
            </a:srgbClr>
          </a:solidFill>
          <a:ln w="3816" cap="flat">
            <a:noFill/>
            <a:prstDash val="solid"/>
            <a:miter/>
          </a:ln>
        </p:spPr>
        <p:txBody>
          <a:bodyPr rtlCol="0" anchor="ctr"/>
          <a:lstStyle/>
          <a:p>
            <a:endParaRPr lang="es-ES">
              <a:solidFill>
                <a:srgbClr val="5990B4"/>
              </a:solidFill>
            </a:endParaRPr>
          </a:p>
        </p:txBody>
      </p:sp>
      <p:sp>
        <p:nvSpPr>
          <p:cNvPr id="6" name="Rectángulo 5">
            <a:extLst>
              <a:ext uri="{FF2B5EF4-FFF2-40B4-BE49-F238E27FC236}">
                <a16:creationId xmlns:a16="http://schemas.microsoft.com/office/drawing/2014/main" id="{166EB8FE-5AEC-1862-B2B7-B91697B05DA0}"/>
              </a:ext>
            </a:extLst>
          </p:cNvPr>
          <p:cNvSpPr/>
          <p:nvPr userDrawn="1"/>
        </p:nvSpPr>
        <p:spPr>
          <a:xfrm>
            <a:off x="5455920" y="0"/>
            <a:ext cx="6736080" cy="6858000"/>
          </a:xfrm>
          <a:prstGeom prst="rect">
            <a:avLst/>
          </a:prstGeom>
          <a:solidFill>
            <a:srgbClr val="F1884C">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Marcador de texto 11">
            <a:extLst>
              <a:ext uri="{FF2B5EF4-FFF2-40B4-BE49-F238E27FC236}">
                <a16:creationId xmlns:a16="http://schemas.microsoft.com/office/drawing/2014/main" id="{9D175E44-6DDD-E408-47B8-15DF5C4E2DCD}"/>
              </a:ext>
            </a:extLst>
          </p:cNvPr>
          <p:cNvSpPr>
            <a:spLocks noGrp="1"/>
          </p:cNvSpPr>
          <p:nvPr>
            <p:ph type="body" sz="quarter" idx="17" hasCustomPrompt="1"/>
          </p:nvPr>
        </p:nvSpPr>
        <p:spPr>
          <a:xfrm>
            <a:off x="9204325" y="3417589"/>
            <a:ext cx="2987675" cy="350014"/>
          </a:xfrm>
          <a:solidFill>
            <a:schemeClr val="bg1"/>
          </a:solidFill>
        </p:spPr>
        <p:txBody>
          <a:bodyPr rIns="324000">
            <a:noAutofit/>
          </a:bodyPr>
          <a:lstStyle>
            <a:lvl1pPr marL="0" indent="0">
              <a:lnSpc>
                <a:spcPts val="860"/>
              </a:lnSpc>
              <a:buNone/>
              <a:defRPr sz="800" b="1" i="0">
                <a:solidFill>
                  <a:srgbClr val="F1884C"/>
                </a:solidFill>
                <a:latin typeface="Calibri" panose="020F0502020204030204" pitchFamily="34" charset="0"/>
                <a:cs typeface="Calibri" panose="020F0502020204030204" pitchFamily="34" charset="0"/>
              </a:defRPr>
            </a:lvl1pPr>
            <a:lvl2pPr>
              <a:defRPr>
                <a:solidFill>
                  <a:srgbClr val="F18648"/>
                </a:solidFill>
              </a:defRPr>
            </a:lvl2pPr>
            <a:lvl3pPr>
              <a:defRPr>
                <a:solidFill>
                  <a:srgbClr val="F18648"/>
                </a:solidFill>
              </a:defRPr>
            </a:lvl3pPr>
            <a:lvl4pPr>
              <a:defRPr>
                <a:solidFill>
                  <a:srgbClr val="F18648"/>
                </a:solidFill>
              </a:defRPr>
            </a:lvl4pPr>
            <a:lvl5pPr>
              <a:defRPr>
                <a:solidFill>
                  <a:srgbClr val="F18648"/>
                </a:solidFill>
              </a:defRPr>
            </a:lvl5pPr>
          </a:lstStyle>
          <a:p>
            <a:pPr lvl="0"/>
            <a:r>
              <a:rPr lang="es-ES"/>
              <a:t>Título y fuente de gráfico </a:t>
            </a:r>
            <a:r>
              <a:rPr lang="es-ES" err="1"/>
              <a:t>dasdasdasdsadsa</a:t>
            </a:r>
            <a:r>
              <a:rPr lang="es-ES"/>
              <a:t> </a:t>
            </a:r>
            <a:r>
              <a:rPr lang="es-ES" err="1"/>
              <a:t>asdasdasdasdasdasdasdasdasdasdasdas</a:t>
            </a:r>
            <a:endParaRPr lang="es-ES"/>
          </a:p>
        </p:txBody>
      </p:sp>
      <p:sp>
        <p:nvSpPr>
          <p:cNvPr id="9" name="Marcador de posición de imagen 8">
            <a:extLst>
              <a:ext uri="{FF2B5EF4-FFF2-40B4-BE49-F238E27FC236}">
                <a16:creationId xmlns:a16="http://schemas.microsoft.com/office/drawing/2014/main" id="{A56F7A8A-0D84-0F04-9959-00A12A544818}"/>
              </a:ext>
            </a:extLst>
          </p:cNvPr>
          <p:cNvSpPr>
            <a:spLocks noGrp="1"/>
          </p:cNvSpPr>
          <p:nvPr>
            <p:ph type="pic" sz="quarter" idx="15"/>
          </p:nvPr>
        </p:nvSpPr>
        <p:spPr>
          <a:xfrm>
            <a:off x="6096000" y="822960"/>
            <a:ext cx="3108325" cy="2944643"/>
          </a:xfrm>
          <a:solidFill>
            <a:schemeClr val="bg1"/>
          </a:solidFill>
          <a:effectLst>
            <a:outerShdw blurRad="217167" dist="50844" dir="2700000" sx="101000" sy="101000" algn="tl" rotWithShape="0">
              <a:prstClr val="black">
                <a:alpha val="34000"/>
              </a:prstClr>
            </a:outerShdw>
          </a:effectLst>
        </p:spPr>
        <p:txBody>
          <a:bodyPr/>
          <a:lstStyle/>
          <a:p>
            <a:endParaRPr lang="es-ES"/>
          </a:p>
        </p:txBody>
      </p:sp>
      <p:sp>
        <p:nvSpPr>
          <p:cNvPr id="13" name="Marcador de texto 11">
            <a:extLst>
              <a:ext uri="{FF2B5EF4-FFF2-40B4-BE49-F238E27FC236}">
                <a16:creationId xmlns:a16="http://schemas.microsoft.com/office/drawing/2014/main" id="{12697647-088C-D4EA-E034-900FD0CE3348}"/>
              </a:ext>
            </a:extLst>
          </p:cNvPr>
          <p:cNvSpPr>
            <a:spLocks noGrp="1"/>
          </p:cNvSpPr>
          <p:nvPr>
            <p:ph type="body" sz="quarter" idx="18" hasCustomPrompt="1"/>
          </p:nvPr>
        </p:nvSpPr>
        <p:spPr>
          <a:xfrm>
            <a:off x="9204325" y="5587763"/>
            <a:ext cx="2987675" cy="350014"/>
          </a:xfrm>
          <a:solidFill>
            <a:schemeClr val="bg1"/>
          </a:solidFill>
        </p:spPr>
        <p:txBody>
          <a:bodyPr rIns="324000">
            <a:noAutofit/>
          </a:bodyPr>
          <a:lstStyle>
            <a:lvl1pPr marL="0" indent="0">
              <a:lnSpc>
                <a:spcPts val="860"/>
              </a:lnSpc>
              <a:buNone/>
              <a:defRPr sz="800" b="1" i="0">
                <a:solidFill>
                  <a:srgbClr val="F1884C"/>
                </a:solidFill>
                <a:latin typeface="Calibri" panose="020F0502020204030204" pitchFamily="34" charset="0"/>
                <a:cs typeface="Calibri" panose="020F0502020204030204" pitchFamily="34" charset="0"/>
              </a:defRPr>
            </a:lvl1pPr>
            <a:lvl2pPr>
              <a:defRPr>
                <a:solidFill>
                  <a:srgbClr val="F18648"/>
                </a:solidFill>
              </a:defRPr>
            </a:lvl2pPr>
            <a:lvl3pPr>
              <a:defRPr>
                <a:solidFill>
                  <a:srgbClr val="F18648"/>
                </a:solidFill>
              </a:defRPr>
            </a:lvl3pPr>
            <a:lvl4pPr>
              <a:defRPr>
                <a:solidFill>
                  <a:srgbClr val="F18648"/>
                </a:solidFill>
              </a:defRPr>
            </a:lvl4pPr>
            <a:lvl5pPr>
              <a:defRPr>
                <a:solidFill>
                  <a:srgbClr val="F18648"/>
                </a:solidFill>
              </a:defRPr>
            </a:lvl5pPr>
          </a:lstStyle>
          <a:p>
            <a:pPr lvl="0"/>
            <a:r>
              <a:rPr lang="es-ES"/>
              <a:t>Título y fuente de gráfico </a:t>
            </a:r>
            <a:r>
              <a:rPr lang="es-ES" err="1"/>
              <a:t>dasdasdasdsadsa</a:t>
            </a:r>
            <a:r>
              <a:rPr lang="es-ES"/>
              <a:t> </a:t>
            </a:r>
            <a:r>
              <a:rPr lang="es-ES" err="1"/>
              <a:t>asdasdasdasdasdasdasdasdasdasdasdas</a:t>
            </a:r>
            <a:endParaRPr lang="es-ES"/>
          </a:p>
        </p:txBody>
      </p:sp>
      <p:sp>
        <p:nvSpPr>
          <p:cNvPr id="10" name="Marcador de posición de imagen 8">
            <a:extLst>
              <a:ext uri="{FF2B5EF4-FFF2-40B4-BE49-F238E27FC236}">
                <a16:creationId xmlns:a16="http://schemas.microsoft.com/office/drawing/2014/main" id="{F5870516-373D-506C-B19D-78EE96C52B24}"/>
              </a:ext>
            </a:extLst>
          </p:cNvPr>
          <p:cNvSpPr>
            <a:spLocks noGrp="1"/>
          </p:cNvSpPr>
          <p:nvPr>
            <p:ph type="pic" sz="quarter" idx="16"/>
          </p:nvPr>
        </p:nvSpPr>
        <p:spPr>
          <a:xfrm>
            <a:off x="6096000" y="3980734"/>
            <a:ext cx="3108325" cy="1957043"/>
          </a:xfrm>
          <a:solidFill>
            <a:schemeClr val="bg1"/>
          </a:solidFill>
          <a:effectLst>
            <a:outerShdw blurRad="217167" dist="50844" dir="2700000" sx="101000" sy="101000" algn="tl" rotWithShape="0">
              <a:prstClr val="black">
                <a:alpha val="34000"/>
              </a:prstClr>
            </a:outerShdw>
          </a:effectLst>
        </p:spPr>
        <p:txBody>
          <a:bodyPr/>
          <a:lstStyle/>
          <a:p>
            <a:endParaRPr lang="es-ES"/>
          </a:p>
        </p:txBody>
      </p:sp>
      <p:sp>
        <p:nvSpPr>
          <p:cNvPr id="5" name="Marcador de texto 17">
            <a:extLst>
              <a:ext uri="{FF2B5EF4-FFF2-40B4-BE49-F238E27FC236}">
                <a16:creationId xmlns:a16="http://schemas.microsoft.com/office/drawing/2014/main" id="{36880E11-DE20-048E-379E-2C2941A3E37A}"/>
              </a:ext>
            </a:extLst>
          </p:cNvPr>
          <p:cNvSpPr>
            <a:spLocks noGrp="1"/>
          </p:cNvSpPr>
          <p:nvPr>
            <p:ph type="body" sz="quarter" idx="24" hasCustomPrompt="1"/>
          </p:nvPr>
        </p:nvSpPr>
        <p:spPr>
          <a:xfrm>
            <a:off x="902392" y="2665509"/>
            <a:ext cx="3595719"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7" name="Marcador de texto 17">
            <a:extLst>
              <a:ext uri="{FF2B5EF4-FFF2-40B4-BE49-F238E27FC236}">
                <a16:creationId xmlns:a16="http://schemas.microsoft.com/office/drawing/2014/main" id="{F180C805-D95C-BC15-5444-DA6AAFBCCD0C}"/>
              </a:ext>
            </a:extLst>
          </p:cNvPr>
          <p:cNvSpPr>
            <a:spLocks noGrp="1"/>
          </p:cNvSpPr>
          <p:nvPr>
            <p:ph type="body" sz="quarter" idx="25" hasCustomPrompt="1"/>
          </p:nvPr>
        </p:nvSpPr>
        <p:spPr>
          <a:xfrm>
            <a:off x="902391" y="3592596"/>
            <a:ext cx="3595719" cy="2576222"/>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8" name="Marcador de texto 17">
            <a:extLst>
              <a:ext uri="{FF2B5EF4-FFF2-40B4-BE49-F238E27FC236}">
                <a16:creationId xmlns:a16="http://schemas.microsoft.com/office/drawing/2014/main" id="{A7AFF268-6838-3F89-DB10-CEFFC41FDE89}"/>
              </a:ext>
            </a:extLst>
          </p:cNvPr>
          <p:cNvSpPr>
            <a:spLocks noGrp="1"/>
          </p:cNvSpPr>
          <p:nvPr>
            <p:ph type="body" sz="quarter" idx="36" hasCustomPrompt="1"/>
          </p:nvPr>
        </p:nvSpPr>
        <p:spPr>
          <a:xfrm>
            <a:off x="902392" y="1028523"/>
            <a:ext cx="3605250" cy="1636986"/>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 si es que el gráfico lo necesita</a:t>
            </a:r>
          </a:p>
        </p:txBody>
      </p:sp>
    </p:spTree>
    <p:extLst>
      <p:ext uri="{BB962C8B-B14F-4D97-AF65-F5344CB8AC3E}">
        <p14:creationId xmlns:p14="http://schemas.microsoft.com/office/powerpoint/2010/main" val="34231850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6568FDC-2787-9E81-80EF-9A40B749BA3B}"/>
              </a:ext>
            </a:extLst>
          </p:cNvPr>
          <p:cNvSpPr/>
          <p:nvPr userDrawn="1"/>
        </p:nvSpPr>
        <p:spPr>
          <a:xfrm>
            <a:off x="5455920" y="0"/>
            <a:ext cx="6736080" cy="6858000"/>
          </a:xfrm>
          <a:prstGeom prst="rect">
            <a:avLst/>
          </a:prstGeom>
          <a:solidFill>
            <a:srgbClr val="F1884C">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Marcador de texto 17">
            <a:extLst>
              <a:ext uri="{FF2B5EF4-FFF2-40B4-BE49-F238E27FC236}">
                <a16:creationId xmlns:a16="http://schemas.microsoft.com/office/drawing/2014/main" id="{E3801548-93EC-D034-08E4-F699A9F6F3D0}"/>
              </a:ext>
            </a:extLst>
          </p:cNvPr>
          <p:cNvSpPr>
            <a:spLocks noGrp="1"/>
          </p:cNvSpPr>
          <p:nvPr>
            <p:ph type="body" sz="quarter" idx="24" hasCustomPrompt="1"/>
          </p:nvPr>
        </p:nvSpPr>
        <p:spPr>
          <a:xfrm>
            <a:off x="902392" y="2665509"/>
            <a:ext cx="3595719"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6" name="Marcador de texto 17">
            <a:extLst>
              <a:ext uri="{FF2B5EF4-FFF2-40B4-BE49-F238E27FC236}">
                <a16:creationId xmlns:a16="http://schemas.microsoft.com/office/drawing/2014/main" id="{2E21A844-D076-8E6E-3BBA-53B6FA4C478D}"/>
              </a:ext>
            </a:extLst>
          </p:cNvPr>
          <p:cNvSpPr>
            <a:spLocks noGrp="1"/>
          </p:cNvSpPr>
          <p:nvPr>
            <p:ph type="body" sz="quarter" idx="25" hasCustomPrompt="1"/>
          </p:nvPr>
        </p:nvSpPr>
        <p:spPr>
          <a:xfrm>
            <a:off x="902391" y="3592596"/>
            <a:ext cx="3595719" cy="2576222"/>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No te pases con la descripción que no podemos aburrir al personal</a:t>
            </a:r>
          </a:p>
        </p:txBody>
      </p:sp>
      <p:sp>
        <p:nvSpPr>
          <p:cNvPr id="7" name="Marcador de texto 17">
            <a:extLst>
              <a:ext uri="{FF2B5EF4-FFF2-40B4-BE49-F238E27FC236}">
                <a16:creationId xmlns:a16="http://schemas.microsoft.com/office/drawing/2014/main" id="{2326F8E2-2344-0A14-1D01-1462C9DC4FC8}"/>
              </a:ext>
            </a:extLst>
          </p:cNvPr>
          <p:cNvSpPr>
            <a:spLocks noGrp="1"/>
          </p:cNvSpPr>
          <p:nvPr>
            <p:ph type="body" sz="quarter" idx="36" hasCustomPrompt="1"/>
          </p:nvPr>
        </p:nvSpPr>
        <p:spPr>
          <a:xfrm>
            <a:off x="902392" y="1028523"/>
            <a:ext cx="3605250" cy="1636986"/>
          </a:xfrm>
        </p:spPr>
        <p:txBody>
          <a:bodyPr bIns="720000">
            <a:noAutofit/>
          </a:bodyPr>
          <a:lstStyle>
            <a:lvl1pPr marL="0" indent="0">
              <a:lnSpc>
                <a:spcPct val="90000"/>
              </a:lnSpc>
              <a:buNone/>
              <a:defRPr sz="3500" b="1" i="0">
                <a:latin typeface="Calibri" panose="020F0502020204030204" pitchFamily="34" charset="0"/>
                <a:cs typeface="Calibri" panose="020F0502020204030204" pitchFamily="34" charset="0"/>
              </a:defRPr>
            </a:lvl1pPr>
          </a:lstStyle>
          <a:p>
            <a:pPr lvl="0"/>
            <a:r>
              <a:rPr lang="es-ES"/>
              <a:t>Esto es un titular si es que el gráfico lo necesita</a:t>
            </a:r>
          </a:p>
        </p:txBody>
      </p:sp>
      <p:sp>
        <p:nvSpPr>
          <p:cNvPr id="10" name="Marcador de texto 11">
            <a:extLst>
              <a:ext uri="{FF2B5EF4-FFF2-40B4-BE49-F238E27FC236}">
                <a16:creationId xmlns:a16="http://schemas.microsoft.com/office/drawing/2014/main" id="{CB0F6014-E20C-7B3B-91EA-91F2395F01E6}"/>
              </a:ext>
            </a:extLst>
          </p:cNvPr>
          <p:cNvSpPr>
            <a:spLocks noGrp="1"/>
          </p:cNvSpPr>
          <p:nvPr>
            <p:ph type="body" sz="quarter" idx="18" hasCustomPrompt="1"/>
          </p:nvPr>
        </p:nvSpPr>
        <p:spPr>
          <a:xfrm>
            <a:off x="10340283" y="4960914"/>
            <a:ext cx="1851717" cy="582130"/>
          </a:xfrm>
          <a:solidFill>
            <a:schemeClr val="bg1"/>
          </a:solidFill>
        </p:spPr>
        <p:txBody>
          <a:bodyPr rIns="324000">
            <a:noAutofit/>
          </a:bodyPr>
          <a:lstStyle>
            <a:lvl1pPr marL="0" indent="0">
              <a:lnSpc>
                <a:spcPts val="860"/>
              </a:lnSpc>
              <a:buNone/>
              <a:defRPr sz="800" b="1" i="0">
                <a:solidFill>
                  <a:srgbClr val="F1884C"/>
                </a:solidFill>
                <a:latin typeface="Calibri" panose="020F0502020204030204" pitchFamily="34" charset="0"/>
                <a:cs typeface="Calibri" panose="020F0502020204030204" pitchFamily="34" charset="0"/>
              </a:defRPr>
            </a:lvl1pPr>
            <a:lvl2pPr>
              <a:defRPr>
                <a:solidFill>
                  <a:srgbClr val="F18648"/>
                </a:solidFill>
              </a:defRPr>
            </a:lvl2pPr>
            <a:lvl3pPr>
              <a:defRPr>
                <a:solidFill>
                  <a:srgbClr val="F18648"/>
                </a:solidFill>
              </a:defRPr>
            </a:lvl3pPr>
            <a:lvl4pPr>
              <a:defRPr>
                <a:solidFill>
                  <a:srgbClr val="F18648"/>
                </a:solidFill>
              </a:defRPr>
            </a:lvl4pPr>
            <a:lvl5pPr>
              <a:defRPr>
                <a:solidFill>
                  <a:srgbClr val="F18648"/>
                </a:solidFill>
              </a:defRPr>
            </a:lvl5pPr>
          </a:lstStyle>
          <a:p>
            <a:pPr lvl="0"/>
            <a:r>
              <a:rPr lang="es-ES"/>
              <a:t>Título y fuente de gráfico </a:t>
            </a:r>
            <a:r>
              <a:rPr lang="es-ES" err="1"/>
              <a:t>dasdasdasdsadsa</a:t>
            </a:r>
            <a:r>
              <a:rPr lang="es-ES"/>
              <a:t> </a:t>
            </a:r>
            <a:r>
              <a:rPr lang="es-ES" err="1"/>
              <a:t>asdasdasdasdasdasdasdasdasdasdasdas</a:t>
            </a:r>
            <a:r>
              <a:rPr lang="es-ES"/>
              <a:t> </a:t>
            </a:r>
          </a:p>
        </p:txBody>
      </p:sp>
      <p:sp>
        <p:nvSpPr>
          <p:cNvPr id="4" name="Marcador de posición de imagen 8">
            <a:extLst>
              <a:ext uri="{FF2B5EF4-FFF2-40B4-BE49-F238E27FC236}">
                <a16:creationId xmlns:a16="http://schemas.microsoft.com/office/drawing/2014/main" id="{A135A98C-15DA-0643-793C-0DC94E27236D}"/>
              </a:ext>
            </a:extLst>
          </p:cNvPr>
          <p:cNvSpPr>
            <a:spLocks noGrp="1"/>
          </p:cNvSpPr>
          <p:nvPr>
            <p:ph type="pic" sz="quarter" idx="15"/>
          </p:nvPr>
        </p:nvSpPr>
        <p:spPr>
          <a:xfrm>
            <a:off x="6096000" y="822960"/>
            <a:ext cx="4244283" cy="5120640"/>
          </a:xfrm>
          <a:solidFill>
            <a:schemeClr val="bg1"/>
          </a:solidFill>
          <a:effectLst>
            <a:outerShdw blurRad="217167" dist="50844" dir="2700000" sx="101000" sy="101000" algn="tl" rotWithShape="0">
              <a:prstClr val="black">
                <a:alpha val="34000"/>
              </a:prstClr>
            </a:outerShdw>
          </a:effectLst>
        </p:spPr>
        <p:txBody>
          <a:bodyPr/>
          <a:lstStyle/>
          <a:p>
            <a:endParaRPr lang="es-ES"/>
          </a:p>
        </p:txBody>
      </p:sp>
      <p:sp>
        <p:nvSpPr>
          <p:cNvPr id="13" name="Gráfico 43">
            <a:extLst>
              <a:ext uri="{FF2B5EF4-FFF2-40B4-BE49-F238E27FC236}">
                <a16:creationId xmlns:a16="http://schemas.microsoft.com/office/drawing/2014/main" id="{C6FE4F9F-8E83-2076-1D9A-7A8D12823A7A}"/>
              </a:ext>
            </a:extLst>
          </p:cNvPr>
          <p:cNvSpPr/>
          <p:nvPr userDrawn="1"/>
        </p:nvSpPr>
        <p:spPr>
          <a:xfrm rot="16200000">
            <a:off x="2269293" y="-2664802"/>
            <a:ext cx="4045605" cy="4295653"/>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alpha val="30000"/>
            </a:srgbClr>
          </a:solidFill>
          <a:ln w="3816" cap="flat">
            <a:noFill/>
            <a:prstDash val="solid"/>
            <a:miter/>
          </a:ln>
        </p:spPr>
        <p:txBody>
          <a:bodyPr rtlCol="0" anchor="ctr"/>
          <a:lstStyle/>
          <a:p>
            <a:endParaRPr lang="es-ES">
              <a:solidFill>
                <a:srgbClr val="5990B4"/>
              </a:solidFill>
            </a:endParaRPr>
          </a:p>
        </p:txBody>
      </p:sp>
    </p:spTree>
    <p:extLst>
      <p:ext uri="{BB962C8B-B14F-4D97-AF65-F5344CB8AC3E}">
        <p14:creationId xmlns:p14="http://schemas.microsoft.com/office/powerpoint/2010/main" val="3082904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5" name="Imagen 4" descr="Fondo negro con letras blancas&#10;&#10;Descripción generada automáticamente con confianza media">
            <a:extLst>
              <a:ext uri="{FF2B5EF4-FFF2-40B4-BE49-F238E27FC236}">
                <a16:creationId xmlns:a16="http://schemas.microsoft.com/office/drawing/2014/main" id="{FE5B62CE-0387-2674-F9E1-E7F73D1E64A2}"/>
              </a:ext>
            </a:extLst>
          </p:cNvPr>
          <p:cNvPicPr>
            <a:picLocks noChangeAspect="1"/>
          </p:cNvPicPr>
          <p:nvPr userDrawn="1"/>
        </p:nvPicPr>
        <p:blipFill>
          <a:blip r:embed="rId2"/>
          <a:srcRect l="7474" r="41713"/>
          <a:stretch/>
        </p:blipFill>
        <p:spPr>
          <a:xfrm>
            <a:off x="4414193" y="5963154"/>
            <a:ext cx="3363614" cy="894846"/>
          </a:xfrm>
          <a:prstGeom prst="rect">
            <a:avLst/>
          </a:prstGeom>
        </p:spPr>
      </p:pic>
      <p:sp>
        <p:nvSpPr>
          <p:cNvPr id="141" name="Gráfico 43">
            <a:extLst>
              <a:ext uri="{FF2B5EF4-FFF2-40B4-BE49-F238E27FC236}">
                <a16:creationId xmlns:a16="http://schemas.microsoft.com/office/drawing/2014/main" id="{430AE01A-17BC-C7AC-12EC-E80F2BEDD4C6}"/>
              </a:ext>
            </a:extLst>
          </p:cNvPr>
          <p:cNvSpPr/>
          <p:nvPr userDrawn="1"/>
        </p:nvSpPr>
        <p:spPr>
          <a:xfrm rot="10800000">
            <a:off x="-4840356" y="3022291"/>
            <a:ext cx="6704309" cy="711868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F1884C"/>
          </a:solidFill>
          <a:ln w="3816" cap="flat">
            <a:noFill/>
            <a:prstDash val="solid"/>
            <a:miter/>
          </a:ln>
        </p:spPr>
        <p:txBody>
          <a:bodyPr rtlCol="0" anchor="ctr"/>
          <a:lstStyle/>
          <a:p>
            <a:endParaRPr lang="es-ES">
              <a:solidFill>
                <a:srgbClr val="5990B4"/>
              </a:solidFill>
            </a:endParaRPr>
          </a:p>
        </p:txBody>
      </p:sp>
      <p:pic>
        <p:nvPicPr>
          <p:cNvPr id="12" name="Imagen 11">
            <a:extLst>
              <a:ext uri="{FF2B5EF4-FFF2-40B4-BE49-F238E27FC236}">
                <a16:creationId xmlns:a16="http://schemas.microsoft.com/office/drawing/2014/main" id="{D6527455-9B94-BA28-6F74-538A3F889170}"/>
              </a:ext>
            </a:extLst>
          </p:cNvPr>
          <p:cNvPicPr>
            <a:picLocks noChangeAspect="1"/>
          </p:cNvPicPr>
          <p:nvPr userDrawn="1"/>
        </p:nvPicPr>
        <p:blipFill>
          <a:blip r:embed="rId3"/>
          <a:stretch>
            <a:fillRect/>
          </a:stretch>
        </p:blipFill>
        <p:spPr>
          <a:xfrm>
            <a:off x="3836391" y="1342461"/>
            <a:ext cx="4457700" cy="3543300"/>
          </a:xfrm>
          <a:prstGeom prst="rect">
            <a:avLst/>
          </a:prstGeom>
        </p:spPr>
      </p:pic>
    </p:spTree>
    <p:extLst>
      <p:ext uri="{BB962C8B-B14F-4D97-AF65-F5344CB8AC3E}">
        <p14:creationId xmlns:p14="http://schemas.microsoft.com/office/powerpoint/2010/main" val="30682053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29CD6C4-A6D2-F8B8-1187-20A9F5379A92}"/>
              </a:ext>
            </a:extLst>
          </p:cNvPr>
          <p:cNvSpPr/>
          <p:nvPr userDrawn="1"/>
        </p:nvSpPr>
        <p:spPr>
          <a:xfrm>
            <a:off x="6217920" y="-1"/>
            <a:ext cx="3058166" cy="6858002"/>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50F5B17B-B71C-C52E-2DBB-F2BBB5F76A19}"/>
              </a:ext>
            </a:extLst>
          </p:cNvPr>
          <p:cNvSpPr/>
          <p:nvPr userDrawn="1"/>
        </p:nvSpPr>
        <p:spPr>
          <a:xfrm>
            <a:off x="9210502" y="0"/>
            <a:ext cx="3058166" cy="6858002"/>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3AC001AB-5D64-CF7C-34A6-417402CEF8BA}"/>
              </a:ext>
            </a:extLst>
          </p:cNvPr>
          <p:cNvSpPr/>
          <p:nvPr userDrawn="1"/>
        </p:nvSpPr>
        <p:spPr>
          <a:xfrm>
            <a:off x="3806677" y="-1"/>
            <a:ext cx="2497502" cy="6858001"/>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AA68DEDC-5CFB-937C-5C29-088E60CE5D01}"/>
              </a:ext>
            </a:extLst>
          </p:cNvPr>
          <p:cNvSpPr/>
          <p:nvPr userDrawn="1"/>
        </p:nvSpPr>
        <p:spPr>
          <a:xfrm>
            <a:off x="1878380" y="-3"/>
            <a:ext cx="2497502" cy="6858001"/>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9052081A-3B70-B6FA-E5E4-9C0E84496082}"/>
              </a:ext>
            </a:extLst>
          </p:cNvPr>
          <p:cNvSpPr/>
          <p:nvPr userDrawn="1"/>
        </p:nvSpPr>
        <p:spPr>
          <a:xfrm>
            <a:off x="9997329" y="0"/>
            <a:ext cx="2497502" cy="6858002"/>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078F5422-7F6A-93FF-876B-94343A46A674}"/>
              </a:ext>
            </a:extLst>
          </p:cNvPr>
          <p:cNvSpPr/>
          <p:nvPr userDrawn="1"/>
        </p:nvSpPr>
        <p:spPr>
          <a:xfrm>
            <a:off x="9030" y="-1"/>
            <a:ext cx="2497502" cy="6857997"/>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2" name="Gráfico 43">
            <a:extLst>
              <a:ext uri="{FF2B5EF4-FFF2-40B4-BE49-F238E27FC236}">
                <a16:creationId xmlns:a16="http://schemas.microsoft.com/office/drawing/2014/main" id="{B292B790-75CB-590C-D665-3DD06ACD3BD7}"/>
              </a:ext>
            </a:extLst>
          </p:cNvPr>
          <p:cNvSpPr/>
          <p:nvPr userDrawn="1"/>
        </p:nvSpPr>
        <p:spPr>
          <a:xfrm rot="10800000">
            <a:off x="-2206337" y="4727450"/>
            <a:ext cx="6704309" cy="711868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chemeClr val="bg1"/>
          </a:solidFill>
          <a:ln w="3816" cap="flat">
            <a:noFill/>
            <a:prstDash val="solid"/>
            <a:miter/>
          </a:ln>
        </p:spPr>
        <p:txBody>
          <a:bodyPr rtlCol="0" anchor="ctr"/>
          <a:lstStyle/>
          <a:p>
            <a:endParaRPr lang="es-ES">
              <a:solidFill>
                <a:srgbClr val="5990B4"/>
              </a:solidFill>
            </a:endParaRPr>
          </a:p>
        </p:txBody>
      </p:sp>
      <p:pic>
        <p:nvPicPr>
          <p:cNvPr id="100" name="Imagen 99" descr="Fondo negro con letras blancas&#10;&#10;Descripción generada automáticamente con confianza media">
            <a:extLst>
              <a:ext uri="{FF2B5EF4-FFF2-40B4-BE49-F238E27FC236}">
                <a16:creationId xmlns:a16="http://schemas.microsoft.com/office/drawing/2014/main" id="{2D7A54E9-6B8C-A776-2EDE-643CE7C64DC8}"/>
              </a:ext>
            </a:extLst>
          </p:cNvPr>
          <p:cNvPicPr>
            <a:picLocks noChangeAspect="1"/>
          </p:cNvPicPr>
          <p:nvPr userDrawn="1"/>
        </p:nvPicPr>
        <p:blipFill>
          <a:blip r:embed="rId2"/>
          <a:srcRect l="7474" r="41713"/>
          <a:stretch/>
        </p:blipFill>
        <p:spPr>
          <a:xfrm>
            <a:off x="36342" y="6051824"/>
            <a:ext cx="3363614" cy="894846"/>
          </a:xfrm>
          <a:prstGeom prst="rect">
            <a:avLst/>
          </a:prstGeom>
        </p:spPr>
      </p:pic>
      <p:pic>
        <p:nvPicPr>
          <p:cNvPr id="14" name="Imagen 13">
            <a:extLst>
              <a:ext uri="{FF2B5EF4-FFF2-40B4-BE49-F238E27FC236}">
                <a16:creationId xmlns:a16="http://schemas.microsoft.com/office/drawing/2014/main" id="{5608659B-1105-F9B1-379F-329CAFEBEDCF}"/>
              </a:ext>
            </a:extLst>
          </p:cNvPr>
          <p:cNvPicPr>
            <a:picLocks noChangeAspect="1"/>
          </p:cNvPicPr>
          <p:nvPr userDrawn="1"/>
        </p:nvPicPr>
        <p:blipFill>
          <a:blip r:embed="rId3"/>
          <a:stretch>
            <a:fillRect/>
          </a:stretch>
        </p:blipFill>
        <p:spPr>
          <a:xfrm>
            <a:off x="4782603" y="1783093"/>
            <a:ext cx="4136102" cy="3287671"/>
          </a:xfrm>
          <a:prstGeom prst="rect">
            <a:avLst/>
          </a:prstGeom>
        </p:spPr>
      </p:pic>
    </p:spTree>
    <p:extLst>
      <p:ext uri="{BB962C8B-B14F-4D97-AF65-F5344CB8AC3E}">
        <p14:creationId xmlns:p14="http://schemas.microsoft.com/office/powerpoint/2010/main" val="21228692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29CD6C4-A6D2-F8B8-1187-20A9F5379A92}"/>
              </a:ext>
            </a:extLst>
          </p:cNvPr>
          <p:cNvSpPr/>
          <p:nvPr userDrawn="1"/>
        </p:nvSpPr>
        <p:spPr>
          <a:xfrm>
            <a:off x="4348570" y="3428999"/>
            <a:ext cx="7834400" cy="3429001"/>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50F5B17B-B71C-C52E-2DBB-F2BBB5F76A19}"/>
              </a:ext>
            </a:extLst>
          </p:cNvPr>
          <p:cNvSpPr/>
          <p:nvPr userDrawn="1"/>
        </p:nvSpPr>
        <p:spPr>
          <a:xfrm>
            <a:off x="9182649" y="-1"/>
            <a:ext cx="3058166" cy="3429001"/>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AA68DEDC-5CFB-937C-5C29-088E60CE5D01}"/>
              </a:ext>
            </a:extLst>
          </p:cNvPr>
          <p:cNvSpPr/>
          <p:nvPr userDrawn="1"/>
        </p:nvSpPr>
        <p:spPr>
          <a:xfrm>
            <a:off x="1878380" y="-3"/>
            <a:ext cx="2497502" cy="3429003"/>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9052081A-3B70-B6FA-E5E4-9C0E84496082}"/>
              </a:ext>
            </a:extLst>
          </p:cNvPr>
          <p:cNvSpPr/>
          <p:nvPr userDrawn="1"/>
        </p:nvSpPr>
        <p:spPr>
          <a:xfrm>
            <a:off x="9969476" y="-3"/>
            <a:ext cx="2497502" cy="3429004"/>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078F5422-7F6A-93FF-876B-94343A46A674}"/>
              </a:ext>
            </a:extLst>
          </p:cNvPr>
          <p:cNvSpPr/>
          <p:nvPr userDrawn="1"/>
        </p:nvSpPr>
        <p:spPr>
          <a:xfrm>
            <a:off x="9029" y="3428993"/>
            <a:ext cx="4546211" cy="3429003"/>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2" name="Gráfico 43">
            <a:extLst>
              <a:ext uri="{FF2B5EF4-FFF2-40B4-BE49-F238E27FC236}">
                <a16:creationId xmlns:a16="http://schemas.microsoft.com/office/drawing/2014/main" id="{B292B790-75CB-590C-D665-3DD06ACD3BD7}"/>
              </a:ext>
            </a:extLst>
          </p:cNvPr>
          <p:cNvSpPr/>
          <p:nvPr userDrawn="1"/>
        </p:nvSpPr>
        <p:spPr>
          <a:xfrm rot="10800000">
            <a:off x="-2206337" y="4727450"/>
            <a:ext cx="6704309" cy="711868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chemeClr val="bg1"/>
          </a:solidFill>
          <a:ln w="3816" cap="flat">
            <a:noFill/>
            <a:prstDash val="solid"/>
            <a:miter/>
          </a:ln>
        </p:spPr>
        <p:txBody>
          <a:bodyPr rtlCol="0" anchor="ctr"/>
          <a:lstStyle/>
          <a:p>
            <a:endParaRPr lang="es-ES">
              <a:solidFill>
                <a:srgbClr val="5990B4"/>
              </a:solidFill>
            </a:endParaRPr>
          </a:p>
        </p:txBody>
      </p:sp>
      <p:pic>
        <p:nvPicPr>
          <p:cNvPr id="100" name="Imagen 99" descr="Fondo negro con letras blancas&#10;&#10;Descripción generada automáticamente con confianza media">
            <a:extLst>
              <a:ext uri="{FF2B5EF4-FFF2-40B4-BE49-F238E27FC236}">
                <a16:creationId xmlns:a16="http://schemas.microsoft.com/office/drawing/2014/main" id="{2D7A54E9-6B8C-A776-2EDE-643CE7C64DC8}"/>
              </a:ext>
            </a:extLst>
          </p:cNvPr>
          <p:cNvPicPr>
            <a:picLocks noChangeAspect="1"/>
          </p:cNvPicPr>
          <p:nvPr userDrawn="1"/>
        </p:nvPicPr>
        <p:blipFill>
          <a:blip r:embed="rId2"/>
          <a:srcRect l="7474" r="41713"/>
          <a:stretch/>
        </p:blipFill>
        <p:spPr>
          <a:xfrm>
            <a:off x="36342" y="6051824"/>
            <a:ext cx="3363614" cy="894846"/>
          </a:xfrm>
          <a:prstGeom prst="rect">
            <a:avLst/>
          </a:prstGeom>
        </p:spPr>
      </p:pic>
      <p:sp>
        <p:nvSpPr>
          <p:cNvPr id="2" name="Rectángulo 1">
            <a:extLst>
              <a:ext uri="{FF2B5EF4-FFF2-40B4-BE49-F238E27FC236}">
                <a16:creationId xmlns:a16="http://schemas.microsoft.com/office/drawing/2014/main" id="{09B7ADC5-4AA5-4452-D4DD-1EFA4A130D3B}"/>
              </a:ext>
            </a:extLst>
          </p:cNvPr>
          <p:cNvSpPr/>
          <p:nvPr userDrawn="1"/>
        </p:nvSpPr>
        <p:spPr>
          <a:xfrm>
            <a:off x="4352429" y="-1"/>
            <a:ext cx="4974451" cy="6857997"/>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B54661DE-9E8C-757E-11BA-C14D62DD5186}"/>
              </a:ext>
            </a:extLst>
          </p:cNvPr>
          <p:cNvSpPr/>
          <p:nvPr userDrawn="1"/>
        </p:nvSpPr>
        <p:spPr>
          <a:xfrm>
            <a:off x="-28418" y="-3"/>
            <a:ext cx="3428374" cy="3429003"/>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4690EB88-1BB1-9F93-868A-2D6A2C84F7E5}"/>
              </a:ext>
            </a:extLst>
          </p:cNvPr>
          <p:cNvPicPr>
            <a:picLocks noChangeAspect="1"/>
          </p:cNvPicPr>
          <p:nvPr userDrawn="1"/>
        </p:nvPicPr>
        <p:blipFill>
          <a:blip r:embed="rId3"/>
          <a:stretch>
            <a:fillRect/>
          </a:stretch>
        </p:blipFill>
        <p:spPr>
          <a:xfrm>
            <a:off x="4686432" y="1783093"/>
            <a:ext cx="4457700" cy="3543300"/>
          </a:xfrm>
          <a:prstGeom prst="rect">
            <a:avLst/>
          </a:prstGeom>
        </p:spPr>
      </p:pic>
    </p:spTree>
    <p:extLst>
      <p:ext uri="{BB962C8B-B14F-4D97-AF65-F5344CB8AC3E}">
        <p14:creationId xmlns:p14="http://schemas.microsoft.com/office/powerpoint/2010/main" val="41835051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D6C91817-6CEA-D567-7EAE-F376217EF4F9}"/>
              </a:ext>
            </a:extLst>
          </p:cNvPr>
          <p:cNvSpPr>
            <a:spLocks noGrp="1"/>
          </p:cNvSpPr>
          <p:nvPr>
            <p:ph type="pic" sz="quarter" idx="10"/>
          </p:nvPr>
        </p:nvSpPr>
        <p:spPr>
          <a:xfrm>
            <a:off x="1646527" y="2616538"/>
            <a:ext cx="1711815" cy="1711815"/>
          </a:xfrm>
          <a:prstGeom prst="ellipse">
            <a:avLst/>
          </a:prstGeom>
          <a:solidFill>
            <a:srgbClr val="F1884C"/>
          </a:solidFill>
        </p:spPr>
        <p:txBody>
          <a:bodyPr/>
          <a:lstStyle/>
          <a:p>
            <a:endParaRPr lang="es-ES"/>
          </a:p>
        </p:txBody>
      </p:sp>
      <p:sp>
        <p:nvSpPr>
          <p:cNvPr id="12" name="Marcador de posición de imagen 10">
            <a:extLst>
              <a:ext uri="{FF2B5EF4-FFF2-40B4-BE49-F238E27FC236}">
                <a16:creationId xmlns:a16="http://schemas.microsoft.com/office/drawing/2014/main" id="{99A2D4F1-0A26-56D7-C0AB-BC2C8D5B22DA}"/>
              </a:ext>
            </a:extLst>
          </p:cNvPr>
          <p:cNvSpPr>
            <a:spLocks noGrp="1"/>
          </p:cNvSpPr>
          <p:nvPr>
            <p:ph type="pic" sz="quarter" idx="11"/>
          </p:nvPr>
        </p:nvSpPr>
        <p:spPr>
          <a:xfrm>
            <a:off x="5065829" y="2616538"/>
            <a:ext cx="1711815" cy="1711815"/>
          </a:xfrm>
          <a:prstGeom prst="ellipse">
            <a:avLst/>
          </a:prstGeom>
          <a:solidFill>
            <a:srgbClr val="F1884C"/>
          </a:solidFill>
        </p:spPr>
        <p:txBody>
          <a:bodyPr/>
          <a:lstStyle/>
          <a:p>
            <a:endParaRPr lang="es-ES"/>
          </a:p>
        </p:txBody>
      </p:sp>
      <p:sp>
        <p:nvSpPr>
          <p:cNvPr id="13" name="Marcador de posición de imagen 10">
            <a:extLst>
              <a:ext uri="{FF2B5EF4-FFF2-40B4-BE49-F238E27FC236}">
                <a16:creationId xmlns:a16="http://schemas.microsoft.com/office/drawing/2014/main" id="{508C8BDE-8ABD-E1FD-6DCC-2C9CC3A3B559}"/>
              </a:ext>
            </a:extLst>
          </p:cNvPr>
          <p:cNvSpPr>
            <a:spLocks noGrp="1"/>
          </p:cNvSpPr>
          <p:nvPr>
            <p:ph type="pic" sz="quarter" idx="12"/>
          </p:nvPr>
        </p:nvSpPr>
        <p:spPr>
          <a:xfrm>
            <a:off x="8485131" y="2616538"/>
            <a:ext cx="1711815" cy="1711815"/>
          </a:xfrm>
          <a:prstGeom prst="ellipse">
            <a:avLst/>
          </a:prstGeom>
          <a:solidFill>
            <a:srgbClr val="F1884C"/>
          </a:solidFill>
        </p:spPr>
        <p:txBody>
          <a:bodyPr/>
          <a:lstStyle/>
          <a:p>
            <a:endParaRPr lang="es-ES"/>
          </a:p>
        </p:txBody>
      </p:sp>
      <p:sp>
        <p:nvSpPr>
          <p:cNvPr id="16" name="Título 15">
            <a:extLst>
              <a:ext uri="{FF2B5EF4-FFF2-40B4-BE49-F238E27FC236}">
                <a16:creationId xmlns:a16="http://schemas.microsoft.com/office/drawing/2014/main" id="{38402284-594E-F1BD-9750-5A765A6E5C92}"/>
              </a:ext>
            </a:extLst>
          </p:cNvPr>
          <p:cNvSpPr>
            <a:spLocks noGrp="1"/>
          </p:cNvSpPr>
          <p:nvPr>
            <p:ph type="title" hasCustomPrompt="1"/>
          </p:nvPr>
        </p:nvSpPr>
        <p:spPr>
          <a:xfrm>
            <a:off x="901702" y="883711"/>
            <a:ext cx="4822767" cy="580225"/>
          </a:xfrm>
        </p:spPr>
        <p:txBody>
          <a:bodyPr tIns="36000"/>
          <a:lstStyle/>
          <a:p>
            <a:r>
              <a:rPr lang="es-ES"/>
              <a:t>Titular</a:t>
            </a:r>
          </a:p>
        </p:txBody>
      </p:sp>
      <p:sp>
        <p:nvSpPr>
          <p:cNvPr id="22" name="Marcador de texto 21">
            <a:extLst>
              <a:ext uri="{FF2B5EF4-FFF2-40B4-BE49-F238E27FC236}">
                <a16:creationId xmlns:a16="http://schemas.microsoft.com/office/drawing/2014/main" id="{FAD1D934-4DF3-6CE1-AB24-A98A14357FCA}"/>
              </a:ext>
            </a:extLst>
          </p:cNvPr>
          <p:cNvSpPr>
            <a:spLocks noGrp="1"/>
          </p:cNvSpPr>
          <p:nvPr>
            <p:ph type="body" sz="quarter" idx="14" hasCustomPrompt="1"/>
          </p:nvPr>
        </p:nvSpPr>
        <p:spPr>
          <a:xfrm>
            <a:off x="1554163" y="4861234"/>
            <a:ext cx="2261379" cy="1020108"/>
          </a:xfrm>
        </p:spPr>
        <p:txBody>
          <a:bodyPr>
            <a:noAutofit/>
          </a:bodyPr>
          <a:lstStyle>
            <a:lvl1pPr marL="0" indent="0">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a:t>
            </a:r>
          </a:p>
        </p:txBody>
      </p:sp>
      <p:sp>
        <p:nvSpPr>
          <p:cNvPr id="24" name="Marcador de texto 23">
            <a:extLst>
              <a:ext uri="{FF2B5EF4-FFF2-40B4-BE49-F238E27FC236}">
                <a16:creationId xmlns:a16="http://schemas.microsoft.com/office/drawing/2014/main" id="{E3705B45-1F39-892E-E50C-1E324925911A}"/>
              </a:ext>
            </a:extLst>
          </p:cNvPr>
          <p:cNvSpPr>
            <a:spLocks noGrp="1"/>
          </p:cNvSpPr>
          <p:nvPr>
            <p:ph type="body" sz="quarter" idx="15" hasCustomPrompt="1"/>
          </p:nvPr>
        </p:nvSpPr>
        <p:spPr>
          <a:xfrm>
            <a:off x="1553932" y="4456134"/>
            <a:ext cx="2261379" cy="682670"/>
          </a:xfrm>
        </p:spPr>
        <p:txBody>
          <a:bodyPr/>
          <a:lstStyle>
            <a:lvl1pPr marL="0" indent="0">
              <a:buNone/>
              <a:defRPr sz="1500" b="1" i="0">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Título pequeño</a:t>
            </a:r>
          </a:p>
        </p:txBody>
      </p:sp>
      <p:sp>
        <p:nvSpPr>
          <p:cNvPr id="25" name="Marcador de texto 21">
            <a:extLst>
              <a:ext uri="{FF2B5EF4-FFF2-40B4-BE49-F238E27FC236}">
                <a16:creationId xmlns:a16="http://schemas.microsoft.com/office/drawing/2014/main" id="{87680153-0FEB-6EFD-0CB6-068B7EDCA247}"/>
              </a:ext>
            </a:extLst>
          </p:cNvPr>
          <p:cNvSpPr>
            <a:spLocks noGrp="1"/>
          </p:cNvSpPr>
          <p:nvPr>
            <p:ph type="body" sz="quarter" idx="16" hasCustomPrompt="1"/>
          </p:nvPr>
        </p:nvSpPr>
        <p:spPr>
          <a:xfrm>
            <a:off x="5066060" y="4924999"/>
            <a:ext cx="2261379" cy="1020108"/>
          </a:xfrm>
        </p:spPr>
        <p:txBody>
          <a:bodyPr>
            <a:noAutofit/>
          </a:bodyPr>
          <a:lstStyle>
            <a:lvl1pPr marL="0" indent="0">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a:t>
            </a:r>
          </a:p>
        </p:txBody>
      </p:sp>
      <p:sp>
        <p:nvSpPr>
          <p:cNvPr id="27" name="Marcador de texto 21">
            <a:extLst>
              <a:ext uri="{FF2B5EF4-FFF2-40B4-BE49-F238E27FC236}">
                <a16:creationId xmlns:a16="http://schemas.microsoft.com/office/drawing/2014/main" id="{E2C5843D-D66E-C1BB-30BD-A1CA3907952F}"/>
              </a:ext>
            </a:extLst>
          </p:cNvPr>
          <p:cNvSpPr>
            <a:spLocks noGrp="1"/>
          </p:cNvSpPr>
          <p:nvPr>
            <p:ph type="body" sz="quarter" idx="18" hasCustomPrompt="1"/>
          </p:nvPr>
        </p:nvSpPr>
        <p:spPr>
          <a:xfrm>
            <a:off x="8485362" y="4924999"/>
            <a:ext cx="2261379" cy="1020108"/>
          </a:xfrm>
        </p:spPr>
        <p:txBody>
          <a:bodyPr>
            <a:noAutofit/>
          </a:bodyPr>
          <a:lstStyle>
            <a:lvl1pPr marL="0" indent="0">
              <a:buNone/>
              <a:defRPr sz="1000"/>
            </a:lvl1pPr>
            <a:lvl2pPr>
              <a:defRPr sz="1000"/>
            </a:lvl2pPr>
            <a:lvl3pPr>
              <a:defRPr sz="1000"/>
            </a:lvl3pPr>
            <a:lvl4pPr>
              <a:defRPr sz="1000"/>
            </a:lvl4pPr>
            <a:lvl5pPr>
              <a:defRPr sz="1000"/>
            </a:lvl5pPr>
          </a:lstStyle>
          <a:p>
            <a:pPr lvl="0"/>
            <a:r>
              <a:rPr lang="es-ES"/>
              <a:t>Este párrafo describe la imagen de arriba, pero no te pases con el texto que no se trata de aburrir al personal</a:t>
            </a:r>
          </a:p>
        </p:txBody>
      </p:sp>
      <p:sp>
        <p:nvSpPr>
          <p:cNvPr id="29" name="Gráfico 5">
            <a:extLst>
              <a:ext uri="{FF2B5EF4-FFF2-40B4-BE49-F238E27FC236}">
                <a16:creationId xmlns:a16="http://schemas.microsoft.com/office/drawing/2014/main" id="{A0784271-4951-9906-8853-9C6923E156D2}"/>
              </a:ext>
            </a:extLst>
          </p:cNvPr>
          <p:cNvSpPr>
            <a:spLocks noGrp="1" noRot="1" noMove="1" noResize="1" noEditPoints="1" noAdjustHandles="1" noChangeArrowheads="1" noChangeShapeType="1"/>
          </p:cNvSpPr>
          <p:nvPr userDrawn="1"/>
        </p:nvSpPr>
        <p:spPr>
          <a:xfrm>
            <a:off x="8279476" y="-3642395"/>
            <a:ext cx="5885412" cy="6246249"/>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gradFill flip="none" rotWithShape="1">
            <a:gsLst>
              <a:gs pos="11000">
                <a:srgbClr val="D76132"/>
              </a:gs>
              <a:gs pos="100000">
                <a:srgbClr val="F1884C"/>
              </a:gs>
            </a:gsLst>
            <a:lin ang="2700000" scaled="1"/>
            <a:tileRect/>
          </a:gradFill>
          <a:ln w="4569" cap="flat">
            <a:noFill/>
            <a:prstDash val="solid"/>
            <a:miter/>
          </a:ln>
        </p:spPr>
        <p:txBody>
          <a:bodyPr rtlCol="0" anchor="ctr"/>
          <a:lstStyle/>
          <a:p>
            <a:endParaRPr lang="es-ES"/>
          </a:p>
        </p:txBody>
      </p:sp>
      <p:sp>
        <p:nvSpPr>
          <p:cNvPr id="3" name="Marcador de texto 17">
            <a:extLst>
              <a:ext uri="{FF2B5EF4-FFF2-40B4-BE49-F238E27FC236}">
                <a16:creationId xmlns:a16="http://schemas.microsoft.com/office/drawing/2014/main" id="{8ADA4270-D021-7B97-7F7D-4E0C8174E77C}"/>
              </a:ext>
            </a:extLst>
          </p:cNvPr>
          <p:cNvSpPr>
            <a:spLocks noGrp="1"/>
          </p:cNvSpPr>
          <p:nvPr>
            <p:ph type="body" sz="quarter" idx="24" hasCustomPrompt="1"/>
          </p:nvPr>
        </p:nvSpPr>
        <p:spPr>
          <a:xfrm>
            <a:off x="865442" y="1489324"/>
            <a:ext cx="4859027"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7" name="Marcador de texto 23">
            <a:extLst>
              <a:ext uri="{FF2B5EF4-FFF2-40B4-BE49-F238E27FC236}">
                <a16:creationId xmlns:a16="http://schemas.microsoft.com/office/drawing/2014/main" id="{16665256-000A-5F12-490B-71761D93A463}"/>
              </a:ext>
            </a:extLst>
          </p:cNvPr>
          <p:cNvSpPr>
            <a:spLocks noGrp="1"/>
          </p:cNvSpPr>
          <p:nvPr>
            <p:ph type="body" sz="quarter" idx="25" hasCustomPrompt="1"/>
          </p:nvPr>
        </p:nvSpPr>
        <p:spPr>
          <a:xfrm>
            <a:off x="5065875" y="4456134"/>
            <a:ext cx="2261379" cy="682670"/>
          </a:xfrm>
        </p:spPr>
        <p:txBody>
          <a:bodyPr/>
          <a:lstStyle>
            <a:lvl1pPr marL="0" indent="0">
              <a:buNone/>
              <a:defRPr sz="1500" b="1" i="0">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Título pequeño</a:t>
            </a:r>
          </a:p>
        </p:txBody>
      </p:sp>
      <p:sp>
        <p:nvSpPr>
          <p:cNvPr id="8" name="Marcador de texto 23">
            <a:extLst>
              <a:ext uri="{FF2B5EF4-FFF2-40B4-BE49-F238E27FC236}">
                <a16:creationId xmlns:a16="http://schemas.microsoft.com/office/drawing/2014/main" id="{0DDC3878-FDF5-EBFA-DDB8-3A5AD33AA01E}"/>
              </a:ext>
            </a:extLst>
          </p:cNvPr>
          <p:cNvSpPr>
            <a:spLocks noGrp="1"/>
          </p:cNvSpPr>
          <p:nvPr>
            <p:ph type="body" sz="quarter" idx="26" hasCustomPrompt="1"/>
          </p:nvPr>
        </p:nvSpPr>
        <p:spPr>
          <a:xfrm>
            <a:off x="8472622" y="4456134"/>
            <a:ext cx="2261379" cy="682670"/>
          </a:xfrm>
        </p:spPr>
        <p:txBody>
          <a:bodyPr/>
          <a:lstStyle>
            <a:lvl1pPr marL="0" indent="0">
              <a:buNone/>
              <a:defRPr sz="1500" b="1" i="0">
                <a:latin typeface="Calibri" panose="020F0502020204030204" pitchFamily="34" charset="0"/>
                <a:cs typeface="Calibri" panose="020F0502020204030204" pitchFamily="34" charset="0"/>
              </a:defRPr>
            </a:lvl1pPr>
            <a:lvl2pPr>
              <a:defRPr b="1" i="0">
                <a:latin typeface="Poppins ExtraBold" pitchFamily="2" charset="77"/>
                <a:cs typeface="Poppins ExtraBold" pitchFamily="2" charset="77"/>
              </a:defRPr>
            </a:lvl2pPr>
            <a:lvl3pPr>
              <a:defRPr b="1" i="0">
                <a:latin typeface="Poppins ExtraBold" pitchFamily="2" charset="77"/>
                <a:cs typeface="Poppins ExtraBold" pitchFamily="2" charset="77"/>
              </a:defRPr>
            </a:lvl3pPr>
            <a:lvl4pPr>
              <a:defRPr b="1" i="0">
                <a:latin typeface="Poppins ExtraBold" pitchFamily="2" charset="77"/>
                <a:cs typeface="Poppins ExtraBold" pitchFamily="2" charset="77"/>
              </a:defRPr>
            </a:lvl4pPr>
            <a:lvl5pPr>
              <a:defRPr b="1" i="0">
                <a:latin typeface="Poppins ExtraBold" pitchFamily="2" charset="77"/>
                <a:cs typeface="Poppins ExtraBold" pitchFamily="2" charset="77"/>
              </a:defRPr>
            </a:lvl5pPr>
          </a:lstStyle>
          <a:p>
            <a:pPr lvl="0"/>
            <a:r>
              <a:rPr lang="es-ES"/>
              <a:t>Título pequeño</a:t>
            </a:r>
          </a:p>
        </p:txBody>
      </p:sp>
    </p:spTree>
    <p:extLst>
      <p:ext uri="{BB962C8B-B14F-4D97-AF65-F5344CB8AC3E}">
        <p14:creationId xmlns:p14="http://schemas.microsoft.com/office/powerpoint/2010/main" val="21259974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45" name="Gráfico 43">
            <a:extLst>
              <a:ext uri="{FF2B5EF4-FFF2-40B4-BE49-F238E27FC236}">
                <a16:creationId xmlns:a16="http://schemas.microsoft.com/office/drawing/2014/main" id="{C5330568-5FAA-8FF6-F2A3-BC4A517C0074}"/>
              </a:ext>
            </a:extLst>
          </p:cNvPr>
          <p:cNvSpPr/>
          <p:nvPr/>
        </p:nvSpPr>
        <p:spPr>
          <a:xfrm>
            <a:off x="10236780" y="1734052"/>
            <a:ext cx="1053518" cy="1118634"/>
          </a:xfrm>
          <a:custGeom>
            <a:avLst/>
            <a:gdLst>
              <a:gd name="connsiteX0" fmla="*/ 4647105 w 4655601"/>
              <a:gd name="connsiteY0" fmla="*/ 1043181 h 4943356"/>
              <a:gd name="connsiteX1" fmla="*/ 3632064 w 4655601"/>
              <a:gd name="connsiteY1" fmla="*/ 1043181 h 4943356"/>
              <a:gd name="connsiteX2" fmla="*/ 3632064 w 4655601"/>
              <a:gd name="connsiteY2" fmla="*/ 1452810 h 4943356"/>
              <a:gd name="connsiteX3" fmla="*/ 4011146 w 4655601"/>
              <a:gd name="connsiteY3" fmla="*/ 1452810 h 4943356"/>
              <a:gd name="connsiteX4" fmla="*/ 3489822 w 4655601"/>
              <a:gd name="connsiteY4" fmla="*/ 1796903 h 4943356"/>
              <a:gd name="connsiteX5" fmla="*/ 2870228 w 4655601"/>
              <a:gd name="connsiteY5" fmla="*/ 1174253 h 4943356"/>
              <a:gd name="connsiteX6" fmla="*/ 3495290 w 4655601"/>
              <a:gd name="connsiteY6" fmla="*/ 551604 h 4943356"/>
              <a:gd name="connsiteX7" fmla="*/ 3632064 w 4655601"/>
              <a:gd name="connsiteY7" fmla="*/ 568246 h 4943356"/>
              <a:gd name="connsiteX8" fmla="*/ 3632064 w 4655601"/>
              <a:gd name="connsiteY8" fmla="*/ 7766 h 4943356"/>
              <a:gd name="connsiteX9" fmla="*/ 3495290 w 4655601"/>
              <a:gd name="connsiteY9" fmla="*/ 0 h 4943356"/>
              <a:gd name="connsiteX10" fmla="*/ 2573547 w 4655601"/>
              <a:gd name="connsiteY10" fmla="*/ 445362 h 4943356"/>
              <a:gd name="connsiteX11" fmla="*/ 1587718 w 4655601"/>
              <a:gd name="connsiteY11" fmla="*/ 58152 h 4943356"/>
              <a:gd name="connsiteX12" fmla="*/ 1060964 w 4655601"/>
              <a:gd name="connsiteY12" fmla="*/ 58152 h 4943356"/>
              <a:gd name="connsiteX13" fmla="*/ 1060964 w 4655601"/>
              <a:gd name="connsiteY13" fmla="*/ 609795 h 4943356"/>
              <a:gd name="connsiteX14" fmla="*/ 1663275 w 4655601"/>
              <a:gd name="connsiteY14" fmla="*/ 609795 h 4943356"/>
              <a:gd name="connsiteX15" fmla="*/ 1663275 w 4655601"/>
              <a:gd name="connsiteY15" fmla="*/ 609948 h 4943356"/>
              <a:gd name="connsiteX16" fmla="*/ 2261914 w 4655601"/>
              <a:gd name="connsiteY16" fmla="*/ 1177811 h 4943356"/>
              <a:gd name="connsiteX17" fmla="*/ 1663275 w 4655601"/>
              <a:gd name="connsiteY17" fmla="*/ 1756617 h 4943356"/>
              <a:gd name="connsiteX18" fmla="*/ 1663275 w 4655601"/>
              <a:gd name="connsiteY18" fmla="*/ 1756770 h 4943356"/>
              <a:gd name="connsiteX19" fmla="*/ 1043452 w 4655601"/>
              <a:gd name="connsiteY19" fmla="*/ 1756770 h 4943356"/>
              <a:gd name="connsiteX20" fmla="*/ 0 w 4655601"/>
              <a:gd name="connsiteY20" fmla="*/ 2897242 h 4943356"/>
              <a:gd name="connsiteX21" fmla="*/ 882741 w 4655601"/>
              <a:gd name="connsiteY21" fmla="*/ 4007298 h 4943356"/>
              <a:gd name="connsiteX22" fmla="*/ 2027827 w 4655601"/>
              <a:gd name="connsiteY22" fmla="*/ 4943357 h 4943356"/>
              <a:gd name="connsiteX23" fmla="*/ 2027827 w 4655601"/>
              <a:gd name="connsiteY23" fmla="*/ 4440800 h 4943356"/>
              <a:gd name="connsiteX24" fmla="*/ 2025112 w 4655601"/>
              <a:gd name="connsiteY24" fmla="*/ 4440876 h 4943356"/>
              <a:gd name="connsiteX25" fmla="*/ 1400051 w 4655601"/>
              <a:gd name="connsiteY25" fmla="*/ 3935679 h 4943356"/>
              <a:gd name="connsiteX26" fmla="*/ 3179604 w 4655601"/>
              <a:gd name="connsiteY26" fmla="*/ 3935679 h 4943356"/>
              <a:gd name="connsiteX27" fmla="*/ 3184804 w 4655601"/>
              <a:gd name="connsiteY27" fmla="*/ 3893787 h 4943356"/>
              <a:gd name="connsiteX28" fmla="*/ 3483627 w 4655601"/>
              <a:gd name="connsiteY28" fmla="*/ 2985732 h 4943356"/>
              <a:gd name="connsiteX29" fmla="*/ 3796980 w 4655601"/>
              <a:gd name="connsiteY29" fmla="*/ 3938051 h 4943356"/>
              <a:gd name="connsiteX30" fmla="*/ 3967288 w 4655601"/>
              <a:gd name="connsiteY30" fmla="*/ 4440149 h 4943356"/>
              <a:gd name="connsiteX31" fmla="*/ 4570134 w 4655601"/>
              <a:gd name="connsiteY31" fmla="*/ 4440149 h 4943356"/>
              <a:gd name="connsiteX32" fmla="*/ 3792545 w 4655601"/>
              <a:gd name="connsiteY32" fmla="*/ 2297241 h 4943356"/>
              <a:gd name="connsiteX33" fmla="*/ 4647143 w 4655601"/>
              <a:gd name="connsiteY33" fmla="*/ 1043181 h 4943356"/>
              <a:gd name="connsiteX34" fmla="*/ 908245 w 4655601"/>
              <a:gd name="connsiteY34" fmla="*/ 3440085 h 4943356"/>
              <a:gd name="connsiteX35" fmla="*/ 551340 w 4655601"/>
              <a:gd name="connsiteY35" fmla="*/ 2897203 h 4943356"/>
              <a:gd name="connsiteX36" fmla="*/ 1061003 w 4655601"/>
              <a:gd name="connsiteY36" fmla="*/ 2310325 h 4943356"/>
              <a:gd name="connsiteX37" fmla="*/ 1061003 w 4655601"/>
              <a:gd name="connsiteY37" fmla="*/ 2311052 h 4943356"/>
              <a:gd name="connsiteX38" fmla="*/ 1587756 w 4655601"/>
              <a:gd name="connsiteY38" fmla="*/ 2311052 h 4943356"/>
              <a:gd name="connsiteX39" fmla="*/ 2584253 w 4655601"/>
              <a:gd name="connsiteY39" fmla="*/ 1902877 h 4943356"/>
              <a:gd name="connsiteX40" fmla="*/ 3176507 w 4655601"/>
              <a:gd name="connsiteY40" fmla="*/ 2292382 h 4943356"/>
              <a:gd name="connsiteX41" fmla="*/ 2913207 w 4655601"/>
              <a:gd name="connsiteY41" fmla="*/ 3015076 h 4943356"/>
              <a:gd name="connsiteX42" fmla="*/ 2027789 w 4655601"/>
              <a:gd name="connsiteY42" fmla="*/ 2608393 h 4943356"/>
              <a:gd name="connsiteX43" fmla="*/ 908207 w 4655601"/>
              <a:gd name="connsiteY43" fmla="*/ 3440046 h 4943356"/>
              <a:gd name="connsiteX44" fmla="*/ 1432820 w 4655601"/>
              <a:gd name="connsiteY44" fmla="*/ 3526012 h 4943356"/>
              <a:gd name="connsiteX45" fmla="*/ 2022321 w 4655601"/>
              <a:gd name="connsiteY45" fmla="*/ 3119138 h 4943356"/>
              <a:gd name="connsiteX46" fmla="*/ 2609145 w 4655601"/>
              <a:gd name="connsiteY46" fmla="*/ 3526012 h 4943356"/>
              <a:gd name="connsiteX47" fmla="*/ 1432820 w 4655601"/>
              <a:gd name="connsiteY47" fmla="*/ 3526012 h 494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55601" h="4943356">
                <a:moveTo>
                  <a:pt x="4647105" y="1043181"/>
                </a:moveTo>
                <a:lnTo>
                  <a:pt x="3632064" y="1043181"/>
                </a:lnTo>
                <a:lnTo>
                  <a:pt x="3632064" y="1452810"/>
                </a:lnTo>
                <a:lnTo>
                  <a:pt x="4011146" y="1452810"/>
                </a:lnTo>
                <a:cubicBezTo>
                  <a:pt x="3940216" y="1657605"/>
                  <a:pt x="3721806" y="1796903"/>
                  <a:pt x="3489822" y="1796903"/>
                </a:cubicBezTo>
                <a:cubicBezTo>
                  <a:pt x="3110472" y="1796903"/>
                  <a:pt x="2870228" y="1512875"/>
                  <a:pt x="2870228" y="1174253"/>
                </a:cubicBezTo>
                <a:cubicBezTo>
                  <a:pt x="2870228" y="835632"/>
                  <a:pt x="3115901" y="551604"/>
                  <a:pt x="3495290" y="551604"/>
                </a:cubicBezTo>
                <a:cubicBezTo>
                  <a:pt x="3542665" y="551604"/>
                  <a:pt x="3588435" y="557572"/>
                  <a:pt x="3632064" y="568246"/>
                </a:cubicBezTo>
                <a:lnTo>
                  <a:pt x="3632064" y="7766"/>
                </a:lnTo>
                <a:cubicBezTo>
                  <a:pt x="3587403" y="2793"/>
                  <a:pt x="3541862" y="0"/>
                  <a:pt x="3495290" y="0"/>
                </a:cubicBezTo>
                <a:cubicBezTo>
                  <a:pt x="3107221" y="0"/>
                  <a:pt x="2781633" y="177364"/>
                  <a:pt x="2573547" y="445362"/>
                </a:cubicBezTo>
                <a:cubicBezTo>
                  <a:pt x="2377658" y="209157"/>
                  <a:pt x="2056161" y="58152"/>
                  <a:pt x="1587718" y="58152"/>
                </a:cubicBezTo>
                <a:lnTo>
                  <a:pt x="1060964" y="58152"/>
                </a:lnTo>
                <a:lnTo>
                  <a:pt x="1060964" y="609795"/>
                </a:lnTo>
                <a:lnTo>
                  <a:pt x="1663275" y="609795"/>
                </a:lnTo>
                <a:lnTo>
                  <a:pt x="1663275" y="609948"/>
                </a:lnTo>
                <a:cubicBezTo>
                  <a:pt x="2081091" y="612893"/>
                  <a:pt x="2261914" y="865588"/>
                  <a:pt x="2261914" y="1177811"/>
                </a:cubicBezTo>
                <a:cubicBezTo>
                  <a:pt x="2261914" y="1490035"/>
                  <a:pt x="2081091" y="1753556"/>
                  <a:pt x="1663275" y="1756617"/>
                </a:cubicBezTo>
                <a:lnTo>
                  <a:pt x="1663275" y="1756770"/>
                </a:lnTo>
                <a:lnTo>
                  <a:pt x="1043452" y="1756770"/>
                </a:lnTo>
                <a:cubicBezTo>
                  <a:pt x="449171" y="1817983"/>
                  <a:pt x="0" y="2312162"/>
                  <a:pt x="0" y="2897242"/>
                </a:cubicBezTo>
                <a:cubicBezTo>
                  <a:pt x="0" y="3428301"/>
                  <a:pt x="370058" y="3882309"/>
                  <a:pt x="882741" y="4007298"/>
                </a:cubicBezTo>
                <a:cubicBezTo>
                  <a:pt x="987167" y="4528831"/>
                  <a:pt x="1436682" y="4943357"/>
                  <a:pt x="2027827" y="4943357"/>
                </a:cubicBezTo>
                <a:lnTo>
                  <a:pt x="2027827" y="4440800"/>
                </a:lnTo>
                <a:cubicBezTo>
                  <a:pt x="2026909" y="4440800"/>
                  <a:pt x="2026030" y="4440876"/>
                  <a:pt x="2025112" y="4440876"/>
                </a:cubicBezTo>
                <a:cubicBezTo>
                  <a:pt x="1694820" y="4440876"/>
                  <a:pt x="1441002" y="4219668"/>
                  <a:pt x="1400051" y="3935679"/>
                </a:cubicBezTo>
                <a:lnTo>
                  <a:pt x="3179604" y="3935679"/>
                </a:lnTo>
                <a:cubicBezTo>
                  <a:pt x="3181745" y="3921677"/>
                  <a:pt x="3183199" y="3907751"/>
                  <a:pt x="3184804" y="3893787"/>
                </a:cubicBezTo>
                <a:lnTo>
                  <a:pt x="3483627" y="2985732"/>
                </a:lnTo>
                <a:lnTo>
                  <a:pt x="3796980" y="3938051"/>
                </a:lnTo>
                <a:lnTo>
                  <a:pt x="3967288" y="4440149"/>
                </a:lnTo>
                <a:lnTo>
                  <a:pt x="4570134" y="4440149"/>
                </a:lnTo>
                <a:lnTo>
                  <a:pt x="3792545" y="2297241"/>
                </a:lnTo>
                <a:cubicBezTo>
                  <a:pt x="4346409" y="2154501"/>
                  <a:pt x="4717079" y="1621949"/>
                  <a:pt x="4647143" y="1043181"/>
                </a:cubicBezTo>
                <a:close/>
                <a:moveTo>
                  <a:pt x="908245" y="3440085"/>
                </a:moveTo>
                <a:cubicBezTo>
                  <a:pt x="691747" y="3346659"/>
                  <a:pt x="551340" y="3138267"/>
                  <a:pt x="551340" y="2897203"/>
                </a:cubicBezTo>
                <a:cubicBezTo>
                  <a:pt x="551340" y="2603267"/>
                  <a:pt x="760000" y="2357842"/>
                  <a:pt x="1061003" y="2310325"/>
                </a:cubicBezTo>
                <a:lnTo>
                  <a:pt x="1061003" y="2311052"/>
                </a:lnTo>
                <a:lnTo>
                  <a:pt x="1587756" y="2311052"/>
                </a:lnTo>
                <a:cubicBezTo>
                  <a:pt x="2064764" y="2311052"/>
                  <a:pt x="2389473" y="2150330"/>
                  <a:pt x="2584253" y="1902877"/>
                </a:cubicBezTo>
                <a:cubicBezTo>
                  <a:pt x="2731542" y="2087090"/>
                  <a:pt x="2935193" y="2226387"/>
                  <a:pt x="3176507" y="2292382"/>
                </a:cubicBezTo>
                <a:lnTo>
                  <a:pt x="2913207" y="3015076"/>
                </a:lnTo>
                <a:cubicBezTo>
                  <a:pt x="2700609" y="2767968"/>
                  <a:pt x="2384617" y="2608393"/>
                  <a:pt x="2027789" y="2608393"/>
                </a:cubicBezTo>
                <a:cubicBezTo>
                  <a:pt x="1476104" y="2608393"/>
                  <a:pt x="1047811" y="2969396"/>
                  <a:pt x="908207" y="3440046"/>
                </a:cubicBezTo>
                <a:close/>
                <a:moveTo>
                  <a:pt x="1432820" y="3526012"/>
                </a:moveTo>
                <a:cubicBezTo>
                  <a:pt x="1509218" y="3291184"/>
                  <a:pt x="1738487" y="3119138"/>
                  <a:pt x="2022321" y="3119138"/>
                </a:cubicBezTo>
                <a:cubicBezTo>
                  <a:pt x="2306155" y="3119138"/>
                  <a:pt x="2538177" y="3288430"/>
                  <a:pt x="2609145" y="3526012"/>
                </a:cubicBezTo>
                <a:lnTo>
                  <a:pt x="1432820" y="3526012"/>
                </a:lnTo>
                <a:close/>
              </a:path>
            </a:pathLst>
          </a:custGeom>
          <a:solidFill>
            <a:srgbClr val="B26E4B"/>
          </a:solidFill>
          <a:ln w="3816" cap="flat">
            <a:noFill/>
            <a:prstDash val="solid"/>
            <a:miter/>
          </a:ln>
        </p:spPr>
        <p:txBody>
          <a:bodyPr rtlCol="0" anchor="ctr"/>
          <a:lstStyle/>
          <a:p>
            <a:endParaRPr lang="es-ES"/>
          </a:p>
        </p:txBody>
      </p:sp>
      <p:sp>
        <p:nvSpPr>
          <p:cNvPr id="34" name="Gráfico 5">
            <a:extLst>
              <a:ext uri="{FF2B5EF4-FFF2-40B4-BE49-F238E27FC236}">
                <a16:creationId xmlns:a16="http://schemas.microsoft.com/office/drawing/2014/main" id="{5069AA99-9F2B-1890-A7A0-44A04A92A3BD}"/>
              </a:ext>
            </a:extLst>
          </p:cNvPr>
          <p:cNvSpPr/>
          <p:nvPr userDrawn="1"/>
        </p:nvSpPr>
        <p:spPr>
          <a:xfrm rot="5400000">
            <a:off x="4311378" y="2212450"/>
            <a:ext cx="1206501" cy="1280472"/>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F1884C"/>
          </a:solidFill>
          <a:ln w="4569" cap="flat">
            <a:noFill/>
            <a:prstDash val="solid"/>
            <a:miter/>
          </a:ln>
        </p:spPr>
        <p:txBody>
          <a:bodyPr rtlCol="0" anchor="ctr"/>
          <a:lstStyle/>
          <a:p>
            <a:endParaRPr lang="es-ES"/>
          </a:p>
        </p:txBody>
      </p:sp>
      <p:sp>
        <p:nvSpPr>
          <p:cNvPr id="33" name="Gráfico 5">
            <a:extLst>
              <a:ext uri="{FF2B5EF4-FFF2-40B4-BE49-F238E27FC236}">
                <a16:creationId xmlns:a16="http://schemas.microsoft.com/office/drawing/2014/main" id="{4663607B-3781-FE00-4F64-AD78B81A5880}"/>
              </a:ext>
            </a:extLst>
          </p:cNvPr>
          <p:cNvSpPr/>
          <p:nvPr userDrawn="1"/>
        </p:nvSpPr>
        <p:spPr>
          <a:xfrm rot="10800000">
            <a:off x="6660110" y="2086337"/>
            <a:ext cx="1206501" cy="1280472"/>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D76132"/>
          </a:solidFill>
          <a:ln w="4569" cap="flat">
            <a:noFill/>
            <a:prstDash val="solid"/>
            <a:miter/>
          </a:ln>
        </p:spPr>
        <p:txBody>
          <a:bodyPr rtlCol="0" anchor="ctr"/>
          <a:lstStyle/>
          <a:p>
            <a:endParaRPr lang="es-ES"/>
          </a:p>
        </p:txBody>
      </p:sp>
      <p:sp>
        <p:nvSpPr>
          <p:cNvPr id="8" name="Título 15">
            <a:extLst>
              <a:ext uri="{FF2B5EF4-FFF2-40B4-BE49-F238E27FC236}">
                <a16:creationId xmlns:a16="http://schemas.microsoft.com/office/drawing/2014/main" id="{E186415D-0D9C-7D26-B93F-32935BD15C0C}"/>
              </a:ext>
            </a:extLst>
          </p:cNvPr>
          <p:cNvSpPr>
            <a:spLocks noGrp="1"/>
          </p:cNvSpPr>
          <p:nvPr>
            <p:ph type="title" hasCustomPrompt="1"/>
          </p:nvPr>
        </p:nvSpPr>
        <p:spPr>
          <a:xfrm>
            <a:off x="908398" y="822960"/>
            <a:ext cx="4822767" cy="580225"/>
          </a:xfrm>
        </p:spPr>
        <p:txBody>
          <a:bodyPr tIns="36000"/>
          <a:lstStyle/>
          <a:p>
            <a:r>
              <a:rPr lang="es-ES"/>
              <a:t>Titular</a:t>
            </a:r>
          </a:p>
        </p:txBody>
      </p:sp>
      <p:sp>
        <p:nvSpPr>
          <p:cNvPr id="17" name="Rectángulo 16">
            <a:extLst>
              <a:ext uri="{FF2B5EF4-FFF2-40B4-BE49-F238E27FC236}">
                <a16:creationId xmlns:a16="http://schemas.microsoft.com/office/drawing/2014/main" id="{63006D4F-7CA2-BF51-520A-9A328FD44C39}"/>
              </a:ext>
            </a:extLst>
          </p:cNvPr>
          <p:cNvSpPr/>
          <p:nvPr userDrawn="1"/>
        </p:nvSpPr>
        <p:spPr>
          <a:xfrm>
            <a:off x="4263275" y="2726575"/>
            <a:ext cx="2233352" cy="3308465"/>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FD7ECB05-70A2-D6FA-F73E-CA8FD5D2BDCB}"/>
              </a:ext>
            </a:extLst>
          </p:cNvPr>
          <p:cNvSpPr/>
          <p:nvPr userDrawn="1"/>
        </p:nvSpPr>
        <p:spPr>
          <a:xfrm>
            <a:off x="6660111" y="2726574"/>
            <a:ext cx="2233352" cy="3308465"/>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F4200FA0-DFED-D818-830B-37C4FEEE2D55}"/>
              </a:ext>
            </a:extLst>
          </p:cNvPr>
          <p:cNvSpPr/>
          <p:nvPr userDrawn="1"/>
        </p:nvSpPr>
        <p:spPr>
          <a:xfrm>
            <a:off x="9056948" y="2726574"/>
            <a:ext cx="2233352" cy="3308465"/>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Marcador de texto 17">
            <a:extLst>
              <a:ext uri="{FF2B5EF4-FFF2-40B4-BE49-F238E27FC236}">
                <a16:creationId xmlns:a16="http://schemas.microsoft.com/office/drawing/2014/main" id="{FE7EF0BB-5464-903D-FF1C-74D7AC819352}"/>
              </a:ext>
            </a:extLst>
          </p:cNvPr>
          <p:cNvSpPr>
            <a:spLocks noGrp="1"/>
          </p:cNvSpPr>
          <p:nvPr>
            <p:ph type="body" sz="quarter" idx="15" hasCustomPrompt="1"/>
          </p:nvPr>
        </p:nvSpPr>
        <p:spPr>
          <a:xfrm>
            <a:off x="4263275" y="3345814"/>
            <a:ext cx="2233351" cy="2689225"/>
          </a:xfrm>
        </p:spPr>
        <p:txBody>
          <a:bodyPr tIns="90000" bIns="9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23" name="Marcador de texto 17">
            <a:extLst>
              <a:ext uri="{FF2B5EF4-FFF2-40B4-BE49-F238E27FC236}">
                <a16:creationId xmlns:a16="http://schemas.microsoft.com/office/drawing/2014/main" id="{076CD461-47CE-EB36-F56F-EAD2C0572E3F}"/>
              </a:ext>
            </a:extLst>
          </p:cNvPr>
          <p:cNvSpPr>
            <a:spLocks noGrp="1"/>
          </p:cNvSpPr>
          <p:nvPr>
            <p:ph type="body" sz="quarter" idx="16" hasCustomPrompt="1"/>
          </p:nvPr>
        </p:nvSpPr>
        <p:spPr>
          <a:xfrm>
            <a:off x="6660112" y="3345813"/>
            <a:ext cx="2233351" cy="2689225"/>
          </a:xfrm>
        </p:spPr>
        <p:txBody>
          <a:bodyPr tIns="90000" bIns="9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24" name="Marcador de texto 17">
            <a:extLst>
              <a:ext uri="{FF2B5EF4-FFF2-40B4-BE49-F238E27FC236}">
                <a16:creationId xmlns:a16="http://schemas.microsoft.com/office/drawing/2014/main" id="{66C01932-9384-046B-0DB0-B45AA7FC4257}"/>
              </a:ext>
            </a:extLst>
          </p:cNvPr>
          <p:cNvSpPr>
            <a:spLocks noGrp="1"/>
          </p:cNvSpPr>
          <p:nvPr>
            <p:ph type="body" sz="quarter" idx="17" hasCustomPrompt="1"/>
          </p:nvPr>
        </p:nvSpPr>
        <p:spPr>
          <a:xfrm>
            <a:off x="9053021" y="3429000"/>
            <a:ext cx="2233351" cy="2606038"/>
          </a:xfrm>
        </p:spPr>
        <p:txBody>
          <a:bodyPr tIns="90000" bIns="9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29" name="Marcador de texto 17">
            <a:extLst>
              <a:ext uri="{FF2B5EF4-FFF2-40B4-BE49-F238E27FC236}">
                <a16:creationId xmlns:a16="http://schemas.microsoft.com/office/drawing/2014/main" id="{91389605-D56A-D8CC-1942-845B5D9BF939}"/>
              </a:ext>
            </a:extLst>
          </p:cNvPr>
          <p:cNvSpPr>
            <a:spLocks noGrp="1"/>
          </p:cNvSpPr>
          <p:nvPr>
            <p:ph type="body" sz="quarter" idx="18" hasCustomPrompt="1"/>
          </p:nvPr>
        </p:nvSpPr>
        <p:spPr>
          <a:xfrm>
            <a:off x="4264892" y="2726575"/>
            <a:ext cx="2233351"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30" name="Marcador de texto 17">
            <a:extLst>
              <a:ext uri="{FF2B5EF4-FFF2-40B4-BE49-F238E27FC236}">
                <a16:creationId xmlns:a16="http://schemas.microsoft.com/office/drawing/2014/main" id="{147A7AB2-5F6C-B85E-1FD1-FFA4AE57FD6D}"/>
              </a:ext>
            </a:extLst>
          </p:cNvPr>
          <p:cNvSpPr>
            <a:spLocks noGrp="1"/>
          </p:cNvSpPr>
          <p:nvPr>
            <p:ph type="body" sz="quarter" idx="19" hasCustomPrompt="1"/>
          </p:nvPr>
        </p:nvSpPr>
        <p:spPr>
          <a:xfrm>
            <a:off x="6660112" y="2726573"/>
            <a:ext cx="2233351"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31" name="Marcador de texto 17">
            <a:extLst>
              <a:ext uri="{FF2B5EF4-FFF2-40B4-BE49-F238E27FC236}">
                <a16:creationId xmlns:a16="http://schemas.microsoft.com/office/drawing/2014/main" id="{A978F4E7-9688-0D2C-FC25-254A2718ED88}"/>
              </a:ext>
            </a:extLst>
          </p:cNvPr>
          <p:cNvSpPr>
            <a:spLocks noGrp="1"/>
          </p:cNvSpPr>
          <p:nvPr>
            <p:ph type="body" sz="quarter" idx="20" hasCustomPrompt="1"/>
          </p:nvPr>
        </p:nvSpPr>
        <p:spPr>
          <a:xfrm>
            <a:off x="9053020" y="2726573"/>
            <a:ext cx="2233351"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13" name="Marcador de texto 17">
            <a:extLst>
              <a:ext uri="{FF2B5EF4-FFF2-40B4-BE49-F238E27FC236}">
                <a16:creationId xmlns:a16="http://schemas.microsoft.com/office/drawing/2014/main" id="{E9D82594-96BE-B19F-3BDB-BBEED9D7AD18}"/>
              </a:ext>
            </a:extLst>
          </p:cNvPr>
          <p:cNvSpPr>
            <a:spLocks noGrp="1"/>
          </p:cNvSpPr>
          <p:nvPr>
            <p:ph type="body" sz="quarter" idx="24" hasCustomPrompt="1"/>
          </p:nvPr>
        </p:nvSpPr>
        <p:spPr>
          <a:xfrm>
            <a:off x="922842" y="1425824"/>
            <a:ext cx="4808323" cy="660513"/>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
        <p:nvSpPr>
          <p:cNvPr id="14" name="Marcador de texto 17">
            <a:extLst>
              <a:ext uri="{FF2B5EF4-FFF2-40B4-BE49-F238E27FC236}">
                <a16:creationId xmlns:a16="http://schemas.microsoft.com/office/drawing/2014/main" id="{A8C39F8D-7284-15A9-F9AC-3F1B86F96CB2}"/>
              </a:ext>
            </a:extLst>
          </p:cNvPr>
          <p:cNvSpPr>
            <a:spLocks noGrp="1"/>
          </p:cNvSpPr>
          <p:nvPr>
            <p:ph type="body" sz="quarter" idx="25" hasCustomPrompt="1"/>
          </p:nvPr>
        </p:nvSpPr>
        <p:spPr>
          <a:xfrm>
            <a:off x="924207" y="2096194"/>
            <a:ext cx="2555368" cy="3528696"/>
          </a:xfrm>
        </p:spPr>
        <p:txBody>
          <a:bodyPr>
            <a:noAutofit/>
          </a:bodyPr>
          <a:lstStyle>
            <a:lvl1pPr marL="0" indent="0">
              <a:lnSpc>
                <a:spcPts val="1840"/>
              </a:lnSpc>
              <a:buNone/>
              <a:defRPr b="0"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Tree>
    <p:extLst>
      <p:ext uri="{BB962C8B-B14F-4D97-AF65-F5344CB8AC3E}">
        <p14:creationId xmlns:p14="http://schemas.microsoft.com/office/powerpoint/2010/main" val="30695136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
        <p:nvSpPr>
          <p:cNvPr id="41" name="Gráfico 5">
            <a:extLst>
              <a:ext uri="{FF2B5EF4-FFF2-40B4-BE49-F238E27FC236}">
                <a16:creationId xmlns:a16="http://schemas.microsoft.com/office/drawing/2014/main" id="{F117A775-4F8E-C0B2-870D-EAA6D74E3269}"/>
              </a:ext>
            </a:extLst>
          </p:cNvPr>
          <p:cNvSpPr>
            <a:spLocks noGrp="1" noRot="1" noMove="1" noResize="1" noEditPoints="1" noAdjustHandles="1" noChangeArrowheads="1" noChangeShapeType="1"/>
          </p:cNvSpPr>
          <p:nvPr userDrawn="1"/>
        </p:nvSpPr>
        <p:spPr>
          <a:xfrm>
            <a:off x="6454141" y="-2188695"/>
            <a:ext cx="5159813" cy="5476163"/>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F1884C"/>
          </a:solidFill>
          <a:ln w="4569" cap="flat">
            <a:noFill/>
            <a:prstDash val="solid"/>
            <a:miter/>
          </a:ln>
        </p:spPr>
        <p:txBody>
          <a:bodyPr rtlCol="0" anchor="ctr"/>
          <a:lstStyle/>
          <a:p>
            <a:endParaRPr lang="es-ES"/>
          </a:p>
        </p:txBody>
      </p:sp>
      <p:sp>
        <p:nvSpPr>
          <p:cNvPr id="8" name="Título 15">
            <a:extLst>
              <a:ext uri="{FF2B5EF4-FFF2-40B4-BE49-F238E27FC236}">
                <a16:creationId xmlns:a16="http://schemas.microsoft.com/office/drawing/2014/main" id="{E186415D-0D9C-7D26-B93F-32935BD15C0C}"/>
              </a:ext>
            </a:extLst>
          </p:cNvPr>
          <p:cNvSpPr>
            <a:spLocks noGrp="1"/>
          </p:cNvSpPr>
          <p:nvPr>
            <p:ph type="title" hasCustomPrompt="1"/>
          </p:nvPr>
        </p:nvSpPr>
        <p:spPr>
          <a:xfrm>
            <a:off x="908398" y="822960"/>
            <a:ext cx="4822767" cy="580225"/>
          </a:xfrm>
        </p:spPr>
        <p:txBody>
          <a:bodyPr tIns="36000"/>
          <a:lstStyle/>
          <a:p>
            <a:r>
              <a:rPr lang="es-ES"/>
              <a:t>Titular</a:t>
            </a:r>
          </a:p>
        </p:txBody>
      </p:sp>
      <p:sp>
        <p:nvSpPr>
          <p:cNvPr id="14" name="Forma libre 13">
            <a:extLst>
              <a:ext uri="{FF2B5EF4-FFF2-40B4-BE49-F238E27FC236}">
                <a16:creationId xmlns:a16="http://schemas.microsoft.com/office/drawing/2014/main" id="{FC5B0256-9664-AAFF-34F9-67731FB57838}"/>
              </a:ext>
            </a:extLst>
          </p:cNvPr>
          <p:cNvSpPr/>
          <p:nvPr/>
        </p:nvSpPr>
        <p:spPr>
          <a:xfrm>
            <a:off x="908397"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5990B4"/>
          </a:solidFill>
          <a:ln w="9477" cap="flat">
            <a:noFill/>
            <a:prstDash val="solid"/>
            <a:miter/>
          </a:ln>
        </p:spPr>
        <p:txBody>
          <a:bodyPr rtlCol="0" anchor="ctr"/>
          <a:lstStyle/>
          <a:p>
            <a:endParaRPr lang="es-ES"/>
          </a:p>
        </p:txBody>
      </p:sp>
      <p:sp>
        <p:nvSpPr>
          <p:cNvPr id="15" name="Forma libre 14">
            <a:extLst>
              <a:ext uri="{FF2B5EF4-FFF2-40B4-BE49-F238E27FC236}">
                <a16:creationId xmlns:a16="http://schemas.microsoft.com/office/drawing/2014/main" id="{FD68D1E3-BB4B-5B36-E83B-126605A50113}"/>
              </a:ext>
            </a:extLst>
          </p:cNvPr>
          <p:cNvSpPr/>
          <p:nvPr/>
        </p:nvSpPr>
        <p:spPr>
          <a:xfrm>
            <a:off x="908397"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F1884C"/>
          </a:solidFill>
          <a:ln w="9477" cap="flat">
            <a:noFill/>
            <a:prstDash val="solid"/>
            <a:miter/>
          </a:ln>
        </p:spPr>
        <p:txBody>
          <a:bodyPr rtlCol="0" anchor="ctr"/>
          <a:lstStyle/>
          <a:p>
            <a:endParaRPr lang="es-ES"/>
          </a:p>
        </p:txBody>
      </p:sp>
      <p:sp>
        <p:nvSpPr>
          <p:cNvPr id="29" name="Marcador de texto 17">
            <a:extLst>
              <a:ext uri="{FF2B5EF4-FFF2-40B4-BE49-F238E27FC236}">
                <a16:creationId xmlns:a16="http://schemas.microsoft.com/office/drawing/2014/main" id="{91389605-D56A-D8CC-1942-845B5D9BF939}"/>
              </a:ext>
            </a:extLst>
          </p:cNvPr>
          <p:cNvSpPr>
            <a:spLocks noGrp="1"/>
          </p:cNvSpPr>
          <p:nvPr>
            <p:ph type="body" sz="quarter" idx="18" hasCustomPrompt="1"/>
          </p:nvPr>
        </p:nvSpPr>
        <p:spPr>
          <a:xfrm>
            <a:off x="935223" y="2852686"/>
            <a:ext cx="2455524"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21" name="Marcador de texto 17">
            <a:extLst>
              <a:ext uri="{FF2B5EF4-FFF2-40B4-BE49-F238E27FC236}">
                <a16:creationId xmlns:a16="http://schemas.microsoft.com/office/drawing/2014/main" id="{FE7EF0BB-5464-903D-FF1C-74D7AC819352}"/>
              </a:ext>
            </a:extLst>
          </p:cNvPr>
          <p:cNvSpPr>
            <a:spLocks noGrp="1"/>
          </p:cNvSpPr>
          <p:nvPr>
            <p:ph type="body" sz="quarter" idx="15" hasCustomPrompt="1"/>
          </p:nvPr>
        </p:nvSpPr>
        <p:spPr>
          <a:xfrm>
            <a:off x="915095" y="3545593"/>
            <a:ext cx="2514289" cy="2306567"/>
          </a:xfrm>
        </p:spPr>
        <p:txBody>
          <a:bodyPr lIns="180000" tIns="180000" rIns="180000" bIns="18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16" name="Forma libre 15">
            <a:extLst>
              <a:ext uri="{FF2B5EF4-FFF2-40B4-BE49-F238E27FC236}">
                <a16:creationId xmlns:a16="http://schemas.microsoft.com/office/drawing/2014/main" id="{59F13AD0-80CF-5440-C6D6-06E33BF0E787}"/>
              </a:ext>
            </a:extLst>
          </p:cNvPr>
          <p:cNvSpPr/>
          <p:nvPr userDrawn="1"/>
        </p:nvSpPr>
        <p:spPr>
          <a:xfrm>
            <a:off x="3638819"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noFill/>
          <a:ln w="19050" cap="flat">
            <a:solidFill>
              <a:srgbClr val="5990B4"/>
            </a:solidFill>
            <a:prstDash val="solid"/>
            <a:miter/>
          </a:ln>
        </p:spPr>
        <p:txBody>
          <a:bodyPr rtlCol="0" anchor="ctr"/>
          <a:lstStyle/>
          <a:p>
            <a:endParaRPr lang="es-ES"/>
          </a:p>
        </p:txBody>
      </p:sp>
      <p:sp>
        <p:nvSpPr>
          <p:cNvPr id="20" name="Forma libre 19">
            <a:extLst>
              <a:ext uri="{FF2B5EF4-FFF2-40B4-BE49-F238E27FC236}">
                <a16:creationId xmlns:a16="http://schemas.microsoft.com/office/drawing/2014/main" id="{CCCAFD00-A7C8-AE71-D849-114B749EAEBD}"/>
              </a:ext>
            </a:extLst>
          </p:cNvPr>
          <p:cNvSpPr/>
          <p:nvPr userDrawn="1"/>
        </p:nvSpPr>
        <p:spPr>
          <a:xfrm>
            <a:off x="3638819"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noFill/>
          <a:ln w="50800" cap="flat">
            <a:solidFill>
              <a:srgbClr val="F1884C"/>
            </a:solidFill>
            <a:prstDash val="solid"/>
            <a:miter/>
          </a:ln>
        </p:spPr>
        <p:txBody>
          <a:bodyPr rtlCol="0" anchor="ctr"/>
          <a:lstStyle/>
          <a:p>
            <a:endParaRPr lang="es-ES"/>
          </a:p>
        </p:txBody>
      </p:sp>
      <p:sp>
        <p:nvSpPr>
          <p:cNvPr id="22" name="Marcador de texto 17">
            <a:extLst>
              <a:ext uri="{FF2B5EF4-FFF2-40B4-BE49-F238E27FC236}">
                <a16:creationId xmlns:a16="http://schemas.microsoft.com/office/drawing/2014/main" id="{40B33854-F59A-DDB3-4CF3-41CC17CAAFCC}"/>
              </a:ext>
            </a:extLst>
          </p:cNvPr>
          <p:cNvSpPr>
            <a:spLocks noGrp="1"/>
          </p:cNvSpPr>
          <p:nvPr>
            <p:ph type="body" sz="quarter" idx="19" hasCustomPrompt="1"/>
          </p:nvPr>
        </p:nvSpPr>
        <p:spPr>
          <a:xfrm>
            <a:off x="3665645" y="2852686"/>
            <a:ext cx="2455524" cy="580226"/>
          </a:xfrm>
        </p:spPr>
        <p:txBody>
          <a:bodyPr tIns="90000" bIns="90000">
            <a:noAutofit/>
          </a:bodyPr>
          <a:lstStyle>
            <a:lvl1pPr marL="0" indent="0" algn="ctr">
              <a:lnSpc>
                <a:spcPts val="1840"/>
              </a:lnSpc>
              <a:buNone/>
              <a:defRPr sz="1500" b="1" i="0">
                <a:solidFill>
                  <a:srgbClr val="F1884C"/>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25" name="Marcador de texto 17">
            <a:extLst>
              <a:ext uri="{FF2B5EF4-FFF2-40B4-BE49-F238E27FC236}">
                <a16:creationId xmlns:a16="http://schemas.microsoft.com/office/drawing/2014/main" id="{0BCE207E-F07A-BB14-FD43-2F349A2A304E}"/>
              </a:ext>
            </a:extLst>
          </p:cNvPr>
          <p:cNvSpPr>
            <a:spLocks noGrp="1"/>
          </p:cNvSpPr>
          <p:nvPr>
            <p:ph type="body" sz="quarter" idx="20" hasCustomPrompt="1"/>
          </p:nvPr>
        </p:nvSpPr>
        <p:spPr>
          <a:xfrm>
            <a:off x="3645517" y="3545593"/>
            <a:ext cx="2514289" cy="2306567"/>
          </a:xfrm>
        </p:spPr>
        <p:txBody>
          <a:bodyPr lIns="180000" tIns="180000" rIns="180000" bIns="180000"/>
          <a:lstStyle>
            <a:lvl1pPr marL="0" indent="0">
              <a:lnSpc>
                <a:spcPts val="1840"/>
              </a:lnSpc>
              <a:buNone/>
              <a:defRPr b="1" i="0">
                <a:solidFill>
                  <a:srgbClr val="F1884C"/>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26" name="Forma libre 25">
            <a:extLst>
              <a:ext uri="{FF2B5EF4-FFF2-40B4-BE49-F238E27FC236}">
                <a16:creationId xmlns:a16="http://schemas.microsoft.com/office/drawing/2014/main" id="{9F0DE57F-BCD9-DFC0-FA48-7F887397D5D9}"/>
              </a:ext>
            </a:extLst>
          </p:cNvPr>
          <p:cNvSpPr/>
          <p:nvPr userDrawn="1"/>
        </p:nvSpPr>
        <p:spPr>
          <a:xfrm>
            <a:off x="6369241"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5990B4"/>
          </a:solidFill>
          <a:ln w="9477" cap="flat">
            <a:noFill/>
            <a:prstDash val="solid"/>
            <a:miter/>
          </a:ln>
        </p:spPr>
        <p:txBody>
          <a:bodyPr rtlCol="0" anchor="ctr"/>
          <a:lstStyle/>
          <a:p>
            <a:endParaRPr lang="es-ES"/>
          </a:p>
        </p:txBody>
      </p:sp>
      <p:sp>
        <p:nvSpPr>
          <p:cNvPr id="27" name="Forma libre 26">
            <a:extLst>
              <a:ext uri="{FF2B5EF4-FFF2-40B4-BE49-F238E27FC236}">
                <a16:creationId xmlns:a16="http://schemas.microsoft.com/office/drawing/2014/main" id="{F4C5627E-34D7-B8E6-42C9-EEB89ADB7AC5}"/>
              </a:ext>
            </a:extLst>
          </p:cNvPr>
          <p:cNvSpPr/>
          <p:nvPr userDrawn="1"/>
        </p:nvSpPr>
        <p:spPr>
          <a:xfrm>
            <a:off x="6369241"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F1884C"/>
          </a:solidFill>
          <a:ln w="9477" cap="flat">
            <a:noFill/>
            <a:prstDash val="solid"/>
            <a:miter/>
          </a:ln>
        </p:spPr>
        <p:txBody>
          <a:bodyPr rtlCol="0" anchor="ctr"/>
          <a:lstStyle/>
          <a:p>
            <a:endParaRPr lang="es-ES"/>
          </a:p>
        </p:txBody>
      </p:sp>
      <p:sp>
        <p:nvSpPr>
          <p:cNvPr id="28" name="Marcador de texto 17">
            <a:extLst>
              <a:ext uri="{FF2B5EF4-FFF2-40B4-BE49-F238E27FC236}">
                <a16:creationId xmlns:a16="http://schemas.microsoft.com/office/drawing/2014/main" id="{6CE3A00E-1877-0DEA-DC68-C03EE85990B7}"/>
              </a:ext>
            </a:extLst>
          </p:cNvPr>
          <p:cNvSpPr>
            <a:spLocks noGrp="1"/>
          </p:cNvSpPr>
          <p:nvPr>
            <p:ph type="body" sz="quarter" idx="21" hasCustomPrompt="1"/>
          </p:nvPr>
        </p:nvSpPr>
        <p:spPr>
          <a:xfrm>
            <a:off x="6396067" y="2852686"/>
            <a:ext cx="2455524"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35" name="Marcador de texto 17">
            <a:extLst>
              <a:ext uri="{FF2B5EF4-FFF2-40B4-BE49-F238E27FC236}">
                <a16:creationId xmlns:a16="http://schemas.microsoft.com/office/drawing/2014/main" id="{6B805406-4518-670C-3862-3E5E63884B0F}"/>
              </a:ext>
            </a:extLst>
          </p:cNvPr>
          <p:cNvSpPr>
            <a:spLocks noGrp="1"/>
          </p:cNvSpPr>
          <p:nvPr>
            <p:ph type="body" sz="quarter" idx="22" hasCustomPrompt="1"/>
          </p:nvPr>
        </p:nvSpPr>
        <p:spPr>
          <a:xfrm>
            <a:off x="6375939" y="3545593"/>
            <a:ext cx="2514289" cy="2306567"/>
          </a:xfrm>
        </p:spPr>
        <p:txBody>
          <a:bodyPr lIns="180000" tIns="180000" rIns="180000" bIns="18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36" name="Forma libre 35">
            <a:extLst>
              <a:ext uri="{FF2B5EF4-FFF2-40B4-BE49-F238E27FC236}">
                <a16:creationId xmlns:a16="http://schemas.microsoft.com/office/drawing/2014/main" id="{97344AC0-C762-A217-4B4A-BC5CD13E2464}"/>
              </a:ext>
            </a:extLst>
          </p:cNvPr>
          <p:cNvSpPr/>
          <p:nvPr userDrawn="1"/>
        </p:nvSpPr>
        <p:spPr>
          <a:xfrm>
            <a:off x="9099663"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noFill/>
          <a:ln w="19050" cap="flat">
            <a:solidFill>
              <a:srgbClr val="5990B4"/>
            </a:solidFill>
            <a:prstDash val="solid"/>
            <a:miter/>
          </a:ln>
        </p:spPr>
        <p:txBody>
          <a:bodyPr rtlCol="0" anchor="ctr"/>
          <a:lstStyle/>
          <a:p>
            <a:endParaRPr lang="es-ES"/>
          </a:p>
        </p:txBody>
      </p:sp>
      <p:sp>
        <p:nvSpPr>
          <p:cNvPr id="37" name="Forma libre 36">
            <a:extLst>
              <a:ext uri="{FF2B5EF4-FFF2-40B4-BE49-F238E27FC236}">
                <a16:creationId xmlns:a16="http://schemas.microsoft.com/office/drawing/2014/main" id="{AE6637D5-E73A-ACD4-8718-1591A79A7E4A}"/>
              </a:ext>
            </a:extLst>
          </p:cNvPr>
          <p:cNvSpPr/>
          <p:nvPr userDrawn="1"/>
        </p:nvSpPr>
        <p:spPr>
          <a:xfrm>
            <a:off x="9099663" y="2726572"/>
            <a:ext cx="2514291" cy="3311913"/>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chemeClr val="bg1"/>
          </a:solidFill>
          <a:ln w="50800" cap="flat">
            <a:solidFill>
              <a:srgbClr val="F1884C"/>
            </a:solidFill>
            <a:prstDash val="solid"/>
            <a:miter/>
          </a:ln>
        </p:spPr>
        <p:txBody>
          <a:bodyPr rtlCol="0" anchor="ctr"/>
          <a:lstStyle/>
          <a:p>
            <a:endParaRPr lang="es-ES"/>
          </a:p>
        </p:txBody>
      </p:sp>
      <p:sp>
        <p:nvSpPr>
          <p:cNvPr id="38" name="Marcador de texto 17">
            <a:extLst>
              <a:ext uri="{FF2B5EF4-FFF2-40B4-BE49-F238E27FC236}">
                <a16:creationId xmlns:a16="http://schemas.microsoft.com/office/drawing/2014/main" id="{82D6330F-D6E4-146E-1F32-131DEC1D9072}"/>
              </a:ext>
            </a:extLst>
          </p:cNvPr>
          <p:cNvSpPr>
            <a:spLocks noGrp="1"/>
          </p:cNvSpPr>
          <p:nvPr>
            <p:ph type="body" sz="quarter" idx="23" hasCustomPrompt="1"/>
          </p:nvPr>
        </p:nvSpPr>
        <p:spPr>
          <a:xfrm>
            <a:off x="9126489" y="2852686"/>
            <a:ext cx="2455524" cy="580226"/>
          </a:xfrm>
        </p:spPr>
        <p:txBody>
          <a:bodyPr tIns="90000" bIns="90000">
            <a:noAutofit/>
          </a:bodyPr>
          <a:lstStyle>
            <a:lvl1pPr marL="0" indent="0" algn="ctr">
              <a:lnSpc>
                <a:spcPts val="1840"/>
              </a:lnSpc>
              <a:buNone/>
              <a:defRPr sz="1500" b="1" i="0">
                <a:solidFill>
                  <a:srgbClr val="F1884C"/>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39" name="Marcador de texto 17">
            <a:extLst>
              <a:ext uri="{FF2B5EF4-FFF2-40B4-BE49-F238E27FC236}">
                <a16:creationId xmlns:a16="http://schemas.microsoft.com/office/drawing/2014/main" id="{39009FD8-D3EB-C166-1727-F623A45272C9}"/>
              </a:ext>
            </a:extLst>
          </p:cNvPr>
          <p:cNvSpPr>
            <a:spLocks noGrp="1"/>
          </p:cNvSpPr>
          <p:nvPr>
            <p:ph type="body" sz="quarter" idx="24" hasCustomPrompt="1"/>
          </p:nvPr>
        </p:nvSpPr>
        <p:spPr>
          <a:xfrm>
            <a:off x="9106361" y="3545593"/>
            <a:ext cx="2514289" cy="2306567"/>
          </a:xfrm>
        </p:spPr>
        <p:txBody>
          <a:bodyPr lIns="180000" tIns="180000" rIns="180000" bIns="180000"/>
          <a:lstStyle>
            <a:lvl1pPr marL="0" indent="0">
              <a:lnSpc>
                <a:spcPts val="1840"/>
              </a:lnSpc>
              <a:buNone/>
              <a:defRPr b="1" i="0">
                <a:solidFill>
                  <a:srgbClr val="F1884C"/>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2" name="Marcador de texto 17">
            <a:extLst>
              <a:ext uri="{FF2B5EF4-FFF2-40B4-BE49-F238E27FC236}">
                <a16:creationId xmlns:a16="http://schemas.microsoft.com/office/drawing/2014/main" id="{D3BD5779-65D5-7DB9-0E26-D0DDE5E107AF}"/>
              </a:ext>
            </a:extLst>
          </p:cNvPr>
          <p:cNvSpPr>
            <a:spLocks noGrp="1"/>
          </p:cNvSpPr>
          <p:nvPr>
            <p:ph type="body" sz="quarter" idx="25" hasCustomPrompt="1"/>
          </p:nvPr>
        </p:nvSpPr>
        <p:spPr>
          <a:xfrm>
            <a:off x="907875" y="1405715"/>
            <a:ext cx="4822767"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Tree>
    <p:extLst>
      <p:ext uri="{BB962C8B-B14F-4D97-AF65-F5344CB8AC3E}">
        <p14:creationId xmlns:p14="http://schemas.microsoft.com/office/powerpoint/2010/main" val="18521373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Solo el título">
    <p:spTree>
      <p:nvGrpSpPr>
        <p:cNvPr id="1" name=""/>
        <p:cNvGrpSpPr/>
        <p:nvPr/>
      </p:nvGrpSpPr>
      <p:grpSpPr>
        <a:xfrm>
          <a:off x="0" y="0"/>
          <a:ext cx="0" cy="0"/>
          <a:chOff x="0" y="0"/>
          <a:chExt cx="0" cy="0"/>
        </a:xfrm>
      </p:grpSpPr>
      <p:sp>
        <p:nvSpPr>
          <p:cNvPr id="8" name="Título 15">
            <a:extLst>
              <a:ext uri="{FF2B5EF4-FFF2-40B4-BE49-F238E27FC236}">
                <a16:creationId xmlns:a16="http://schemas.microsoft.com/office/drawing/2014/main" id="{E186415D-0D9C-7D26-B93F-32935BD15C0C}"/>
              </a:ext>
            </a:extLst>
          </p:cNvPr>
          <p:cNvSpPr>
            <a:spLocks noGrp="1"/>
          </p:cNvSpPr>
          <p:nvPr>
            <p:ph type="title" hasCustomPrompt="1"/>
          </p:nvPr>
        </p:nvSpPr>
        <p:spPr>
          <a:xfrm>
            <a:off x="908398" y="822960"/>
            <a:ext cx="4822767" cy="580225"/>
          </a:xfrm>
        </p:spPr>
        <p:txBody>
          <a:bodyPr tIns="36000"/>
          <a:lstStyle/>
          <a:p>
            <a:r>
              <a:rPr lang="es-ES"/>
              <a:t>Titular</a:t>
            </a:r>
          </a:p>
        </p:txBody>
      </p:sp>
      <p:sp>
        <p:nvSpPr>
          <p:cNvPr id="14" name="Forma libre 13">
            <a:extLst>
              <a:ext uri="{FF2B5EF4-FFF2-40B4-BE49-F238E27FC236}">
                <a16:creationId xmlns:a16="http://schemas.microsoft.com/office/drawing/2014/main" id="{FC5B0256-9664-AAFF-34F9-67731FB57838}"/>
              </a:ext>
            </a:extLst>
          </p:cNvPr>
          <p:cNvSpPr/>
          <p:nvPr/>
        </p:nvSpPr>
        <p:spPr>
          <a:xfrm>
            <a:off x="908397"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5990B4"/>
          </a:solidFill>
          <a:ln w="9477" cap="flat">
            <a:noFill/>
            <a:prstDash val="solid"/>
            <a:miter/>
          </a:ln>
        </p:spPr>
        <p:txBody>
          <a:bodyPr rtlCol="0" anchor="ctr"/>
          <a:lstStyle/>
          <a:p>
            <a:endParaRPr lang="es-ES"/>
          </a:p>
        </p:txBody>
      </p:sp>
      <p:sp>
        <p:nvSpPr>
          <p:cNvPr id="15" name="Forma libre 14">
            <a:extLst>
              <a:ext uri="{FF2B5EF4-FFF2-40B4-BE49-F238E27FC236}">
                <a16:creationId xmlns:a16="http://schemas.microsoft.com/office/drawing/2014/main" id="{FD68D1E3-BB4B-5B36-E83B-126605A50113}"/>
              </a:ext>
            </a:extLst>
          </p:cNvPr>
          <p:cNvSpPr/>
          <p:nvPr/>
        </p:nvSpPr>
        <p:spPr>
          <a:xfrm>
            <a:off x="908397"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D76132"/>
          </a:solidFill>
          <a:ln w="9477" cap="flat">
            <a:noFill/>
            <a:prstDash val="solid"/>
            <a:miter/>
          </a:ln>
        </p:spPr>
        <p:txBody>
          <a:bodyPr rtlCol="0" anchor="ctr"/>
          <a:lstStyle/>
          <a:p>
            <a:endParaRPr lang="es-ES"/>
          </a:p>
        </p:txBody>
      </p:sp>
      <p:sp>
        <p:nvSpPr>
          <p:cNvPr id="29" name="Marcador de texto 17">
            <a:extLst>
              <a:ext uri="{FF2B5EF4-FFF2-40B4-BE49-F238E27FC236}">
                <a16:creationId xmlns:a16="http://schemas.microsoft.com/office/drawing/2014/main" id="{91389605-D56A-D8CC-1942-845B5D9BF939}"/>
              </a:ext>
            </a:extLst>
          </p:cNvPr>
          <p:cNvSpPr>
            <a:spLocks noGrp="1"/>
          </p:cNvSpPr>
          <p:nvPr>
            <p:ph type="body" sz="quarter" idx="18" hasCustomPrompt="1"/>
          </p:nvPr>
        </p:nvSpPr>
        <p:spPr>
          <a:xfrm>
            <a:off x="935223" y="2852686"/>
            <a:ext cx="2455524"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21" name="Marcador de texto 17">
            <a:extLst>
              <a:ext uri="{FF2B5EF4-FFF2-40B4-BE49-F238E27FC236}">
                <a16:creationId xmlns:a16="http://schemas.microsoft.com/office/drawing/2014/main" id="{FE7EF0BB-5464-903D-FF1C-74D7AC819352}"/>
              </a:ext>
            </a:extLst>
          </p:cNvPr>
          <p:cNvSpPr>
            <a:spLocks noGrp="1"/>
          </p:cNvSpPr>
          <p:nvPr>
            <p:ph type="body" sz="quarter" idx="15" hasCustomPrompt="1"/>
          </p:nvPr>
        </p:nvSpPr>
        <p:spPr>
          <a:xfrm>
            <a:off x="915095" y="3545593"/>
            <a:ext cx="2514289" cy="2306567"/>
          </a:xfrm>
        </p:spPr>
        <p:txBody>
          <a:bodyPr lIns="180000" tIns="180000" rIns="180000" bIns="18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16" name="Forma libre 15">
            <a:extLst>
              <a:ext uri="{FF2B5EF4-FFF2-40B4-BE49-F238E27FC236}">
                <a16:creationId xmlns:a16="http://schemas.microsoft.com/office/drawing/2014/main" id="{59F13AD0-80CF-5440-C6D6-06E33BF0E787}"/>
              </a:ext>
            </a:extLst>
          </p:cNvPr>
          <p:cNvSpPr/>
          <p:nvPr userDrawn="1"/>
        </p:nvSpPr>
        <p:spPr>
          <a:xfrm>
            <a:off x="3638819"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noFill/>
          <a:ln w="19050" cap="flat">
            <a:solidFill>
              <a:srgbClr val="5990B4"/>
            </a:solidFill>
            <a:prstDash val="solid"/>
            <a:miter/>
          </a:ln>
        </p:spPr>
        <p:txBody>
          <a:bodyPr rtlCol="0" anchor="ctr"/>
          <a:lstStyle/>
          <a:p>
            <a:endParaRPr lang="es-ES"/>
          </a:p>
        </p:txBody>
      </p:sp>
      <p:sp>
        <p:nvSpPr>
          <p:cNvPr id="20" name="Forma libre 19">
            <a:extLst>
              <a:ext uri="{FF2B5EF4-FFF2-40B4-BE49-F238E27FC236}">
                <a16:creationId xmlns:a16="http://schemas.microsoft.com/office/drawing/2014/main" id="{CCCAFD00-A7C8-AE71-D849-114B749EAEBD}"/>
              </a:ext>
            </a:extLst>
          </p:cNvPr>
          <p:cNvSpPr/>
          <p:nvPr userDrawn="1"/>
        </p:nvSpPr>
        <p:spPr>
          <a:xfrm>
            <a:off x="3638819"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noFill/>
          <a:ln w="50800" cap="flat">
            <a:solidFill>
              <a:srgbClr val="D76132"/>
            </a:solidFill>
            <a:prstDash val="solid"/>
            <a:miter/>
          </a:ln>
        </p:spPr>
        <p:txBody>
          <a:bodyPr rtlCol="0" anchor="ctr"/>
          <a:lstStyle/>
          <a:p>
            <a:endParaRPr lang="es-ES"/>
          </a:p>
        </p:txBody>
      </p:sp>
      <p:sp>
        <p:nvSpPr>
          <p:cNvPr id="22" name="Marcador de texto 17">
            <a:extLst>
              <a:ext uri="{FF2B5EF4-FFF2-40B4-BE49-F238E27FC236}">
                <a16:creationId xmlns:a16="http://schemas.microsoft.com/office/drawing/2014/main" id="{40B33854-F59A-DDB3-4CF3-41CC17CAAFCC}"/>
              </a:ext>
            </a:extLst>
          </p:cNvPr>
          <p:cNvSpPr>
            <a:spLocks noGrp="1"/>
          </p:cNvSpPr>
          <p:nvPr>
            <p:ph type="body" sz="quarter" idx="19" hasCustomPrompt="1"/>
          </p:nvPr>
        </p:nvSpPr>
        <p:spPr>
          <a:xfrm>
            <a:off x="3665645" y="2852686"/>
            <a:ext cx="2455524" cy="580226"/>
          </a:xfrm>
        </p:spPr>
        <p:txBody>
          <a:bodyPr tIns="90000" bIns="90000">
            <a:noAutofit/>
          </a:bodyPr>
          <a:lstStyle>
            <a:lvl1pPr marL="0" indent="0" algn="ctr">
              <a:lnSpc>
                <a:spcPts val="1840"/>
              </a:lnSpc>
              <a:buNone/>
              <a:defRPr sz="1500" b="1" i="0">
                <a:solidFill>
                  <a:srgbClr val="D76132"/>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25" name="Marcador de texto 17">
            <a:extLst>
              <a:ext uri="{FF2B5EF4-FFF2-40B4-BE49-F238E27FC236}">
                <a16:creationId xmlns:a16="http://schemas.microsoft.com/office/drawing/2014/main" id="{0BCE207E-F07A-BB14-FD43-2F349A2A304E}"/>
              </a:ext>
            </a:extLst>
          </p:cNvPr>
          <p:cNvSpPr>
            <a:spLocks noGrp="1"/>
          </p:cNvSpPr>
          <p:nvPr>
            <p:ph type="body" sz="quarter" idx="20" hasCustomPrompt="1"/>
          </p:nvPr>
        </p:nvSpPr>
        <p:spPr>
          <a:xfrm>
            <a:off x="3645517" y="3545593"/>
            <a:ext cx="2514289" cy="2306567"/>
          </a:xfrm>
        </p:spPr>
        <p:txBody>
          <a:bodyPr lIns="180000" tIns="180000" rIns="180000" bIns="180000"/>
          <a:lstStyle>
            <a:lvl1pPr marL="0" indent="0">
              <a:lnSpc>
                <a:spcPts val="1840"/>
              </a:lnSpc>
              <a:buNone/>
              <a:defRPr b="1" i="0">
                <a:solidFill>
                  <a:srgbClr val="D76132"/>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26" name="Forma libre 25">
            <a:extLst>
              <a:ext uri="{FF2B5EF4-FFF2-40B4-BE49-F238E27FC236}">
                <a16:creationId xmlns:a16="http://schemas.microsoft.com/office/drawing/2014/main" id="{9F0DE57F-BCD9-DFC0-FA48-7F887397D5D9}"/>
              </a:ext>
            </a:extLst>
          </p:cNvPr>
          <p:cNvSpPr/>
          <p:nvPr userDrawn="1"/>
        </p:nvSpPr>
        <p:spPr>
          <a:xfrm>
            <a:off x="6369241"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rgbClr val="D76132"/>
          </a:solidFill>
          <a:ln w="9477" cap="flat">
            <a:noFill/>
            <a:prstDash val="solid"/>
            <a:miter/>
          </a:ln>
        </p:spPr>
        <p:txBody>
          <a:bodyPr rtlCol="0" anchor="ctr"/>
          <a:lstStyle/>
          <a:p>
            <a:endParaRPr lang="es-ES"/>
          </a:p>
        </p:txBody>
      </p:sp>
      <p:sp>
        <p:nvSpPr>
          <p:cNvPr id="28" name="Marcador de texto 17">
            <a:extLst>
              <a:ext uri="{FF2B5EF4-FFF2-40B4-BE49-F238E27FC236}">
                <a16:creationId xmlns:a16="http://schemas.microsoft.com/office/drawing/2014/main" id="{6CE3A00E-1877-0DEA-DC68-C03EE85990B7}"/>
              </a:ext>
            </a:extLst>
          </p:cNvPr>
          <p:cNvSpPr>
            <a:spLocks noGrp="1"/>
          </p:cNvSpPr>
          <p:nvPr>
            <p:ph type="body" sz="quarter" idx="21" hasCustomPrompt="1"/>
          </p:nvPr>
        </p:nvSpPr>
        <p:spPr>
          <a:xfrm>
            <a:off x="6396067" y="2852686"/>
            <a:ext cx="2455524" cy="580226"/>
          </a:xfrm>
        </p:spPr>
        <p:txBody>
          <a:bodyPr tIns="90000" bIns="90000">
            <a:noAutofit/>
          </a:bodyPr>
          <a:lstStyle>
            <a:lvl1pPr marL="0" indent="0" algn="ctr">
              <a:lnSpc>
                <a:spcPts val="1840"/>
              </a:lnSpc>
              <a:buNone/>
              <a:defRPr sz="1500"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35" name="Marcador de texto 17">
            <a:extLst>
              <a:ext uri="{FF2B5EF4-FFF2-40B4-BE49-F238E27FC236}">
                <a16:creationId xmlns:a16="http://schemas.microsoft.com/office/drawing/2014/main" id="{6B805406-4518-670C-3862-3E5E63884B0F}"/>
              </a:ext>
            </a:extLst>
          </p:cNvPr>
          <p:cNvSpPr>
            <a:spLocks noGrp="1"/>
          </p:cNvSpPr>
          <p:nvPr>
            <p:ph type="body" sz="quarter" idx="22" hasCustomPrompt="1"/>
          </p:nvPr>
        </p:nvSpPr>
        <p:spPr>
          <a:xfrm>
            <a:off x="6375939" y="3545593"/>
            <a:ext cx="2514289" cy="2306567"/>
          </a:xfrm>
        </p:spPr>
        <p:txBody>
          <a:bodyPr lIns="180000" tIns="180000" rIns="180000" bIns="180000"/>
          <a:lstStyle>
            <a:lvl1pPr marL="0" indent="0">
              <a:lnSpc>
                <a:spcPts val="1840"/>
              </a:lnSpc>
              <a:buNone/>
              <a:defRPr b="1" i="0">
                <a:solidFill>
                  <a:schemeClr val="bg1"/>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36" name="Forma libre 35">
            <a:extLst>
              <a:ext uri="{FF2B5EF4-FFF2-40B4-BE49-F238E27FC236}">
                <a16:creationId xmlns:a16="http://schemas.microsoft.com/office/drawing/2014/main" id="{97344AC0-C762-A217-4B4A-BC5CD13E2464}"/>
              </a:ext>
            </a:extLst>
          </p:cNvPr>
          <p:cNvSpPr/>
          <p:nvPr userDrawn="1"/>
        </p:nvSpPr>
        <p:spPr>
          <a:xfrm>
            <a:off x="9099663"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noFill/>
          <a:ln w="19050" cap="flat">
            <a:solidFill>
              <a:srgbClr val="5990B4"/>
            </a:solidFill>
            <a:prstDash val="solid"/>
            <a:miter/>
          </a:ln>
        </p:spPr>
        <p:txBody>
          <a:bodyPr rtlCol="0" anchor="ctr"/>
          <a:lstStyle/>
          <a:p>
            <a:endParaRPr lang="es-ES"/>
          </a:p>
        </p:txBody>
      </p:sp>
      <p:sp>
        <p:nvSpPr>
          <p:cNvPr id="37" name="Forma libre 36">
            <a:extLst>
              <a:ext uri="{FF2B5EF4-FFF2-40B4-BE49-F238E27FC236}">
                <a16:creationId xmlns:a16="http://schemas.microsoft.com/office/drawing/2014/main" id="{AE6637D5-E73A-ACD4-8718-1591A79A7E4A}"/>
              </a:ext>
            </a:extLst>
          </p:cNvPr>
          <p:cNvSpPr/>
          <p:nvPr userDrawn="1"/>
        </p:nvSpPr>
        <p:spPr>
          <a:xfrm>
            <a:off x="9099663" y="2726573"/>
            <a:ext cx="2514291" cy="3125588"/>
          </a:xfrm>
          <a:custGeom>
            <a:avLst/>
            <a:gdLst>
              <a:gd name="connsiteX0" fmla="*/ 1810332 w 1891158"/>
              <a:gd name="connsiteY0" fmla="*/ 0 h 2491100"/>
              <a:gd name="connsiteX1" fmla="*/ 1891159 w 1891158"/>
              <a:gd name="connsiteY1" fmla="*/ 80756 h 2491100"/>
              <a:gd name="connsiteX2" fmla="*/ 1891159 w 1891158"/>
              <a:gd name="connsiteY2" fmla="*/ 2410344 h 2491100"/>
              <a:gd name="connsiteX3" fmla="*/ 1810332 w 1891158"/>
              <a:gd name="connsiteY3" fmla="*/ 2491100 h 2491100"/>
              <a:gd name="connsiteX4" fmla="*/ 80827 w 1891158"/>
              <a:gd name="connsiteY4" fmla="*/ 2491100 h 2491100"/>
              <a:gd name="connsiteX5" fmla="*/ 0 w 1891158"/>
              <a:gd name="connsiteY5" fmla="*/ 2410344 h 2491100"/>
              <a:gd name="connsiteX6" fmla="*/ 0 w 1891158"/>
              <a:gd name="connsiteY6" fmla="*/ 80757 h 2491100"/>
              <a:gd name="connsiteX7" fmla="*/ 80827 w 1891158"/>
              <a:gd name="connsiteY7" fmla="*/ 0 h 24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158" h="2491100">
                <a:moveTo>
                  <a:pt x="1810332" y="0"/>
                </a:moveTo>
                <a:cubicBezTo>
                  <a:pt x="1854972" y="0"/>
                  <a:pt x="1891159" y="36156"/>
                  <a:pt x="1891159" y="80756"/>
                </a:cubicBezTo>
                <a:lnTo>
                  <a:pt x="1891159" y="2410344"/>
                </a:lnTo>
                <a:cubicBezTo>
                  <a:pt x="1891159" y="2454944"/>
                  <a:pt x="1854972" y="2491100"/>
                  <a:pt x="1810332" y="2491100"/>
                </a:cubicBezTo>
                <a:lnTo>
                  <a:pt x="80827" y="2491100"/>
                </a:lnTo>
                <a:cubicBezTo>
                  <a:pt x="36187" y="2491100"/>
                  <a:pt x="0" y="2454945"/>
                  <a:pt x="0" y="2410344"/>
                </a:cubicBezTo>
                <a:lnTo>
                  <a:pt x="0" y="80757"/>
                </a:lnTo>
                <a:cubicBezTo>
                  <a:pt x="0" y="36156"/>
                  <a:pt x="36187" y="0"/>
                  <a:pt x="80827" y="0"/>
                </a:cubicBezTo>
                <a:close/>
              </a:path>
            </a:pathLst>
          </a:custGeom>
          <a:solidFill>
            <a:schemeClr val="bg1"/>
          </a:solidFill>
          <a:ln w="50800" cap="flat">
            <a:solidFill>
              <a:srgbClr val="D76132"/>
            </a:solidFill>
            <a:prstDash val="solid"/>
            <a:miter/>
          </a:ln>
        </p:spPr>
        <p:txBody>
          <a:bodyPr rtlCol="0" anchor="ctr"/>
          <a:lstStyle/>
          <a:p>
            <a:endParaRPr lang="es-ES"/>
          </a:p>
        </p:txBody>
      </p:sp>
      <p:sp>
        <p:nvSpPr>
          <p:cNvPr id="38" name="Marcador de texto 17">
            <a:extLst>
              <a:ext uri="{FF2B5EF4-FFF2-40B4-BE49-F238E27FC236}">
                <a16:creationId xmlns:a16="http://schemas.microsoft.com/office/drawing/2014/main" id="{82D6330F-D6E4-146E-1F32-131DEC1D9072}"/>
              </a:ext>
            </a:extLst>
          </p:cNvPr>
          <p:cNvSpPr>
            <a:spLocks noGrp="1"/>
          </p:cNvSpPr>
          <p:nvPr>
            <p:ph type="body" sz="quarter" idx="23" hasCustomPrompt="1"/>
          </p:nvPr>
        </p:nvSpPr>
        <p:spPr>
          <a:xfrm>
            <a:off x="9126489" y="2852686"/>
            <a:ext cx="2455524" cy="580226"/>
          </a:xfrm>
        </p:spPr>
        <p:txBody>
          <a:bodyPr tIns="90000" bIns="90000">
            <a:noAutofit/>
          </a:bodyPr>
          <a:lstStyle>
            <a:lvl1pPr marL="0" indent="0" algn="ctr">
              <a:lnSpc>
                <a:spcPts val="1840"/>
              </a:lnSpc>
              <a:buNone/>
              <a:defRPr sz="1500" b="1" i="0">
                <a:solidFill>
                  <a:srgbClr val="D76132"/>
                </a:solidFill>
                <a:latin typeface="Calibri" panose="020F0502020204030204" pitchFamily="34" charset="0"/>
                <a:cs typeface="Calibri" panose="020F0502020204030204" pitchFamily="34" charset="0"/>
              </a:defRPr>
            </a:lvl1pPr>
          </a:lstStyle>
          <a:p>
            <a:pPr lvl="0"/>
            <a:r>
              <a:rPr lang="es-ES"/>
              <a:t>Esto servirá para describir el titular</a:t>
            </a:r>
          </a:p>
        </p:txBody>
      </p:sp>
      <p:sp>
        <p:nvSpPr>
          <p:cNvPr id="39" name="Marcador de texto 17">
            <a:extLst>
              <a:ext uri="{FF2B5EF4-FFF2-40B4-BE49-F238E27FC236}">
                <a16:creationId xmlns:a16="http://schemas.microsoft.com/office/drawing/2014/main" id="{39009FD8-D3EB-C166-1727-F623A45272C9}"/>
              </a:ext>
            </a:extLst>
          </p:cNvPr>
          <p:cNvSpPr>
            <a:spLocks noGrp="1"/>
          </p:cNvSpPr>
          <p:nvPr>
            <p:ph type="body" sz="quarter" idx="24" hasCustomPrompt="1"/>
          </p:nvPr>
        </p:nvSpPr>
        <p:spPr>
          <a:xfrm>
            <a:off x="9106361" y="3545593"/>
            <a:ext cx="2514289" cy="2306567"/>
          </a:xfrm>
        </p:spPr>
        <p:txBody>
          <a:bodyPr lIns="180000" tIns="180000" rIns="180000" bIns="180000"/>
          <a:lstStyle>
            <a:lvl1pPr marL="0" indent="0">
              <a:lnSpc>
                <a:spcPts val="1840"/>
              </a:lnSpc>
              <a:buNone/>
              <a:defRPr b="1" i="0">
                <a:solidFill>
                  <a:srgbClr val="D76132"/>
                </a:solidFill>
                <a:latin typeface="Calibri" panose="020F0502020204030204" pitchFamily="34" charset="0"/>
                <a:cs typeface="Calibri" panose="020F0502020204030204" pitchFamily="34" charset="0"/>
              </a:defRPr>
            </a:lvl1pPr>
          </a:lstStyle>
          <a:p>
            <a:pPr lvl="0"/>
            <a:r>
              <a:rPr lang="es-ES"/>
              <a:t>Esto servirá para describir el titular y de lo que va este destacado</a:t>
            </a:r>
          </a:p>
        </p:txBody>
      </p:sp>
      <p:sp>
        <p:nvSpPr>
          <p:cNvPr id="4" name="Marcador de posición de imagen 3">
            <a:extLst>
              <a:ext uri="{FF2B5EF4-FFF2-40B4-BE49-F238E27FC236}">
                <a16:creationId xmlns:a16="http://schemas.microsoft.com/office/drawing/2014/main" id="{454E4935-DF30-E5B9-5EB8-C1463C9EE82D}"/>
              </a:ext>
            </a:extLst>
          </p:cNvPr>
          <p:cNvSpPr>
            <a:spLocks noGrp="1"/>
          </p:cNvSpPr>
          <p:nvPr>
            <p:ph type="pic" sz="quarter" idx="25" hasCustomPrompt="1"/>
          </p:nvPr>
        </p:nvSpPr>
        <p:spPr>
          <a:xfrm>
            <a:off x="6096000" y="819515"/>
            <a:ext cx="6376322" cy="1402690"/>
          </a:xfrm>
          <a:prstGeom prst="roundRect">
            <a:avLst/>
          </a:prstGeom>
          <a:solidFill>
            <a:schemeClr val="bg2"/>
          </a:solidFill>
        </p:spPr>
        <p:txBody>
          <a:bodyPr/>
          <a:lstStyle>
            <a:lvl1pPr marL="0" indent="0">
              <a:buNone/>
              <a:defRPr/>
            </a:lvl1pPr>
          </a:lstStyle>
          <a:p>
            <a:r>
              <a:rPr lang="es-ES"/>
              <a:t>Aquí puedes colocar una imagen muy chula</a:t>
            </a:r>
          </a:p>
        </p:txBody>
      </p:sp>
      <p:sp>
        <p:nvSpPr>
          <p:cNvPr id="5" name="Gráfico 5">
            <a:extLst>
              <a:ext uri="{FF2B5EF4-FFF2-40B4-BE49-F238E27FC236}">
                <a16:creationId xmlns:a16="http://schemas.microsoft.com/office/drawing/2014/main" id="{CC0E4E68-C9CF-B1E6-8F2E-826890E06701}"/>
              </a:ext>
            </a:extLst>
          </p:cNvPr>
          <p:cNvSpPr/>
          <p:nvPr userDrawn="1"/>
        </p:nvSpPr>
        <p:spPr>
          <a:xfrm>
            <a:off x="-2540000" y="-3153832"/>
            <a:ext cx="4034770" cy="4282144"/>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D76132"/>
          </a:solidFill>
          <a:ln w="4569" cap="flat">
            <a:noFill/>
            <a:prstDash val="solid"/>
            <a:miter/>
          </a:ln>
        </p:spPr>
        <p:txBody>
          <a:bodyPr rtlCol="0" anchor="ctr"/>
          <a:lstStyle/>
          <a:p>
            <a:endParaRPr lang="es-ES"/>
          </a:p>
        </p:txBody>
      </p:sp>
      <p:sp>
        <p:nvSpPr>
          <p:cNvPr id="6" name="Gráfico 5">
            <a:extLst>
              <a:ext uri="{FF2B5EF4-FFF2-40B4-BE49-F238E27FC236}">
                <a16:creationId xmlns:a16="http://schemas.microsoft.com/office/drawing/2014/main" id="{F77D4A5A-CDC7-FD94-84A0-F35EB12C07E9}"/>
              </a:ext>
            </a:extLst>
          </p:cNvPr>
          <p:cNvSpPr/>
          <p:nvPr userDrawn="1"/>
        </p:nvSpPr>
        <p:spPr>
          <a:xfrm>
            <a:off x="10706100" y="5034476"/>
            <a:ext cx="4034770" cy="4282144"/>
          </a:xfrm>
          <a:custGeom>
            <a:avLst/>
            <a:gdLst>
              <a:gd name="connsiteX0" fmla="*/ 5553543 w 5563655"/>
              <a:gd name="connsiteY0" fmla="*/ 1245754 h 5904765"/>
              <a:gd name="connsiteX1" fmla="*/ 4340390 w 5563655"/>
              <a:gd name="connsiteY1" fmla="*/ 1245754 h 5904765"/>
              <a:gd name="connsiteX2" fmla="*/ 4340390 w 5563655"/>
              <a:gd name="connsiteY2" fmla="*/ 1735190 h 5904765"/>
              <a:gd name="connsiteX3" fmla="*/ 4793209 w 5563655"/>
              <a:gd name="connsiteY3" fmla="*/ 1735190 h 5904765"/>
              <a:gd name="connsiteX4" fmla="*/ 4170411 w 5563655"/>
              <a:gd name="connsiteY4" fmla="*/ 2146024 h 5904765"/>
              <a:gd name="connsiteX5" fmla="*/ 3430183 w 5563655"/>
              <a:gd name="connsiteY5" fmla="*/ 1402502 h 5904765"/>
              <a:gd name="connsiteX6" fmla="*/ 4177265 w 5563655"/>
              <a:gd name="connsiteY6" fmla="*/ 658979 h 5904765"/>
              <a:gd name="connsiteX7" fmla="*/ 4340847 w 5563655"/>
              <a:gd name="connsiteY7" fmla="*/ 678630 h 5904765"/>
              <a:gd name="connsiteX8" fmla="*/ 4340847 w 5563655"/>
              <a:gd name="connsiteY8" fmla="*/ 9140 h 5904765"/>
              <a:gd name="connsiteX9" fmla="*/ 4177265 w 5563655"/>
              <a:gd name="connsiteY9" fmla="*/ 0 h 5904765"/>
              <a:gd name="connsiteX10" fmla="*/ 3075604 w 5563655"/>
              <a:gd name="connsiteY10" fmla="*/ 531936 h 5904765"/>
              <a:gd name="connsiteX11" fmla="*/ 1897635 w 5563655"/>
              <a:gd name="connsiteY11" fmla="*/ 69462 h 5904765"/>
              <a:gd name="connsiteX12" fmla="*/ 1267984 w 5563655"/>
              <a:gd name="connsiteY12" fmla="*/ 69462 h 5904765"/>
              <a:gd name="connsiteX13" fmla="*/ 1267984 w 5563655"/>
              <a:gd name="connsiteY13" fmla="*/ 728442 h 5904765"/>
              <a:gd name="connsiteX14" fmla="*/ 1987651 w 5563655"/>
              <a:gd name="connsiteY14" fmla="*/ 728442 h 5904765"/>
              <a:gd name="connsiteX15" fmla="*/ 2703205 w 5563655"/>
              <a:gd name="connsiteY15" fmla="*/ 1407072 h 5904765"/>
              <a:gd name="connsiteX16" fmla="*/ 1987651 w 5563655"/>
              <a:gd name="connsiteY16" fmla="*/ 2098497 h 5904765"/>
              <a:gd name="connsiteX17" fmla="*/ 1987651 w 5563655"/>
              <a:gd name="connsiteY17" fmla="*/ 2098497 h 5904765"/>
              <a:gd name="connsiteX18" fmla="*/ 1978969 w 5563655"/>
              <a:gd name="connsiteY18" fmla="*/ 2098497 h 5904765"/>
              <a:gd name="connsiteX19" fmla="*/ 1246965 w 5563655"/>
              <a:gd name="connsiteY19" fmla="*/ 2098497 h 5904765"/>
              <a:gd name="connsiteX20" fmla="*/ 0 w 5563655"/>
              <a:gd name="connsiteY20" fmla="*/ 3460784 h 5904765"/>
              <a:gd name="connsiteX21" fmla="*/ 1055054 w 5563655"/>
              <a:gd name="connsiteY21" fmla="*/ 4786512 h 5904765"/>
              <a:gd name="connsiteX22" fmla="*/ 2423563 w 5563655"/>
              <a:gd name="connsiteY22" fmla="*/ 5904765 h 5904765"/>
              <a:gd name="connsiteX23" fmla="*/ 2423563 w 5563655"/>
              <a:gd name="connsiteY23" fmla="*/ 5304281 h 5904765"/>
              <a:gd name="connsiteX24" fmla="*/ 2420365 w 5563655"/>
              <a:gd name="connsiteY24" fmla="*/ 5304281 h 5904765"/>
              <a:gd name="connsiteX25" fmla="*/ 1673282 w 5563655"/>
              <a:gd name="connsiteY25" fmla="*/ 4701054 h 5904765"/>
              <a:gd name="connsiteX26" fmla="*/ 3799840 w 5563655"/>
              <a:gd name="connsiteY26" fmla="*/ 4701054 h 5904765"/>
              <a:gd name="connsiteX27" fmla="*/ 3806237 w 5563655"/>
              <a:gd name="connsiteY27" fmla="*/ 4651242 h 5904765"/>
              <a:gd name="connsiteX28" fmla="*/ 4163100 w 5563655"/>
              <a:gd name="connsiteY28" fmla="*/ 3566348 h 5904765"/>
              <a:gd name="connsiteX29" fmla="*/ 4537784 w 5563655"/>
              <a:gd name="connsiteY29" fmla="*/ 4703796 h 5904765"/>
              <a:gd name="connsiteX30" fmla="*/ 4741119 w 5563655"/>
              <a:gd name="connsiteY30" fmla="*/ 5303367 h 5904765"/>
              <a:gd name="connsiteX31" fmla="*/ 5461699 w 5563655"/>
              <a:gd name="connsiteY31" fmla="*/ 5303367 h 5904765"/>
              <a:gd name="connsiteX32" fmla="*/ 4532301 w 5563655"/>
              <a:gd name="connsiteY32" fmla="*/ 2743767 h 5904765"/>
              <a:gd name="connsiteX33" fmla="*/ 5553543 w 5563655"/>
              <a:gd name="connsiteY33" fmla="*/ 1245754 h 5904765"/>
              <a:gd name="connsiteX34" fmla="*/ 1085669 w 5563655"/>
              <a:gd name="connsiteY34" fmla="*/ 4108795 h 5904765"/>
              <a:gd name="connsiteX35" fmla="*/ 659352 w 5563655"/>
              <a:gd name="connsiteY35" fmla="*/ 3460327 h 5904765"/>
              <a:gd name="connsiteX36" fmla="*/ 1268441 w 5563655"/>
              <a:gd name="connsiteY36" fmla="*/ 2759305 h 5904765"/>
              <a:gd name="connsiteX37" fmla="*/ 1268441 w 5563655"/>
              <a:gd name="connsiteY37" fmla="*/ 2760219 h 5904765"/>
              <a:gd name="connsiteX38" fmla="*/ 1898092 w 5563655"/>
              <a:gd name="connsiteY38" fmla="*/ 2760219 h 5904765"/>
              <a:gd name="connsiteX39" fmla="*/ 3088855 w 5563655"/>
              <a:gd name="connsiteY39" fmla="*/ 2272610 h 5904765"/>
              <a:gd name="connsiteX40" fmla="*/ 3796642 w 5563655"/>
              <a:gd name="connsiteY40" fmla="*/ 2737826 h 5904765"/>
              <a:gd name="connsiteX41" fmla="*/ 3481816 w 5563655"/>
              <a:gd name="connsiteY41" fmla="*/ 3601080 h 5904765"/>
              <a:gd name="connsiteX42" fmla="*/ 2423563 w 5563655"/>
              <a:gd name="connsiteY42" fmla="*/ 3115299 h 5904765"/>
              <a:gd name="connsiteX43" fmla="*/ 1085669 w 5563655"/>
              <a:gd name="connsiteY43" fmla="*/ 4108795 h 5904765"/>
              <a:gd name="connsiteX44" fmla="*/ 1712578 w 5563655"/>
              <a:gd name="connsiteY44" fmla="*/ 4211618 h 5904765"/>
              <a:gd name="connsiteX45" fmla="*/ 2417166 w 5563655"/>
              <a:gd name="connsiteY45" fmla="*/ 3725381 h 5904765"/>
              <a:gd name="connsiteX46" fmla="*/ 3118556 w 5563655"/>
              <a:gd name="connsiteY46" fmla="*/ 4211618 h 5904765"/>
              <a:gd name="connsiteX47" fmla="*/ 1713035 w 5563655"/>
              <a:gd name="connsiteY47" fmla="*/ 4211618 h 59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63655" h="5904765">
                <a:moveTo>
                  <a:pt x="5553543" y="1245754"/>
                </a:moveTo>
                <a:lnTo>
                  <a:pt x="4340390" y="1245754"/>
                </a:lnTo>
                <a:lnTo>
                  <a:pt x="4340390" y="1735190"/>
                </a:lnTo>
                <a:lnTo>
                  <a:pt x="4793209" y="1735190"/>
                </a:lnTo>
                <a:cubicBezTo>
                  <a:pt x="4708220" y="1979680"/>
                  <a:pt x="4447312" y="2146024"/>
                  <a:pt x="4170411" y="2146024"/>
                </a:cubicBezTo>
                <a:cubicBezTo>
                  <a:pt x="3717136" y="2146024"/>
                  <a:pt x="3430183" y="1806938"/>
                  <a:pt x="3430183" y="1402502"/>
                </a:cubicBezTo>
                <a:cubicBezTo>
                  <a:pt x="3430183" y="998066"/>
                  <a:pt x="3723990" y="658979"/>
                  <a:pt x="4177265" y="658979"/>
                </a:cubicBezTo>
                <a:cubicBezTo>
                  <a:pt x="4630541" y="658979"/>
                  <a:pt x="4288757" y="666291"/>
                  <a:pt x="4340847" y="678630"/>
                </a:cubicBezTo>
                <a:lnTo>
                  <a:pt x="4340847" y="9140"/>
                </a:lnTo>
                <a:cubicBezTo>
                  <a:pt x="4287386" y="3199"/>
                  <a:pt x="4233011" y="0"/>
                  <a:pt x="4177265" y="0"/>
                </a:cubicBezTo>
                <a:cubicBezTo>
                  <a:pt x="3713480" y="0"/>
                  <a:pt x="3324632" y="212043"/>
                  <a:pt x="3075604" y="531936"/>
                </a:cubicBezTo>
                <a:cubicBezTo>
                  <a:pt x="2841655" y="249973"/>
                  <a:pt x="2457376" y="69462"/>
                  <a:pt x="1897635" y="69462"/>
                </a:cubicBezTo>
                <a:lnTo>
                  <a:pt x="1267984" y="69462"/>
                </a:lnTo>
                <a:lnTo>
                  <a:pt x="1267984" y="728442"/>
                </a:lnTo>
                <a:lnTo>
                  <a:pt x="1987651" y="728442"/>
                </a:lnTo>
                <a:cubicBezTo>
                  <a:pt x="2487077" y="732098"/>
                  <a:pt x="2703205" y="1034168"/>
                  <a:pt x="2703205" y="1407072"/>
                </a:cubicBezTo>
                <a:cubicBezTo>
                  <a:pt x="2703205" y="1779975"/>
                  <a:pt x="2487077" y="2094841"/>
                  <a:pt x="1987651" y="2098497"/>
                </a:cubicBezTo>
                <a:lnTo>
                  <a:pt x="1987651" y="2098497"/>
                </a:lnTo>
                <a:cubicBezTo>
                  <a:pt x="1987651" y="2098497"/>
                  <a:pt x="1978969" y="2098497"/>
                  <a:pt x="1978969" y="2098497"/>
                </a:cubicBezTo>
                <a:lnTo>
                  <a:pt x="1246965" y="2098497"/>
                </a:lnTo>
                <a:cubicBezTo>
                  <a:pt x="536894" y="2171616"/>
                  <a:pt x="0" y="2762046"/>
                  <a:pt x="0" y="3460784"/>
                </a:cubicBezTo>
                <a:cubicBezTo>
                  <a:pt x="0" y="4159521"/>
                  <a:pt x="442310" y="4637532"/>
                  <a:pt x="1055054" y="4786512"/>
                </a:cubicBezTo>
                <a:cubicBezTo>
                  <a:pt x="1179797" y="5409388"/>
                  <a:pt x="1717148" y="5904765"/>
                  <a:pt x="2423563" y="5904765"/>
                </a:cubicBezTo>
                <a:lnTo>
                  <a:pt x="2423563" y="5304281"/>
                </a:lnTo>
                <a:cubicBezTo>
                  <a:pt x="2422649" y="5304281"/>
                  <a:pt x="2421279" y="5304281"/>
                  <a:pt x="2420365" y="5304281"/>
                </a:cubicBezTo>
                <a:cubicBezTo>
                  <a:pt x="2025576" y="5304281"/>
                  <a:pt x="1722174" y="5040141"/>
                  <a:pt x="1673282" y="4701054"/>
                </a:cubicBezTo>
                <a:lnTo>
                  <a:pt x="3799840" y="4701054"/>
                </a:lnTo>
                <a:cubicBezTo>
                  <a:pt x="3802582" y="4684146"/>
                  <a:pt x="3803953" y="4667694"/>
                  <a:pt x="3806237" y="4651242"/>
                </a:cubicBezTo>
                <a:lnTo>
                  <a:pt x="4163100" y="3566348"/>
                </a:lnTo>
                <a:lnTo>
                  <a:pt x="4537784" y="4703796"/>
                </a:lnTo>
                <a:lnTo>
                  <a:pt x="4741119" y="5303367"/>
                </a:lnTo>
                <a:lnTo>
                  <a:pt x="5461699" y="5303367"/>
                </a:lnTo>
                <a:lnTo>
                  <a:pt x="4532301" y="2743767"/>
                </a:lnTo>
                <a:cubicBezTo>
                  <a:pt x="5193937" y="2573310"/>
                  <a:pt x="5637161" y="1937180"/>
                  <a:pt x="5553543" y="1245754"/>
                </a:cubicBezTo>
                <a:close/>
                <a:moveTo>
                  <a:pt x="1085669" y="4108795"/>
                </a:moveTo>
                <a:cubicBezTo>
                  <a:pt x="827046" y="3997290"/>
                  <a:pt x="659352" y="3748230"/>
                  <a:pt x="659352" y="3460327"/>
                </a:cubicBezTo>
                <a:cubicBezTo>
                  <a:pt x="659352" y="3172423"/>
                  <a:pt x="908836" y="2815971"/>
                  <a:pt x="1268441" y="2759305"/>
                </a:cubicBezTo>
                <a:lnTo>
                  <a:pt x="1268441" y="2760219"/>
                </a:lnTo>
                <a:lnTo>
                  <a:pt x="1898092" y="2760219"/>
                </a:lnTo>
                <a:cubicBezTo>
                  <a:pt x="2468342" y="2760219"/>
                  <a:pt x="2856277" y="2568283"/>
                  <a:pt x="3088855" y="2272610"/>
                </a:cubicBezTo>
                <a:cubicBezTo>
                  <a:pt x="3264774" y="2492880"/>
                  <a:pt x="3508318" y="2659224"/>
                  <a:pt x="3796642" y="2737826"/>
                </a:cubicBezTo>
                <a:lnTo>
                  <a:pt x="3481816" y="3601080"/>
                </a:lnTo>
                <a:cubicBezTo>
                  <a:pt x="3227762" y="3305864"/>
                  <a:pt x="2850337" y="3115299"/>
                  <a:pt x="2423563" y="3115299"/>
                </a:cubicBezTo>
                <a:cubicBezTo>
                  <a:pt x="1764212" y="3115299"/>
                  <a:pt x="1252449" y="3546698"/>
                  <a:pt x="1085669" y="4108795"/>
                </a:cubicBezTo>
                <a:close/>
                <a:moveTo>
                  <a:pt x="1712578" y="4211618"/>
                </a:moveTo>
                <a:cubicBezTo>
                  <a:pt x="1803965" y="3931026"/>
                  <a:pt x="2077666" y="3725381"/>
                  <a:pt x="2417166" y="3725381"/>
                </a:cubicBezTo>
                <a:cubicBezTo>
                  <a:pt x="2756666" y="3725381"/>
                  <a:pt x="3033566" y="3927828"/>
                  <a:pt x="3118556" y="4211618"/>
                </a:cubicBezTo>
                <a:lnTo>
                  <a:pt x="1713035" y="4211618"/>
                </a:lnTo>
                <a:close/>
              </a:path>
            </a:pathLst>
          </a:custGeom>
          <a:solidFill>
            <a:srgbClr val="D76132"/>
          </a:solidFill>
          <a:ln w="4569" cap="flat">
            <a:noFill/>
            <a:prstDash val="solid"/>
            <a:miter/>
          </a:ln>
        </p:spPr>
        <p:txBody>
          <a:bodyPr rtlCol="0" anchor="ctr"/>
          <a:lstStyle/>
          <a:p>
            <a:endParaRPr lang="es-ES"/>
          </a:p>
        </p:txBody>
      </p:sp>
      <p:sp>
        <p:nvSpPr>
          <p:cNvPr id="10" name="Marcador de texto 17">
            <a:extLst>
              <a:ext uri="{FF2B5EF4-FFF2-40B4-BE49-F238E27FC236}">
                <a16:creationId xmlns:a16="http://schemas.microsoft.com/office/drawing/2014/main" id="{58E82B37-9DF1-DF28-947C-74BFE31D0C42}"/>
              </a:ext>
            </a:extLst>
          </p:cNvPr>
          <p:cNvSpPr>
            <a:spLocks noGrp="1"/>
          </p:cNvSpPr>
          <p:nvPr>
            <p:ph type="body" sz="quarter" idx="26" hasCustomPrompt="1"/>
          </p:nvPr>
        </p:nvSpPr>
        <p:spPr>
          <a:xfrm>
            <a:off x="890141" y="1421232"/>
            <a:ext cx="4822767" cy="927087"/>
          </a:xfrm>
        </p:spPr>
        <p:txBody>
          <a:bodyPr bIns="720000">
            <a:noAutofit/>
          </a:bodyPr>
          <a:lstStyle>
            <a:lvl1pPr marL="0" indent="0">
              <a:lnSpc>
                <a:spcPts val="2040"/>
              </a:lnSpc>
              <a:buNone/>
              <a:defRPr sz="1500" b="1" i="0">
                <a:latin typeface="Calibri" panose="020F0502020204030204" pitchFamily="34" charset="0"/>
                <a:cs typeface="Calibri" panose="020F0502020204030204" pitchFamily="34" charset="0"/>
              </a:defRPr>
            </a:lvl1pPr>
          </a:lstStyle>
          <a:p>
            <a:pPr lvl="0"/>
            <a:r>
              <a:rPr lang="es-ES"/>
              <a:t>Esto servirá para describir el titular y de lo que va la página que estás mostrando</a:t>
            </a:r>
          </a:p>
        </p:txBody>
      </p:sp>
    </p:spTree>
    <p:extLst>
      <p:ext uri="{BB962C8B-B14F-4D97-AF65-F5344CB8AC3E}">
        <p14:creationId xmlns:p14="http://schemas.microsoft.com/office/powerpoint/2010/main" val="21483599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Solo el título">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11" name="Gráfico 10">
                <a:extLst>
                  <a:ext uri="{FF2B5EF4-FFF2-40B4-BE49-F238E27FC236}">
                    <a16:creationId xmlns:a16="http://schemas.microsoft.com/office/drawing/2014/main" id="{C63CC953-6A22-A125-4B1D-1C1C314B0147}"/>
                  </a:ext>
                </a:extLst>
              </p:cNvPr>
              <p:cNvGraphicFramePr/>
              <p:nvPr userDrawn="1">
                <p:extLst>
                  <p:ext uri="{D42A27DB-BD31-4B8C-83A1-F6EECF244321}">
                    <p14:modId xmlns:p14="http://schemas.microsoft.com/office/powerpoint/2010/main" val="4265834728"/>
                  </p:ext>
                </p:extLst>
              </p:nvPr>
            </p:nvGraphicFramePr>
            <p:xfrm>
              <a:off x="2032000" y="719666"/>
              <a:ext cx="8128000" cy="5418667"/>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1" name="Gráfico 10">
                <a:extLst>
                  <a:ext uri="{FF2B5EF4-FFF2-40B4-BE49-F238E27FC236}">
                    <a16:creationId xmlns:a16="http://schemas.microsoft.com/office/drawing/2014/main" id="{C63CC953-6A22-A125-4B1D-1C1C314B0147}"/>
                  </a:ext>
                </a:extLst>
              </p:cNvPr>
              <p:cNvPicPr>
                <a:picLocks noGrp="1" noRot="1" noChangeAspect="1" noMove="1" noResize="1" noEditPoints="1" noAdjustHandles="1" noChangeArrowheads="1" noChangeShapeType="1"/>
              </p:cNvPicPr>
              <p:nvPr/>
            </p:nvPicPr>
            <p:blipFill>
              <a:blip r:embed="rId3"/>
              <a:stretch>
                <a:fillRect/>
              </a:stretch>
            </p:blipFill>
            <p:spPr>
              <a:xfrm>
                <a:off x="2032000" y="719666"/>
                <a:ext cx="8128000" cy="5418667"/>
              </a:xfrm>
              <a:prstGeom prst="rect">
                <a:avLst/>
              </a:prstGeom>
            </p:spPr>
          </p:pic>
        </mc:Fallback>
      </mc:AlternateContent>
      <p:sp>
        <p:nvSpPr>
          <p:cNvPr id="12" name="Rectángulo 11">
            <a:extLst>
              <a:ext uri="{FF2B5EF4-FFF2-40B4-BE49-F238E27FC236}">
                <a16:creationId xmlns:a16="http://schemas.microsoft.com/office/drawing/2014/main" id="{169697F5-A088-06E9-485B-2CCB87D364CF}"/>
              </a:ext>
            </a:extLst>
          </p:cNvPr>
          <p:cNvSpPr/>
          <p:nvPr userDrawn="1"/>
        </p:nvSpPr>
        <p:spPr>
          <a:xfrm>
            <a:off x="-2781923" y="1579417"/>
            <a:ext cx="3058166" cy="3429001"/>
          </a:xfrm>
          <a:prstGeom prst="rect">
            <a:avLst/>
          </a:prstGeom>
          <a:solidFill>
            <a:srgbClr val="F188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B7504221-BE86-73F1-BDE3-661D76FE91CA}"/>
              </a:ext>
            </a:extLst>
          </p:cNvPr>
          <p:cNvSpPr/>
          <p:nvPr userDrawn="1"/>
        </p:nvSpPr>
        <p:spPr>
          <a:xfrm>
            <a:off x="-1995096" y="-2185063"/>
            <a:ext cx="2497502" cy="3429003"/>
          </a:xfrm>
          <a:prstGeom prst="rect">
            <a:avLst/>
          </a:prstGeom>
          <a:solidFill>
            <a:srgbClr val="72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A738795C-1FA8-63BD-B87D-4498A2C503EE}"/>
              </a:ext>
            </a:extLst>
          </p:cNvPr>
          <p:cNvSpPr/>
          <p:nvPr userDrawn="1"/>
        </p:nvSpPr>
        <p:spPr>
          <a:xfrm>
            <a:off x="-1995096" y="1579415"/>
            <a:ext cx="2497502" cy="3429004"/>
          </a:xfrm>
          <a:prstGeom prst="rect">
            <a:avLst/>
          </a:prstGeom>
          <a:solidFill>
            <a:srgbClr val="B26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D3098E88-5F4C-5D94-47B3-E0B103E55CD4}"/>
              </a:ext>
            </a:extLst>
          </p:cNvPr>
          <p:cNvSpPr/>
          <p:nvPr userDrawn="1"/>
        </p:nvSpPr>
        <p:spPr>
          <a:xfrm>
            <a:off x="-3901894" y="-2185063"/>
            <a:ext cx="3428374" cy="3429003"/>
          </a:xfrm>
          <a:prstGeom prst="rect">
            <a:avLst/>
          </a:prstGeom>
          <a:solidFill>
            <a:srgbClr val="D76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953627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‹Nº›</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8130813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‹Nº›</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33769857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257150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dirty="0"/>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‹Nº›</a:t>
            </a:fld>
            <a:endParaRPr lang="en-GB" dirty="0"/>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20473139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‹Nº›</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33706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‹Nº›</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5005565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‹Nº›</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159959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‹Nº›</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7934084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‹Nº›</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0368402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p>
            <a:fld id="{F46C79FD-C571-418B-AB0F-5EE936C85276}" type="slidenum">
              <a:rPr lang="en-GB" smtClean="0"/>
              <a:t>‹Nº›</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7461210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‹Nº›</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8025448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‹Nº›</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4365714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‹Nº›</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104939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dirty="0"/>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2231198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F46C79FD-C571-418B-AB0F-5EE936C85276}" type="slidenum">
              <a:rPr lang="en-GB" smtClean="0"/>
              <a:t>‹Nº›</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a:t>Click icon to add picture</a:t>
            </a:r>
            <a:endParaRPr lang="en-GB" dirty="0"/>
          </a:p>
        </p:txBody>
      </p:sp>
    </p:spTree>
    <p:extLst>
      <p:ext uri="{BB962C8B-B14F-4D97-AF65-F5344CB8AC3E}">
        <p14:creationId xmlns:p14="http://schemas.microsoft.com/office/powerpoint/2010/main" val="3348121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‹Nº›</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38242887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‹Nº›</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Edit Master text styles</a:t>
            </a:r>
          </a:p>
        </p:txBody>
      </p:sp>
    </p:spTree>
    <p:extLst>
      <p:ext uri="{BB962C8B-B14F-4D97-AF65-F5344CB8AC3E}">
        <p14:creationId xmlns:p14="http://schemas.microsoft.com/office/powerpoint/2010/main" val="38096665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‹Nº›</a:t>
            </a:fld>
            <a:endParaRPr lang="en-GB" dirty="0"/>
          </a:p>
        </p:txBody>
      </p:sp>
      <p:sp>
        <p:nvSpPr>
          <p:cNvPr id="6" name="Text Placeholder 5"/>
          <p:cNvSpPr>
            <a:spLocks noGrp="1"/>
          </p:cNvSpPr>
          <p:nvPr>
            <p:ph type="body" sz="quarter" idx="14"/>
          </p:nvPr>
        </p:nvSpPr>
        <p:spPr>
          <a:xfrm>
            <a:off x="838200" y="3630613"/>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791666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‹Nº›</a:t>
            </a:fld>
            <a:endParaRPr lang="en-GB"/>
          </a:p>
        </p:txBody>
      </p:sp>
    </p:spTree>
    <p:extLst>
      <p:ext uri="{BB962C8B-B14F-4D97-AF65-F5344CB8AC3E}">
        <p14:creationId xmlns:p14="http://schemas.microsoft.com/office/powerpoint/2010/main" val="37386468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6.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5.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6.pn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8.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15.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heme" Target="../theme/theme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C122F6C-3B54-114F-5787-4FEA81AB72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portadas</a:t>
            </a:r>
          </a:p>
        </p:txBody>
      </p:sp>
      <p:sp>
        <p:nvSpPr>
          <p:cNvPr id="3" name="Marcador de texto 2">
            <a:extLst>
              <a:ext uri="{FF2B5EF4-FFF2-40B4-BE49-F238E27FC236}">
                <a16:creationId xmlns:a16="http://schemas.microsoft.com/office/drawing/2014/main" id="{E6E7A8AC-039D-D19E-1B40-0C9A4FA618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p:txBody>
      </p:sp>
    </p:spTree>
    <p:extLst>
      <p:ext uri="{BB962C8B-B14F-4D97-AF65-F5344CB8AC3E}">
        <p14:creationId xmlns:p14="http://schemas.microsoft.com/office/powerpoint/2010/main" val="3015409354"/>
      </p:ext>
    </p:extLst>
  </p:cSld>
  <p:clrMap bg1="lt1" tx1="dk1" bg2="lt2" tx2="dk2" accent1="accent1" accent2="accent2" accent3="accent3" accent4="accent4" accent5="accent5" accent6="accent6" hlink="hlink" folHlink="folHlink"/>
  <p:sldLayoutIdLst>
    <p:sldLayoutId id="2147483768" r:id="rId1"/>
    <p:sldLayoutId id="2147483777" r:id="rId2"/>
    <p:sldLayoutId id="2147483778" r:id="rId3"/>
    <p:sldLayoutId id="2147483776" r:id="rId4"/>
  </p:sldLayoutIdLst>
  <p:txStyles>
    <p:titleStyle>
      <a:lvl1pPr algn="l" defTabSz="914400" rtl="0" eaLnBrk="1" latinLnBrk="0" hangingPunct="1">
        <a:lnSpc>
          <a:spcPct val="90000"/>
        </a:lnSpc>
        <a:spcBef>
          <a:spcPct val="0"/>
        </a:spcBef>
        <a:buNone/>
        <a:defRPr sz="4000" b="1" i="0" kern="1200">
          <a:solidFill>
            <a:schemeClr val="tx1">
              <a:lumMod val="75000"/>
              <a:lumOff val="25000"/>
            </a:schemeClr>
          </a:solidFill>
          <a:latin typeface="+mj-lt"/>
          <a:ea typeface="+mj-ea"/>
          <a:cs typeface="Poppi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8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C122F6C-3B54-114F-5787-4FEA81AB72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índice</a:t>
            </a:r>
          </a:p>
        </p:txBody>
      </p:sp>
      <p:sp>
        <p:nvSpPr>
          <p:cNvPr id="3" name="Marcador de texto 2">
            <a:extLst>
              <a:ext uri="{FF2B5EF4-FFF2-40B4-BE49-F238E27FC236}">
                <a16:creationId xmlns:a16="http://schemas.microsoft.com/office/drawing/2014/main" id="{E6E7A8AC-039D-D19E-1B40-0C9A4FA618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p:txBody>
      </p:sp>
    </p:spTree>
    <p:extLst>
      <p:ext uri="{BB962C8B-B14F-4D97-AF65-F5344CB8AC3E}">
        <p14:creationId xmlns:p14="http://schemas.microsoft.com/office/powerpoint/2010/main" val="1750606388"/>
      </p:ext>
    </p:extLst>
  </p:cSld>
  <p:clrMap bg1="lt1" tx1="dk1" bg2="lt2" tx2="dk2" accent1="accent1" accent2="accent2" accent3="accent3" accent4="accent4" accent5="accent5" accent6="accent6" hlink="hlink" folHlink="folHlink"/>
  <p:sldLayoutIdLst>
    <p:sldLayoutId id="2147483677" r:id="rId1"/>
    <p:sldLayoutId id="2147483688" r:id="rId2"/>
    <p:sldLayoutId id="2147483689" r:id="rId3"/>
  </p:sldLayoutIdLst>
  <p:txStyles>
    <p:titleStyle>
      <a:lvl1pPr algn="l" defTabSz="914400" rtl="0" eaLnBrk="1" latinLnBrk="0" hangingPunct="1">
        <a:lnSpc>
          <a:spcPct val="90000"/>
        </a:lnSpc>
        <a:spcBef>
          <a:spcPct val="0"/>
        </a:spcBef>
        <a:buNone/>
        <a:defRPr sz="40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8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2977E8B-DE51-D997-D793-AD185EC772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entradillas</a:t>
            </a:r>
          </a:p>
        </p:txBody>
      </p:sp>
    </p:spTree>
    <p:extLst>
      <p:ext uri="{BB962C8B-B14F-4D97-AF65-F5344CB8AC3E}">
        <p14:creationId xmlns:p14="http://schemas.microsoft.com/office/powerpoint/2010/main" val="1812447764"/>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5" r:id="rId4"/>
  </p:sldLayoutIdLst>
  <p:txStyles>
    <p:titleStyle>
      <a:lvl1pPr algn="l" defTabSz="914400" rtl="0" eaLnBrk="1" latinLnBrk="0" hangingPunct="1">
        <a:lnSpc>
          <a:spcPct val="90000"/>
        </a:lnSpc>
        <a:spcBef>
          <a:spcPct val="0"/>
        </a:spcBef>
        <a:buNone/>
        <a:defRPr sz="40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5ABFFF6-BD0B-0FB1-ECB8-04D96EE81E67}"/>
              </a:ext>
            </a:extLst>
          </p:cNvPr>
          <p:cNvSpPr>
            <a:spLocks noGrp="1"/>
          </p:cNvSpPr>
          <p:nvPr>
            <p:ph type="title"/>
          </p:nvPr>
        </p:nvSpPr>
        <p:spPr>
          <a:xfrm>
            <a:off x="838200" y="365125"/>
            <a:ext cx="10515600" cy="1325563"/>
          </a:xfrm>
          <a:prstGeom prst="rect">
            <a:avLst/>
          </a:prstGeom>
        </p:spPr>
        <p:txBody>
          <a:bodyPr vert="horz" lIns="90000" tIns="108000" rIns="90000" bIns="108000" rtlCol="0" anchor="ctr">
            <a:normAutofit/>
          </a:bodyPr>
          <a:lstStyle/>
          <a:p>
            <a:r>
              <a:rPr lang="es-ES"/>
              <a:t>Página de datos</a:t>
            </a:r>
          </a:p>
        </p:txBody>
      </p:sp>
      <p:sp>
        <p:nvSpPr>
          <p:cNvPr id="3" name="Marcador de texto 2">
            <a:extLst>
              <a:ext uri="{FF2B5EF4-FFF2-40B4-BE49-F238E27FC236}">
                <a16:creationId xmlns:a16="http://schemas.microsoft.com/office/drawing/2014/main" id="{0D715699-10B1-76D2-1997-BD32E7839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pic>
        <p:nvPicPr>
          <p:cNvPr id="12" name="Imagen 11" descr="Fondo negro con letras blancas&#10;&#10;Descripción generada automáticamente con confianza media">
            <a:extLst>
              <a:ext uri="{FF2B5EF4-FFF2-40B4-BE49-F238E27FC236}">
                <a16:creationId xmlns:a16="http://schemas.microsoft.com/office/drawing/2014/main" id="{B94374BA-4FF8-3111-5A83-533E8949707B}"/>
              </a:ext>
            </a:extLst>
          </p:cNvPr>
          <p:cNvPicPr>
            <a:picLocks noChangeAspect="1"/>
          </p:cNvPicPr>
          <p:nvPr userDrawn="1"/>
        </p:nvPicPr>
        <p:blipFill>
          <a:blip r:embed="rId8"/>
          <a:stretch>
            <a:fillRect/>
          </a:stretch>
        </p:blipFill>
        <p:spPr>
          <a:xfrm>
            <a:off x="-6350" y="6203110"/>
            <a:ext cx="4874079" cy="658903"/>
          </a:xfrm>
          <a:prstGeom prst="rect">
            <a:avLst/>
          </a:prstGeom>
        </p:spPr>
      </p:pic>
      <p:grpSp>
        <p:nvGrpSpPr>
          <p:cNvPr id="37" name="Grupo 36">
            <a:extLst>
              <a:ext uri="{FF2B5EF4-FFF2-40B4-BE49-F238E27FC236}">
                <a16:creationId xmlns:a16="http://schemas.microsoft.com/office/drawing/2014/main" id="{4607B480-9B18-8245-4B1B-C2FC6E86918C}"/>
              </a:ext>
            </a:extLst>
          </p:cNvPr>
          <p:cNvGrpSpPr/>
          <p:nvPr userDrawn="1"/>
        </p:nvGrpSpPr>
        <p:grpSpPr>
          <a:xfrm>
            <a:off x="11261495" y="290830"/>
            <a:ext cx="930505" cy="148590"/>
            <a:chOff x="5632450" y="3352800"/>
            <a:chExt cx="930505" cy="148590"/>
          </a:xfrm>
        </p:grpSpPr>
        <p:sp>
          <p:nvSpPr>
            <p:cNvPr id="20" name="Forma libre 19">
              <a:extLst>
                <a:ext uri="{FF2B5EF4-FFF2-40B4-BE49-F238E27FC236}">
                  <a16:creationId xmlns:a16="http://schemas.microsoft.com/office/drawing/2014/main" id="{2C973F3C-6519-E9EC-164C-1616E9AC72F0}"/>
                </a:ext>
              </a:extLst>
            </p:cNvPr>
            <p:cNvSpPr/>
            <p:nvPr/>
          </p:nvSpPr>
          <p:spPr>
            <a:xfrm>
              <a:off x="5632450" y="3393090"/>
              <a:ext cx="49666" cy="68008"/>
            </a:xfrm>
            <a:custGeom>
              <a:avLst/>
              <a:gdLst>
                <a:gd name="connsiteX0" fmla="*/ 33111 w 49666"/>
                <a:gd name="connsiteY0" fmla="*/ 0 h 68008"/>
                <a:gd name="connsiteX1" fmla="*/ 33111 w 49666"/>
                <a:gd name="connsiteY1" fmla="*/ 25622 h 68008"/>
                <a:gd name="connsiteX2" fmla="*/ 16461 w 49666"/>
                <a:gd name="connsiteY2" fmla="*/ 25622 h 68008"/>
                <a:gd name="connsiteX3" fmla="*/ 16461 w 49666"/>
                <a:gd name="connsiteY3" fmla="*/ 0 h 68008"/>
                <a:gd name="connsiteX4" fmla="*/ 0 w 49666"/>
                <a:gd name="connsiteY4" fmla="*/ 0 h 68008"/>
                <a:gd name="connsiteX5" fmla="*/ 0 w 49666"/>
                <a:gd name="connsiteY5" fmla="*/ 68009 h 68008"/>
                <a:gd name="connsiteX6" fmla="*/ 16461 w 49666"/>
                <a:gd name="connsiteY6" fmla="*/ 68009 h 68008"/>
                <a:gd name="connsiteX7" fmla="*/ 16461 w 49666"/>
                <a:gd name="connsiteY7" fmla="*/ 41529 h 68008"/>
                <a:gd name="connsiteX8" fmla="*/ 33111 w 49666"/>
                <a:gd name="connsiteY8" fmla="*/ 41529 h 68008"/>
                <a:gd name="connsiteX9" fmla="*/ 33111 w 49666"/>
                <a:gd name="connsiteY9" fmla="*/ 68009 h 68008"/>
                <a:gd name="connsiteX10" fmla="*/ 49666 w 49666"/>
                <a:gd name="connsiteY10" fmla="*/ 68009 h 68008"/>
                <a:gd name="connsiteX11" fmla="*/ 49666 w 49666"/>
                <a:gd name="connsiteY11" fmla="*/ 0 h 68008"/>
                <a:gd name="connsiteX12" fmla="*/ 33111 w 49666"/>
                <a:gd name="connsiteY12"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66" h="68008">
                  <a:moveTo>
                    <a:pt x="33111" y="0"/>
                  </a:moveTo>
                  <a:lnTo>
                    <a:pt x="33111" y="25622"/>
                  </a:lnTo>
                  <a:lnTo>
                    <a:pt x="16461" y="25622"/>
                  </a:lnTo>
                  <a:lnTo>
                    <a:pt x="16461" y="0"/>
                  </a:lnTo>
                  <a:lnTo>
                    <a:pt x="0" y="0"/>
                  </a:lnTo>
                  <a:lnTo>
                    <a:pt x="0" y="68009"/>
                  </a:lnTo>
                  <a:lnTo>
                    <a:pt x="16461" y="68009"/>
                  </a:lnTo>
                  <a:lnTo>
                    <a:pt x="16461" y="41529"/>
                  </a:lnTo>
                  <a:lnTo>
                    <a:pt x="33111" y="41529"/>
                  </a:lnTo>
                  <a:lnTo>
                    <a:pt x="33111" y="68009"/>
                  </a:lnTo>
                  <a:lnTo>
                    <a:pt x="49666" y="68009"/>
                  </a:lnTo>
                  <a:lnTo>
                    <a:pt x="49666" y="0"/>
                  </a:lnTo>
                  <a:lnTo>
                    <a:pt x="33111" y="0"/>
                  </a:lnTo>
                  <a:close/>
                </a:path>
              </a:pathLst>
            </a:custGeom>
            <a:solidFill>
              <a:srgbClr val="575756"/>
            </a:solidFill>
            <a:ln w="9428" cap="flat">
              <a:noFill/>
              <a:prstDash val="solid"/>
              <a:miter/>
            </a:ln>
          </p:spPr>
          <p:txBody>
            <a:bodyPr rtlCol="0" anchor="ctr"/>
            <a:lstStyle/>
            <a:p>
              <a:endParaRPr lang="es-ES"/>
            </a:p>
          </p:txBody>
        </p:sp>
        <p:sp>
          <p:nvSpPr>
            <p:cNvPr id="21" name="Forma libre 20">
              <a:extLst>
                <a:ext uri="{FF2B5EF4-FFF2-40B4-BE49-F238E27FC236}">
                  <a16:creationId xmlns:a16="http://schemas.microsoft.com/office/drawing/2014/main" id="{BF360C6E-14F2-8826-4E50-04571772D64C}"/>
                </a:ext>
              </a:extLst>
            </p:cNvPr>
            <p:cNvSpPr/>
            <p:nvPr/>
          </p:nvSpPr>
          <p:spPr>
            <a:xfrm>
              <a:off x="5686656" y="3393185"/>
              <a:ext cx="65843" cy="67913"/>
            </a:xfrm>
            <a:custGeom>
              <a:avLst/>
              <a:gdLst>
                <a:gd name="connsiteX0" fmla="*/ 41909 w 65843"/>
                <a:gd name="connsiteY0" fmla="*/ 46577 h 67913"/>
                <a:gd name="connsiteX1" fmla="*/ 33111 w 65843"/>
                <a:gd name="connsiteY1" fmla="*/ 19812 h 67913"/>
                <a:gd name="connsiteX2" fmla="*/ 24313 w 65843"/>
                <a:gd name="connsiteY2" fmla="*/ 46577 h 67913"/>
                <a:gd name="connsiteX3" fmla="*/ 41814 w 65843"/>
                <a:gd name="connsiteY3" fmla="*/ 46577 h 67913"/>
                <a:gd name="connsiteX4" fmla="*/ 46166 w 65843"/>
                <a:gd name="connsiteY4" fmla="*/ 59531 h 67913"/>
                <a:gd name="connsiteX5" fmla="*/ 20150 w 65843"/>
                <a:gd name="connsiteY5" fmla="*/ 59531 h 67913"/>
                <a:gd name="connsiteX6" fmla="*/ 17312 w 65843"/>
                <a:gd name="connsiteY6" fmla="*/ 67913 h 67913"/>
                <a:gd name="connsiteX7" fmla="*/ 0 w 65843"/>
                <a:gd name="connsiteY7" fmla="*/ 67913 h 67913"/>
                <a:gd name="connsiteX8" fmla="*/ 24597 w 65843"/>
                <a:gd name="connsiteY8" fmla="*/ 0 h 67913"/>
                <a:gd name="connsiteX9" fmla="*/ 41625 w 65843"/>
                <a:gd name="connsiteY9" fmla="*/ 0 h 67913"/>
                <a:gd name="connsiteX10" fmla="*/ 65843 w 65843"/>
                <a:gd name="connsiteY10" fmla="*/ 67913 h 67913"/>
                <a:gd name="connsiteX11" fmla="*/ 49004 w 65843"/>
                <a:gd name="connsiteY11" fmla="*/ 67913 h 67913"/>
                <a:gd name="connsiteX12" fmla="*/ 46260 w 65843"/>
                <a:gd name="connsiteY12" fmla="*/ 59531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43" h="67913">
                  <a:moveTo>
                    <a:pt x="41909" y="46577"/>
                  </a:moveTo>
                  <a:lnTo>
                    <a:pt x="33111" y="19812"/>
                  </a:lnTo>
                  <a:lnTo>
                    <a:pt x="24313" y="46577"/>
                  </a:lnTo>
                  <a:lnTo>
                    <a:pt x="41814" y="46577"/>
                  </a:lnTo>
                  <a:close/>
                  <a:moveTo>
                    <a:pt x="46166" y="59531"/>
                  </a:moveTo>
                  <a:lnTo>
                    <a:pt x="20150" y="59531"/>
                  </a:lnTo>
                  <a:lnTo>
                    <a:pt x="17312" y="67913"/>
                  </a:lnTo>
                  <a:lnTo>
                    <a:pt x="0" y="67913"/>
                  </a:lnTo>
                  <a:lnTo>
                    <a:pt x="24597" y="0"/>
                  </a:lnTo>
                  <a:lnTo>
                    <a:pt x="41625" y="0"/>
                  </a:lnTo>
                  <a:lnTo>
                    <a:pt x="65843" y="67913"/>
                  </a:lnTo>
                  <a:lnTo>
                    <a:pt x="49004" y="67913"/>
                  </a:lnTo>
                  <a:lnTo>
                    <a:pt x="46260" y="59531"/>
                  </a:lnTo>
                  <a:close/>
                </a:path>
              </a:pathLst>
            </a:custGeom>
            <a:solidFill>
              <a:srgbClr val="575756"/>
            </a:solidFill>
            <a:ln w="9428" cap="flat">
              <a:noFill/>
              <a:prstDash val="solid"/>
              <a:miter/>
            </a:ln>
          </p:spPr>
          <p:txBody>
            <a:bodyPr rtlCol="0" anchor="ctr"/>
            <a:lstStyle/>
            <a:p>
              <a:endParaRPr lang="es-ES"/>
            </a:p>
          </p:txBody>
        </p:sp>
        <p:grpSp>
          <p:nvGrpSpPr>
            <p:cNvPr id="22" name="Gráfico 17">
              <a:extLst>
                <a:ext uri="{FF2B5EF4-FFF2-40B4-BE49-F238E27FC236}">
                  <a16:creationId xmlns:a16="http://schemas.microsoft.com/office/drawing/2014/main" id="{C3E52858-B5F7-1588-B29C-96A2C7ED772B}"/>
                </a:ext>
              </a:extLst>
            </p:cNvPr>
            <p:cNvGrpSpPr/>
            <p:nvPr/>
          </p:nvGrpSpPr>
          <p:grpSpPr>
            <a:xfrm>
              <a:off x="5750324" y="3391852"/>
              <a:ext cx="107852" cy="70580"/>
              <a:chOff x="5750324" y="3391852"/>
              <a:chExt cx="107852" cy="70580"/>
            </a:xfrm>
            <a:solidFill>
              <a:srgbClr val="575756"/>
            </a:solidFill>
          </p:grpSpPr>
          <p:sp>
            <p:nvSpPr>
              <p:cNvPr id="23" name="Forma libre 22">
                <a:extLst>
                  <a:ext uri="{FF2B5EF4-FFF2-40B4-BE49-F238E27FC236}">
                    <a16:creationId xmlns:a16="http://schemas.microsoft.com/office/drawing/2014/main" id="{A74CAABE-694F-0C85-16A9-8D72C79F2FA8}"/>
                  </a:ext>
                </a:extLst>
              </p:cNvPr>
              <p:cNvSpPr/>
              <p:nvPr/>
            </p:nvSpPr>
            <p:spPr>
              <a:xfrm>
                <a:off x="5750324" y="3392519"/>
                <a:ext cx="35097" cy="69246"/>
              </a:xfrm>
              <a:custGeom>
                <a:avLst/>
                <a:gdLst>
                  <a:gd name="connsiteX0" fmla="*/ 0 w 35097"/>
                  <a:gd name="connsiteY0" fmla="*/ 34671 h 69246"/>
                  <a:gd name="connsiteX1" fmla="*/ 35097 w 35097"/>
                  <a:gd name="connsiteY1" fmla="*/ 0 h 69246"/>
                  <a:gd name="connsiteX2" fmla="*/ 35097 w 35097"/>
                  <a:gd name="connsiteY2" fmla="*/ 16669 h 69246"/>
                  <a:gd name="connsiteX3" fmla="*/ 16555 w 35097"/>
                  <a:gd name="connsiteY3" fmla="*/ 34671 h 69246"/>
                  <a:gd name="connsiteX4" fmla="*/ 35097 w 35097"/>
                  <a:gd name="connsiteY4" fmla="*/ 52673 h 69246"/>
                  <a:gd name="connsiteX5" fmla="*/ 35097 w 35097"/>
                  <a:gd name="connsiteY5" fmla="*/ 69247 h 69246"/>
                  <a:gd name="connsiteX6" fmla="*/ 0 w 35097"/>
                  <a:gd name="connsiteY6" fmla="*/ 34671 h 6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7" h="69246">
                    <a:moveTo>
                      <a:pt x="0" y="34671"/>
                    </a:moveTo>
                    <a:cubicBezTo>
                      <a:pt x="0" y="15811"/>
                      <a:pt x="15420" y="0"/>
                      <a:pt x="35097" y="0"/>
                    </a:cubicBezTo>
                    <a:lnTo>
                      <a:pt x="35097" y="16669"/>
                    </a:lnTo>
                    <a:cubicBezTo>
                      <a:pt x="24407" y="16669"/>
                      <a:pt x="16555" y="24765"/>
                      <a:pt x="16555" y="34671"/>
                    </a:cubicBezTo>
                    <a:cubicBezTo>
                      <a:pt x="16555" y="44577"/>
                      <a:pt x="24313" y="52673"/>
                      <a:pt x="35097" y="52673"/>
                    </a:cubicBezTo>
                    <a:lnTo>
                      <a:pt x="35097" y="69247"/>
                    </a:lnTo>
                    <a:cubicBezTo>
                      <a:pt x="15420" y="69247"/>
                      <a:pt x="0" y="53626"/>
                      <a:pt x="0" y="34671"/>
                    </a:cubicBezTo>
                  </a:path>
                </a:pathLst>
              </a:custGeom>
              <a:solidFill>
                <a:srgbClr val="575756"/>
              </a:solidFill>
              <a:ln w="9428"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8033FB66-952E-990B-52D9-AB11B32B094A}"/>
                  </a:ext>
                </a:extLst>
              </p:cNvPr>
              <p:cNvSpPr/>
              <p:nvPr/>
            </p:nvSpPr>
            <p:spPr>
              <a:xfrm>
                <a:off x="5788164" y="3391852"/>
                <a:ext cx="70012" cy="70580"/>
              </a:xfrm>
              <a:custGeom>
                <a:avLst/>
                <a:gdLst>
                  <a:gd name="connsiteX0" fmla="*/ 52504 w 70012"/>
                  <a:gd name="connsiteY0" fmla="*/ 27718 h 70580"/>
                  <a:gd name="connsiteX1" fmla="*/ 34908 w 70012"/>
                  <a:gd name="connsiteY1" fmla="*/ 15430 h 70580"/>
                  <a:gd name="connsiteX2" fmla="*/ 17218 w 70012"/>
                  <a:gd name="connsiteY2" fmla="*/ 27718 h 70580"/>
                  <a:gd name="connsiteX3" fmla="*/ 52504 w 70012"/>
                  <a:gd name="connsiteY3" fmla="*/ 27718 h 70580"/>
                  <a:gd name="connsiteX4" fmla="*/ 0 w 70012"/>
                  <a:gd name="connsiteY4" fmla="*/ 35243 h 70580"/>
                  <a:gd name="connsiteX5" fmla="*/ 35097 w 70012"/>
                  <a:gd name="connsiteY5" fmla="*/ 0 h 70580"/>
                  <a:gd name="connsiteX6" fmla="*/ 69627 w 70012"/>
                  <a:gd name="connsiteY6" fmla="*/ 40100 h 70580"/>
                  <a:gd name="connsiteX7" fmla="*/ 16272 w 70012"/>
                  <a:gd name="connsiteY7" fmla="*/ 40100 h 70580"/>
                  <a:gd name="connsiteX8" fmla="*/ 35003 w 70012"/>
                  <a:gd name="connsiteY8" fmla="*/ 55340 h 70580"/>
                  <a:gd name="connsiteX9" fmla="*/ 50612 w 70012"/>
                  <a:gd name="connsiteY9" fmla="*/ 46387 h 70580"/>
                  <a:gd name="connsiteX10" fmla="*/ 68397 w 70012"/>
                  <a:gd name="connsiteY10" fmla="*/ 46387 h 70580"/>
                  <a:gd name="connsiteX11" fmla="*/ 35097 w 70012"/>
                  <a:gd name="connsiteY11" fmla="*/ 70580 h 70580"/>
                  <a:gd name="connsiteX12" fmla="*/ 0 w 70012"/>
                  <a:gd name="connsiteY12" fmla="*/ 35243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12" h="70580">
                    <a:moveTo>
                      <a:pt x="52504" y="27718"/>
                    </a:moveTo>
                    <a:cubicBezTo>
                      <a:pt x="50328" y="20574"/>
                      <a:pt x="43422" y="15430"/>
                      <a:pt x="34908" y="15430"/>
                    </a:cubicBezTo>
                    <a:cubicBezTo>
                      <a:pt x="26394" y="15430"/>
                      <a:pt x="19488" y="20669"/>
                      <a:pt x="17218" y="27718"/>
                    </a:cubicBezTo>
                    <a:lnTo>
                      <a:pt x="52504" y="27718"/>
                    </a:lnTo>
                    <a:close/>
                    <a:moveTo>
                      <a:pt x="0" y="35243"/>
                    </a:moveTo>
                    <a:cubicBezTo>
                      <a:pt x="0" y="16478"/>
                      <a:pt x="14758" y="0"/>
                      <a:pt x="35097" y="0"/>
                    </a:cubicBezTo>
                    <a:cubicBezTo>
                      <a:pt x="55437" y="0"/>
                      <a:pt x="72844" y="19050"/>
                      <a:pt x="69627" y="40100"/>
                    </a:cubicBezTo>
                    <a:lnTo>
                      <a:pt x="16272" y="40100"/>
                    </a:lnTo>
                    <a:cubicBezTo>
                      <a:pt x="17501" y="48673"/>
                      <a:pt x="25164" y="55340"/>
                      <a:pt x="35003" y="55340"/>
                    </a:cubicBezTo>
                    <a:cubicBezTo>
                      <a:pt x="41814" y="55340"/>
                      <a:pt x="47679" y="51721"/>
                      <a:pt x="50612" y="46387"/>
                    </a:cubicBezTo>
                    <a:lnTo>
                      <a:pt x="68397" y="46387"/>
                    </a:lnTo>
                    <a:cubicBezTo>
                      <a:pt x="64140" y="60293"/>
                      <a:pt x="51180" y="70580"/>
                      <a:pt x="35097" y="70580"/>
                    </a:cubicBezTo>
                    <a:cubicBezTo>
                      <a:pt x="14758" y="70580"/>
                      <a:pt x="0" y="54197"/>
                      <a:pt x="0" y="35243"/>
                    </a:cubicBezTo>
                  </a:path>
                </a:pathLst>
              </a:custGeom>
              <a:solidFill>
                <a:srgbClr val="575756"/>
              </a:solidFill>
              <a:ln w="9428" cap="flat">
                <a:noFill/>
                <a:prstDash val="solid"/>
                <a:miter/>
              </a:ln>
            </p:spPr>
            <p:txBody>
              <a:bodyPr rtlCol="0" anchor="ctr"/>
              <a:lstStyle/>
              <a:p>
                <a:endParaRPr lang="es-ES"/>
              </a:p>
            </p:txBody>
          </p:sp>
        </p:grpSp>
        <p:sp>
          <p:nvSpPr>
            <p:cNvPr id="25" name="Forma libre 24">
              <a:extLst>
                <a:ext uri="{FF2B5EF4-FFF2-40B4-BE49-F238E27FC236}">
                  <a16:creationId xmlns:a16="http://schemas.microsoft.com/office/drawing/2014/main" id="{60B8E175-C823-288C-F628-AF8723239A92}"/>
                </a:ext>
              </a:extLst>
            </p:cNvPr>
            <p:cNvSpPr/>
            <p:nvPr/>
          </p:nvSpPr>
          <p:spPr>
            <a:xfrm>
              <a:off x="5865927" y="3393281"/>
              <a:ext cx="77762" cy="67817"/>
            </a:xfrm>
            <a:custGeom>
              <a:avLst/>
              <a:gdLst>
                <a:gd name="connsiteX0" fmla="*/ 0 w 77762"/>
                <a:gd name="connsiteY0" fmla="*/ 0 h 67817"/>
                <a:gd name="connsiteX1" fmla="*/ 21853 w 77762"/>
                <a:gd name="connsiteY1" fmla="*/ 0 h 67817"/>
                <a:gd name="connsiteX2" fmla="*/ 39071 w 77762"/>
                <a:gd name="connsiteY2" fmla="*/ 46101 h 67817"/>
                <a:gd name="connsiteX3" fmla="*/ 56004 w 77762"/>
                <a:gd name="connsiteY3" fmla="*/ 0 h 67817"/>
                <a:gd name="connsiteX4" fmla="*/ 77763 w 77762"/>
                <a:gd name="connsiteY4" fmla="*/ 0 h 67817"/>
                <a:gd name="connsiteX5" fmla="*/ 77763 w 77762"/>
                <a:gd name="connsiteY5" fmla="*/ 67818 h 67817"/>
                <a:gd name="connsiteX6" fmla="*/ 61302 w 77762"/>
                <a:gd name="connsiteY6" fmla="*/ 67818 h 67817"/>
                <a:gd name="connsiteX7" fmla="*/ 61302 w 77762"/>
                <a:gd name="connsiteY7" fmla="*/ 28099 h 67817"/>
                <a:gd name="connsiteX8" fmla="*/ 46260 w 77762"/>
                <a:gd name="connsiteY8" fmla="*/ 67818 h 67817"/>
                <a:gd name="connsiteX9" fmla="*/ 31597 w 77762"/>
                <a:gd name="connsiteY9" fmla="*/ 67818 h 67817"/>
                <a:gd name="connsiteX10" fmla="*/ 16461 w 77762"/>
                <a:gd name="connsiteY10" fmla="*/ 27623 h 67817"/>
                <a:gd name="connsiteX11" fmla="*/ 16461 w 77762"/>
                <a:gd name="connsiteY11" fmla="*/ 67818 h 67817"/>
                <a:gd name="connsiteX12" fmla="*/ 0 w 77762"/>
                <a:gd name="connsiteY12" fmla="*/ 67818 h 67817"/>
                <a:gd name="connsiteX13" fmla="*/ 0 w 77762"/>
                <a:gd name="connsiteY13" fmla="*/ 0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762" h="67817">
                  <a:moveTo>
                    <a:pt x="0" y="0"/>
                  </a:moveTo>
                  <a:lnTo>
                    <a:pt x="21853" y="0"/>
                  </a:lnTo>
                  <a:lnTo>
                    <a:pt x="39071" y="46101"/>
                  </a:lnTo>
                  <a:lnTo>
                    <a:pt x="56004" y="0"/>
                  </a:lnTo>
                  <a:lnTo>
                    <a:pt x="77763" y="0"/>
                  </a:lnTo>
                  <a:lnTo>
                    <a:pt x="77763" y="67818"/>
                  </a:lnTo>
                  <a:lnTo>
                    <a:pt x="61302" y="67818"/>
                  </a:lnTo>
                  <a:lnTo>
                    <a:pt x="61302" y="28099"/>
                  </a:lnTo>
                  <a:lnTo>
                    <a:pt x="46260" y="67818"/>
                  </a:lnTo>
                  <a:lnTo>
                    <a:pt x="31597" y="67818"/>
                  </a:lnTo>
                  <a:lnTo>
                    <a:pt x="16461" y="27623"/>
                  </a:lnTo>
                  <a:lnTo>
                    <a:pt x="16461" y="67818"/>
                  </a:lnTo>
                  <a:lnTo>
                    <a:pt x="0" y="67818"/>
                  </a:lnTo>
                  <a:lnTo>
                    <a:pt x="0" y="0"/>
                  </a:lnTo>
                  <a:close/>
                </a:path>
              </a:pathLst>
            </a:custGeom>
            <a:solidFill>
              <a:srgbClr val="575756"/>
            </a:solidFill>
            <a:ln w="9428" cap="flat">
              <a:noFill/>
              <a:prstDash val="solid"/>
              <a:miter/>
            </a:ln>
          </p:spPr>
          <p:txBody>
            <a:bodyPr rtlCol="0" anchor="ctr"/>
            <a:lstStyle/>
            <a:p>
              <a:endParaRPr lang="es-ES"/>
            </a:p>
          </p:txBody>
        </p:sp>
        <p:grpSp>
          <p:nvGrpSpPr>
            <p:cNvPr id="26" name="Gráfico 17">
              <a:extLst>
                <a:ext uri="{FF2B5EF4-FFF2-40B4-BE49-F238E27FC236}">
                  <a16:creationId xmlns:a16="http://schemas.microsoft.com/office/drawing/2014/main" id="{4B64A11F-67D9-8745-A3C9-87180B12A665}"/>
                </a:ext>
              </a:extLst>
            </p:cNvPr>
            <p:cNvGrpSpPr/>
            <p:nvPr/>
          </p:nvGrpSpPr>
          <p:grpSpPr>
            <a:xfrm>
              <a:off x="5951353" y="3391757"/>
              <a:ext cx="102075" cy="70580"/>
              <a:chOff x="5951353" y="3391757"/>
              <a:chExt cx="102075" cy="70580"/>
            </a:xfrm>
            <a:solidFill>
              <a:srgbClr val="575756"/>
            </a:solidFill>
          </p:grpSpPr>
          <p:sp>
            <p:nvSpPr>
              <p:cNvPr id="27" name="Forma libre 26">
                <a:extLst>
                  <a:ext uri="{FF2B5EF4-FFF2-40B4-BE49-F238E27FC236}">
                    <a16:creationId xmlns:a16="http://schemas.microsoft.com/office/drawing/2014/main" id="{B2EA4C8E-B353-81FC-0C7E-BDC876977F7F}"/>
                  </a:ext>
                </a:extLst>
              </p:cNvPr>
              <p:cNvSpPr/>
              <p:nvPr/>
            </p:nvSpPr>
            <p:spPr>
              <a:xfrm>
                <a:off x="5951353"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sp>
            <p:nvSpPr>
              <p:cNvPr id="28" name="Forma libre 27">
                <a:extLst>
                  <a:ext uri="{FF2B5EF4-FFF2-40B4-BE49-F238E27FC236}">
                    <a16:creationId xmlns:a16="http://schemas.microsoft.com/office/drawing/2014/main" id="{10616988-11A7-5F7E-C644-20F24E2FF768}"/>
                  </a:ext>
                </a:extLst>
              </p:cNvPr>
              <p:cNvSpPr/>
              <p:nvPr/>
            </p:nvSpPr>
            <p:spPr>
              <a:xfrm>
                <a:off x="6022588" y="3392423"/>
                <a:ext cx="30840" cy="69722"/>
              </a:xfrm>
              <a:custGeom>
                <a:avLst/>
                <a:gdLst>
                  <a:gd name="connsiteX0" fmla="*/ 0 w 30840"/>
                  <a:gd name="connsiteY0" fmla="*/ 52959 h 69722"/>
                  <a:gd name="connsiteX1" fmla="*/ 7095 w 30840"/>
                  <a:gd name="connsiteY1" fmla="*/ 45244 h 69722"/>
                  <a:gd name="connsiteX2" fmla="*/ 7095 w 30840"/>
                  <a:gd name="connsiteY2" fmla="*/ 24003 h 69722"/>
                  <a:gd name="connsiteX3" fmla="*/ 30840 w 30840"/>
                  <a:gd name="connsiteY3" fmla="*/ 0 h 69722"/>
                  <a:gd name="connsiteX4" fmla="*/ 30840 w 30840"/>
                  <a:gd name="connsiteY4" fmla="*/ 16669 h 69722"/>
                  <a:gd name="connsiteX5" fmla="*/ 23556 w 30840"/>
                  <a:gd name="connsiteY5" fmla="*/ 24289 h 69722"/>
                  <a:gd name="connsiteX6" fmla="*/ 23556 w 30840"/>
                  <a:gd name="connsiteY6" fmla="*/ 45339 h 69722"/>
                  <a:gd name="connsiteX7" fmla="*/ 0 w 30840"/>
                  <a:gd name="connsiteY7" fmla="*/ 69723 h 69722"/>
                  <a:gd name="connsiteX8" fmla="*/ 0 w 30840"/>
                  <a:gd name="connsiteY8" fmla="*/ 53054 h 69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40" h="69722">
                    <a:moveTo>
                      <a:pt x="0" y="52959"/>
                    </a:moveTo>
                    <a:cubicBezTo>
                      <a:pt x="4635" y="52959"/>
                      <a:pt x="7095" y="50578"/>
                      <a:pt x="7095" y="45244"/>
                    </a:cubicBezTo>
                    <a:lnTo>
                      <a:pt x="7095" y="24003"/>
                    </a:lnTo>
                    <a:cubicBezTo>
                      <a:pt x="7095" y="8858"/>
                      <a:pt x="17028" y="190"/>
                      <a:pt x="30840" y="0"/>
                    </a:cubicBezTo>
                    <a:lnTo>
                      <a:pt x="30840" y="16669"/>
                    </a:lnTo>
                    <a:cubicBezTo>
                      <a:pt x="26110" y="16669"/>
                      <a:pt x="23556" y="19145"/>
                      <a:pt x="23556" y="24289"/>
                    </a:cubicBezTo>
                    <a:lnTo>
                      <a:pt x="23556" y="45339"/>
                    </a:lnTo>
                    <a:cubicBezTo>
                      <a:pt x="23556" y="60484"/>
                      <a:pt x="13717" y="69723"/>
                      <a:pt x="0" y="69723"/>
                    </a:cubicBezTo>
                    <a:lnTo>
                      <a:pt x="0" y="53054"/>
                    </a:lnTo>
                    <a:close/>
                  </a:path>
                </a:pathLst>
              </a:custGeom>
              <a:solidFill>
                <a:srgbClr val="575756"/>
              </a:solidFill>
              <a:ln w="9428" cap="flat">
                <a:noFill/>
                <a:prstDash val="solid"/>
                <a:miter/>
              </a:ln>
            </p:spPr>
            <p:txBody>
              <a:bodyPr rtlCol="0" anchor="ctr"/>
              <a:lstStyle/>
              <a:p>
                <a:endParaRPr lang="es-ES"/>
              </a:p>
            </p:txBody>
          </p:sp>
        </p:grpSp>
        <p:sp>
          <p:nvSpPr>
            <p:cNvPr id="29" name="Forma libre 28">
              <a:extLst>
                <a:ext uri="{FF2B5EF4-FFF2-40B4-BE49-F238E27FC236}">
                  <a16:creationId xmlns:a16="http://schemas.microsoft.com/office/drawing/2014/main" id="{77E1B7EF-DE29-64A0-8925-E4B70AB10B7B}"/>
                </a:ext>
              </a:extLst>
            </p:cNvPr>
            <p:cNvSpPr/>
            <p:nvPr/>
          </p:nvSpPr>
          <p:spPr>
            <a:xfrm>
              <a:off x="6082471" y="3393090"/>
              <a:ext cx="36989" cy="68008"/>
            </a:xfrm>
            <a:custGeom>
              <a:avLst/>
              <a:gdLst>
                <a:gd name="connsiteX0" fmla="*/ 0 w 36989"/>
                <a:gd name="connsiteY0" fmla="*/ 0 h 68008"/>
                <a:gd name="connsiteX1" fmla="*/ 36989 w 36989"/>
                <a:gd name="connsiteY1" fmla="*/ 0 h 68008"/>
                <a:gd name="connsiteX2" fmla="*/ 36989 w 36989"/>
                <a:gd name="connsiteY2" fmla="*/ 15716 h 68008"/>
                <a:gd name="connsiteX3" fmla="*/ 16461 w 36989"/>
                <a:gd name="connsiteY3" fmla="*/ 15716 h 68008"/>
                <a:gd name="connsiteX4" fmla="*/ 16461 w 36989"/>
                <a:gd name="connsiteY4" fmla="*/ 27908 h 68008"/>
                <a:gd name="connsiteX5" fmla="*/ 35097 w 36989"/>
                <a:gd name="connsiteY5" fmla="*/ 27908 h 68008"/>
                <a:gd name="connsiteX6" fmla="*/ 35097 w 36989"/>
                <a:gd name="connsiteY6" fmla="*/ 42005 h 68008"/>
                <a:gd name="connsiteX7" fmla="*/ 16461 w 36989"/>
                <a:gd name="connsiteY7" fmla="*/ 42005 h 68008"/>
                <a:gd name="connsiteX8" fmla="*/ 16461 w 36989"/>
                <a:gd name="connsiteY8" fmla="*/ 68009 h 68008"/>
                <a:gd name="connsiteX9" fmla="*/ 0 w 36989"/>
                <a:gd name="connsiteY9" fmla="*/ 68009 h 68008"/>
                <a:gd name="connsiteX10" fmla="*/ 0 w 36989"/>
                <a:gd name="connsiteY10"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989" h="68008">
                  <a:moveTo>
                    <a:pt x="0" y="0"/>
                  </a:moveTo>
                  <a:lnTo>
                    <a:pt x="36989" y="0"/>
                  </a:lnTo>
                  <a:lnTo>
                    <a:pt x="36989" y="15716"/>
                  </a:lnTo>
                  <a:lnTo>
                    <a:pt x="16461" y="15716"/>
                  </a:lnTo>
                  <a:lnTo>
                    <a:pt x="16461" y="27908"/>
                  </a:lnTo>
                  <a:lnTo>
                    <a:pt x="35097" y="27908"/>
                  </a:lnTo>
                  <a:lnTo>
                    <a:pt x="35097" y="42005"/>
                  </a:lnTo>
                  <a:lnTo>
                    <a:pt x="16461" y="42005"/>
                  </a:lnTo>
                  <a:lnTo>
                    <a:pt x="16461" y="68009"/>
                  </a:lnTo>
                  <a:lnTo>
                    <a:pt x="0" y="68009"/>
                  </a:lnTo>
                  <a:lnTo>
                    <a:pt x="0" y="0"/>
                  </a:lnTo>
                  <a:close/>
                </a:path>
              </a:pathLst>
            </a:custGeom>
            <a:solidFill>
              <a:srgbClr val="575756"/>
            </a:solidFill>
            <a:ln w="9428" cap="flat">
              <a:noFill/>
              <a:prstDash val="solid"/>
              <a:miter/>
            </a:ln>
          </p:spPr>
          <p:txBody>
            <a:bodyPr rtlCol="0" anchor="ctr"/>
            <a:lstStyle/>
            <a:p>
              <a:endParaRPr lang="es-ES"/>
            </a:p>
          </p:txBody>
        </p:sp>
        <p:sp>
          <p:nvSpPr>
            <p:cNvPr id="30" name="Forma libre 29">
              <a:extLst>
                <a:ext uri="{FF2B5EF4-FFF2-40B4-BE49-F238E27FC236}">
                  <a16:creationId xmlns:a16="http://schemas.microsoft.com/office/drawing/2014/main" id="{CB3D131C-2999-352B-2E59-88407A389475}"/>
                </a:ext>
              </a:extLst>
            </p:cNvPr>
            <p:cNvSpPr/>
            <p:nvPr/>
          </p:nvSpPr>
          <p:spPr>
            <a:xfrm>
              <a:off x="6126745"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1" name="Forma libre 30">
              <a:extLst>
                <a:ext uri="{FF2B5EF4-FFF2-40B4-BE49-F238E27FC236}">
                  <a16:creationId xmlns:a16="http://schemas.microsoft.com/office/drawing/2014/main" id="{91F2DBFC-F6A4-20C2-D58C-66CEE9FB14CC}"/>
                </a:ext>
              </a:extLst>
            </p:cNvPr>
            <p:cNvSpPr/>
            <p:nvPr/>
          </p:nvSpPr>
          <p:spPr>
            <a:xfrm>
              <a:off x="6181804" y="3393090"/>
              <a:ext cx="43611" cy="68008"/>
            </a:xfrm>
            <a:custGeom>
              <a:avLst/>
              <a:gdLst>
                <a:gd name="connsiteX0" fmla="*/ 13528 w 43611"/>
                <a:gd name="connsiteY0" fmla="*/ 15716 h 68008"/>
                <a:gd name="connsiteX1" fmla="*/ 0 w 43611"/>
                <a:gd name="connsiteY1" fmla="*/ 15716 h 68008"/>
                <a:gd name="connsiteX2" fmla="*/ 0 w 43611"/>
                <a:gd name="connsiteY2" fmla="*/ 0 h 68008"/>
                <a:gd name="connsiteX3" fmla="*/ 43612 w 43611"/>
                <a:gd name="connsiteY3" fmla="*/ 0 h 68008"/>
                <a:gd name="connsiteX4" fmla="*/ 43612 w 43611"/>
                <a:gd name="connsiteY4" fmla="*/ 15716 h 68008"/>
                <a:gd name="connsiteX5" fmla="*/ 29989 w 43611"/>
                <a:gd name="connsiteY5" fmla="*/ 15716 h 68008"/>
                <a:gd name="connsiteX6" fmla="*/ 29989 w 43611"/>
                <a:gd name="connsiteY6" fmla="*/ 68009 h 68008"/>
                <a:gd name="connsiteX7" fmla="*/ 13528 w 43611"/>
                <a:gd name="connsiteY7" fmla="*/ 68009 h 68008"/>
                <a:gd name="connsiteX8" fmla="*/ 13528 w 43611"/>
                <a:gd name="connsiteY8" fmla="*/ 15716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11" h="68008">
                  <a:moveTo>
                    <a:pt x="13528" y="15716"/>
                  </a:moveTo>
                  <a:lnTo>
                    <a:pt x="0" y="15716"/>
                  </a:lnTo>
                  <a:lnTo>
                    <a:pt x="0" y="0"/>
                  </a:lnTo>
                  <a:lnTo>
                    <a:pt x="43612" y="0"/>
                  </a:lnTo>
                  <a:lnTo>
                    <a:pt x="43612" y="15716"/>
                  </a:lnTo>
                  <a:lnTo>
                    <a:pt x="29989" y="15716"/>
                  </a:lnTo>
                  <a:lnTo>
                    <a:pt x="29989" y="68009"/>
                  </a:lnTo>
                  <a:lnTo>
                    <a:pt x="13528" y="68009"/>
                  </a:lnTo>
                  <a:lnTo>
                    <a:pt x="13528" y="15716"/>
                  </a:lnTo>
                  <a:close/>
                </a:path>
              </a:pathLst>
            </a:custGeom>
            <a:solidFill>
              <a:srgbClr val="575756"/>
            </a:solidFill>
            <a:ln w="9428" cap="flat">
              <a:noFill/>
              <a:prstDash val="solid"/>
              <a:miter/>
            </a:ln>
          </p:spPr>
          <p:txBody>
            <a:bodyPr rtlCol="0" anchor="ctr"/>
            <a:lstStyle/>
            <a:p>
              <a:endParaRPr lang="es-ES"/>
            </a:p>
          </p:txBody>
        </p:sp>
        <p:grpSp>
          <p:nvGrpSpPr>
            <p:cNvPr id="32" name="Gráfico 17">
              <a:extLst>
                <a:ext uri="{FF2B5EF4-FFF2-40B4-BE49-F238E27FC236}">
                  <a16:creationId xmlns:a16="http://schemas.microsoft.com/office/drawing/2014/main" id="{997189D0-C564-A519-88D6-414F5DD70131}"/>
                </a:ext>
              </a:extLst>
            </p:cNvPr>
            <p:cNvGrpSpPr/>
            <p:nvPr/>
          </p:nvGrpSpPr>
          <p:grpSpPr>
            <a:xfrm>
              <a:off x="6230618" y="3391757"/>
              <a:ext cx="182108" cy="70580"/>
              <a:chOff x="6230618" y="3391757"/>
              <a:chExt cx="182108" cy="70580"/>
            </a:xfrm>
            <a:solidFill>
              <a:srgbClr val="575756"/>
            </a:solidFill>
          </p:grpSpPr>
          <p:sp>
            <p:nvSpPr>
              <p:cNvPr id="33" name="Forma libre 32">
                <a:extLst>
                  <a:ext uri="{FF2B5EF4-FFF2-40B4-BE49-F238E27FC236}">
                    <a16:creationId xmlns:a16="http://schemas.microsoft.com/office/drawing/2014/main" id="{711E0484-1451-733E-6CFF-406884CF0A47}"/>
                  </a:ext>
                </a:extLst>
              </p:cNvPr>
              <p:cNvSpPr/>
              <p:nvPr/>
            </p:nvSpPr>
            <p:spPr>
              <a:xfrm>
                <a:off x="6230618"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4" name="Forma libre 33">
                <a:extLst>
                  <a:ext uri="{FF2B5EF4-FFF2-40B4-BE49-F238E27FC236}">
                    <a16:creationId xmlns:a16="http://schemas.microsoft.com/office/drawing/2014/main" id="{E7633ACE-3B7F-B0D6-34C3-BE4516506307}"/>
                  </a:ext>
                </a:extLst>
              </p:cNvPr>
              <p:cNvSpPr/>
              <p:nvPr/>
            </p:nvSpPr>
            <p:spPr>
              <a:xfrm>
                <a:off x="6290028" y="3393090"/>
                <a:ext cx="49003" cy="68008"/>
              </a:xfrm>
              <a:custGeom>
                <a:avLst/>
                <a:gdLst>
                  <a:gd name="connsiteX0" fmla="*/ 19772 w 49003"/>
                  <a:gd name="connsiteY0" fmla="*/ 38386 h 68008"/>
                  <a:gd name="connsiteX1" fmla="*/ 31313 w 49003"/>
                  <a:gd name="connsiteY1" fmla="*/ 27242 h 68008"/>
                  <a:gd name="connsiteX2" fmla="*/ 19772 w 49003"/>
                  <a:gd name="connsiteY2" fmla="*/ 16192 h 68008"/>
                  <a:gd name="connsiteX3" fmla="*/ 16461 w 49003"/>
                  <a:gd name="connsiteY3" fmla="*/ 16192 h 68008"/>
                  <a:gd name="connsiteX4" fmla="*/ 16461 w 49003"/>
                  <a:gd name="connsiteY4" fmla="*/ 38386 h 68008"/>
                  <a:gd name="connsiteX5" fmla="*/ 19772 w 49003"/>
                  <a:gd name="connsiteY5" fmla="*/ 38386 h 68008"/>
                  <a:gd name="connsiteX6" fmla="*/ 29989 w 49003"/>
                  <a:gd name="connsiteY6" fmla="*/ 68009 h 68008"/>
                  <a:gd name="connsiteX7" fmla="*/ 24313 w 49003"/>
                  <a:gd name="connsiteY7" fmla="*/ 54197 h 68008"/>
                  <a:gd name="connsiteX8" fmla="*/ 19204 w 49003"/>
                  <a:gd name="connsiteY8" fmla="*/ 54483 h 68008"/>
                  <a:gd name="connsiteX9" fmla="*/ 16461 w 49003"/>
                  <a:gd name="connsiteY9" fmla="*/ 54483 h 68008"/>
                  <a:gd name="connsiteX10" fmla="*/ 16461 w 49003"/>
                  <a:gd name="connsiteY10" fmla="*/ 68009 h 68008"/>
                  <a:gd name="connsiteX11" fmla="*/ 0 w 49003"/>
                  <a:gd name="connsiteY11" fmla="*/ 68009 h 68008"/>
                  <a:gd name="connsiteX12" fmla="*/ 0 w 49003"/>
                  <a:gd name="connsiteY12" fmla="*/ 0 h 68008"/>
                  <a:gd name="connsiteX13" fmla="*/ 16839 w 49003"/>
                  <a:gd name="connsiteY13" fmla="*/ 0 h 68008"/>
                  <a:gd name="connsiteX14" fmla="*/ 47396 w 49003"/>
                  <a:gd name="connsiteY14" fmla="*/ 27242 h 68008"/>
                  <a:gd name="connsiteX15" fmla="*/ 38787 w 49003"/>
                  <a:gd name="connsiteY15" fmla="*/ 48006 h 68008"/>
                  <a:gd name="connsiteX16" fmla="*/ 49004 w 49003"/>
                  <a:gd name="connsiteY16" fmla="*/ 67913 h 68008"/>
                  <a:gd name="connsiteX17" fmla="*/ 29894 w 49003"/>
                  <a:gd name="connsiteY17" fmla="*/ 67913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003" h="68008">
                    <a:moveTo>
                      <a:pt x="19772" y="38386"/>
                    </a:moveTo>
                    <a:cubicBezTo>
                      <a:pt x="27435" y="38386"/>
                      <a:pt x="31313" y="33623"/>
                      <a:pt x="31313" y="27242"/>
                    </a:cubicBezTo>
                    <a:cubicBezTo>
                      <a:pt x="31313" y="20860"/>
                      <a:pt x="27340" y="16192"/>
                      <a:pt x="19772" y="16192"/>
                    </a:cubicBezTo>
                    <a:lnTo>
                      <a:pt x="16461" y="16192"/>
                    </a:lnTo>
                    <a:lnTo>
                      <a:pt x="16461" y="38386"/>
                    </a:lnTo>
                    <a:lnTo>
                      <a:pt x="19772" y="38386"/>
                    </a:lnTo>
                    <a:close/>
                    <a:moveTo>
                      <a:pt x="29989" y="68009"/>
                    </a:moveTo>
                    <a:lnTo>
                      <a:pt x="24313" y="54197"/>
                    </a:lnTo>
                    <a:cubicBezTo>
                      <a:pt x="22705" y="54483"/>
                      <a:pt x="21002" y="54483"/>
                      <a:pt x="19204" y="54483"/>
                    </a:cubicBezTo>
                    <a:lnTo>
                      <a:pt x="16461" y="54483"/>
                    </a:lnTo>
                    <a:lnTo>
                      <a:pt x="16461" y="68009"/>
                    </a:lnTo>
                    <a:lnTo>
                      <a:pt x="0" y="68009"/>
                    </a:lnTo>
                    <a:lnTo>
                      <a:pt x="0" y="0"/>
                    </a:lnTo>
                    <a:lnTo>
                      <a:pt x="16839" y="0"/>
                    </a:lnTo>
                    <a:cubicBezTo>
                      <a:pt x="39071" y="0"/>
                      <a:pt x="47396" y="13145"/>
                      <a:pt x="47396" y="27242"/>
                    </a:cubicBezTo>
                    <a:cubicBezTo>
                      <a:pt x="47396" y="35243"/>
                      <a:pt x="44652" y="42862"/>
                      <a:pt x="38787" y="48006"/>
                    </a:cubicBezTo>
                    <a:lnTo>
                      <a:pt x="49004" y="67913"/>
                    </a:lnTo>
                    <a:lnTo>
                      <a:pt x="29894" y="67913"/>
                    </a:lnTo>
                    <a:close/>
                  </a:path>
                </a:pathLst>
              </a:custGeom>
              <a:solidFill>
                <a:srgbClr val="575756"/>
              </a:solidFill>
              <a:ln w="9428" cap="flat">
                <a:noFill/>
                <a:prstDash val="solid"/>
                <a:miter/>
              </a:ln>
            </p:spPr>
            <p:txBody>
              <a:bodyPr rtlCol="0" anchor="ctr"/>
              <a:lstStyle/>
              <a:p>
                <a:endParaRPr lang="es-ES"/>
              </a:p>
            </p:txBody>
          </p:sp>
          <p:sp>
            <p:nvSpPr>
              <p:cNvPr id="35" name="Forma libre 34">
                <a:extLst>
                  <a:ext uri="{FF2B5EF4-FFF2-40B4-BE49-F238E27FC236}">
                    <a16:creationId xmlns:a16="http://schemas.microsoft.com/office/drawing/2014/main" id="{A98294EB-2A9D-3DA1-5282-F0D9F6DD2118}"/>
                  </a:ext>
                </a:extLst>
              </p:cNvPr>
              <p:cNvSpPr/>
              <p:nvPr/>
            </p:nvSpPr>
            <p:spPr>
              <a:xfrm>
                <a:off x="6342627"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grpSp>
        <p:sp>
          <p:nvSpPr>
            <p:cNvPr id="36" name="Forma libre 35">
              <a:extLst>
                <a:ext uri="{FF2B5EF4-FFF2-40B4-BE49-F238E27FC236}">
                  <a16:creationId xmlns:a16="http://schemas.microsoft.com/office/drawing/2014/main" id="{18B0D331-0ECF-3BAB-7491-A70F4B712226}"/>
                </a:ext>
              </a:extLst>
            </p:cNvPr>
            <p:cNvSpPr/>
            <p:nvPr/>
          </p:nvSpPr>
          <p:spPr>
            <a:xfrm>
              <a:off x="6439216" y="3352800"/>
              <a:ext cx="123739" cy="148590"/>
            </a:xfrm>
            <a:custGeom>
              <a:avLst/>
              <a:gdLst>
                <a:gd name="connsiteX0" fmla="*/ 0 w 123739"/>
                <a:gd name="connsiteY0" fmla="*/ 0 h 148590"/>
                <a:gd name="connsiteX1" fmla="*/ 0 w 123739"/>
                <a:gd name="connsiteY1" fmla="*/ 55340 h 148590"/>
                <a:gd name="connsiteX2" fmla="*/ 57045 w 123739"/>
                <a:gd name="connsiteY2" fmla="*/ 74295 h 148590"/>
                <a:gd name="connsiteX3" fmla="*/ 0 w 123739"/>
                <a:gd name="connsiteY3" fmla="*/ 93155 h 148590"/>
                <a:gd name="connsiteX4" fmla="*/ 0 w 123739"/>
                <a:gd name="connsiteY4" fmla="*/ 148590 h 148590"/>
                <a:gd name="connsiteX5" fmla="*/ 123739 w 123739"/>
                <a:gd name="connsiteY5" fmla="*/ 103442 h 148590"/>
                <a:gd name="connsiteX6" fmla="*/ 123739 w 123739"/>
                <a:gd name="connsiteY6" fmla="*/ 45148 h 148590"/>
                <a:gd name="connsiteX7" fmla="*/ 0 w 123739"/>
                <a:gd name="connsiteY7" fmla="*/ 0 h 148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39" h="148590">
                  <a:moveTo>
                    <a:pt x="0" y="0"/>
                  </a:moveTo>
                  <a:lnTo>
                    <a:pt x="0" y="55340"/>
                  </a:lnTo>
                  <a:lnTo>
                    <a:pt x="57045" y="74295"/>
                  </a:lnTo>
                  <a:lnTo>
                    <a:pt x="0" y="93155"/>
                  </a:lnTo>
                  <a:lnTo>
                    <a:pt x="0" y="148590"/>
                  </a:lnTo>
                  <a:lnTo>
                    <a:pt x="123739" y="103442"/>
                  </a:lnTo>
                  <a:lnTo>
                    <a:pt x="123739" y="45148"/>
                  </a:lnTo>
                  <a:lnTo>
                    <a:pt x="0" y="0"/>
                  </a:lnTo>
                  <a:close/>
                </a:path>
              </a:pathLst>
            </a:custGeom>
            <a:solidFill>
              <a:srgbClr val="575756"/>
            </a:solidFill>
            <a:ln w="9428" cap="flat">
              <a:noFill/>
              <a:prstDash val="solid"/>
              <a:miter/>
            </a:ln>
          </p:spPr>
          <p:txBody>
            <a:bodyPr rtlCol="0" anchor="ctr"/>
            <a:lstStyle/>
            <a:p>
              <a:endParaRPr lang="es-ES"/>
            </a:p>
          </p:txBody>
        </p:sp>
      </p:grpSp>
    </p:spTree>
    <p:extLst>
      <p:ext uri="{BB962C8B-B14F-4D97-AF65-F5344CB8AC3E}">
        <p14:creationId xmlns:p14="http://schemas.microsoft.com/office/powerpoint/2010/main" val="1597394609"/>
      </p:ext>
    </p:extLst>
  </p:cSld>
  <p:clrMap bg1="lt1" tx1="dk1" bg2="lt2" tx2="dk2" accent1="accent1" accent2="accent2" accent3="accent3" accent4="accent4" accent5="accent5" accent6="accent6" hlink="hlink" folHlink="folHlink"/>
  <p:sldLayoutIdLst>
    <p:sldLayoutId id="2147483711" r:id="rId1"/>
    <p:sldLayoutId id="2147483780" r:id="rId2"/>
    <p:sldLayoutId id="2147483712" r:id="rId3"/>
    <p:sldLayoutId id="2147483782" r:id="rId4"/>
    <p:sldLayoutId id="2147483781" r:id="rId5"/>
    <p:sldLayoutId id="2147483729" r:id="rId6"/>
  </p:sldLayoutIdLst>
  <p:txStyles>
    <p:titleStyle>
      <a:lvl1pPr algn="l" defTabSz="914400" rtl="0" eaLnBrk="1" latinLnBrk="0" hangingPunct="1">
        <a:lnSpc>
          <a:spcPct val="90000"/>
        </a:lnSpc>
        <a:spcBef>
          <a:spcPct val="0"/>
        </a:spcBef>
        <a:buNone/>
        <a:defRPr sz="35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5ABFFF6-BD0B-0FB1-ECB8-04D96EE81E67}"/>
              </a:ext>
            </a:extLst>
          </p:cNvPr>
          <p:cNvSpPr>
            <a:spLocks noGrp="1"/>
          </p:cNvSpPr>
          <p:nvPr>
            <p:ph type="title"/>
          </p:nvPr>
        </p:nvSpPr>
        <p:spPr>
          <a:xfrm>
            <a:off x="838200" y="365125"/>
            <a:ext cx="10515600" cy="1325563"/>
          </a:xfrm>
          <a:prstGeom prst="rect">
            <a:avLst/>
          </a:prstGeom>
        </p:spPr>
        <p:txBody>
          <a:bodyPr vert="horz" lIns="90000" tIns="108000" rIns="90000" bIns="108000" rtlCol="0" anchor="ctr">
            <a:noAutofit/>
          </a:bodyPr>
          <a:lstStyle/>
          <a:p>
            <a:r>
              <a:rPr lang="es-ES"/>
              <a:t>Páginas de texto</a:t>
            </a:r>
          </a:p>
        </p:txBody>
      </p:sp>
      <p:sp>
        <p:nvSpPr>
          <p:cNvPr id="3" name="Marcador de texto 2">
            <a:extLst>
              <a:ext uri="{FF2B5EF4-FFF2-40B4-BE49-F238E27FC236}">
                <a16:creationId xmlns:a16="http://schemas.microsoft.com/office/drawing/2014/main" id="{0D715699-10B1-76D2-1997-BD32E7839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pic>
        <p:nvPicPr>
          <p:cNvPr id="12" name="Imagen 11" descr="Fondo negro con letras blancas&#10;&#10;Descripción generada automáticamente con confianza media">
            <a:extLst>
              <a:ext uri="{FF2B5EF4-FFF2-40B4-BE49-F238E27FC236}">
                <a16:creationId xmlns:a16="http://schemas.microsoft.com/office/drawing/2014/main" id="{B94374BA-4FF8-3111-5A83-533E8949707B}"/>
              </a:ext>
            </a:extLst>
          </p:cNvPr>
          <p:cNvPicPr>
            <a:picLocks noChangeAspect="1"/>
          </p:cNvPicPr>
          <p:nvPr userDrawn="1"/>
        </p:nvPicPr>
        <p:blipFill>
          <a:blip r:embed="rId18"/>
          <a:stretch>
            <a:fillRect/>
          </a:stretch>
        </p:blipFill>
        <p:spPr>
          <a:xfrm>
            <a:off x="-6350" y="6203110"/>
            <a:ext cx="4874079" cy="658903"/>
          </a:xfrm>
          <a:prstGeom prst="rect">
            <a:avLst/>
          </a:prstGeom>
        </p:spPr>
      </p:pic>
      <p:grpSp>
        <p:nvGrpSpPr>
          <p:cNvPr id="37" name="Grupo 36">
            <a:extLst>
              <a:ext uri="{FF2B5EF4-FFF2-40B4-BE49-F238E27FC236}">
                <a16:creationId xmlns:a16="http://schemas.microsoft.com/office/drawing/2014/main" id="{4607B480-9B18-8245-4B1B-C2FC6E86918C}"/>
              </a:ext>
            </a:extLst>
          </p:cNvPr>
          <p:cNvGrpSpPr/>
          <p:nvPr userDrawn="1"/>
        </p:nvGrpSpPr>
        <p:grpSpPr>
          <a:xfrm>
            <a:off x="11261495" y="290830"/>
            <a:ext cx="930505" cy="148590"/>
            <a:chOff x="5632450" y="3352800"/>
            <a:chExt cx="930505" cy="148590"/>
          </a:xfrm>
        </p:grpSpPr>
        <p:sp>
          <p:nvSpPr>
            <p:cNvPr id="20" name="Forma libre 19">
              <a:extLst>
                <a:ext uri="{FF2B5EF4-FFF2-40B4-BE49-F238E27FC236}">
                  <a16:creationId xmlns:a16="http://schemas.microsoft.com/office/drawing/2014/main" id="{2C973F3C-6519-E9EC-164C-1616E9AC72F0}"/>
                </a:ext>
              </a:extLst>
            </p:cNvPr>
            <p:cNvSpPr/>
            <p:nvPr/>
          </p:nvSpPr>
          <p:spPr>
            <a:xfrm>
              <a:off x="5632450" y="3393090"/>
              <a:ext cx="49666" cy="68008"/>
            </a:xfrm>
            <a:custGeom>
              <a:avLst/>
              <a:gdLst>
                <a:gd name="connsiteX0" fmla="*/ 33111 w 49666"/>
                <a:gd name="connsiteY0" fmla="*/ 0 h 68008"/>
                <a:gd name="connsiteX1" fmla="*/ 33111 w 49666"/>
                <a:gd name="connsiteY1" fmla="*/ 25622 h 68008"/>
                <a:gd name="connsiteX2" fmla="*/ 16461 w 49666"/>
                <a:gd name="connsiteY2" fmla="*/ 25622 h 68008"/>
                <a:gd name="connsiteX3" fmla="*/ 16461 w 49666"/>
                <a:gd name="connsiteY3" fmla="*/ 0 h 68008"/>
                <a:gd name="connsiteX4" fmla="*/ 0 w 49666"/>
                <a:gd name="connsiteY4" fmla="*/ 0 h 68008"/>
                <a:gd name="connsiteX5" fmla="*/ 0 w 49666"/>
                <a:gd name="connsiteY5" fmla="*/ 68009 h 68008"/>
                <a:gd name="connsiteX6" fmla="*/ 16461 w 49666"/>
                <a:gd name="connsiteY6" fmla="*/ 68009 h 68008"/>
                <a:gd name="connsiteX7" fmla="*/ 16461 w 49666"/>
                <a:gd name="connsiteY7" fmla="*/ 41529 h 68008"/>
                <a:gd name="connsiteX8" fmla="*/ 33111 w 49666"/>
                <a:gd name="connsiteY8" fmla="*/ 41529 h 68008"/>
                <a:gd name="connsiteX9" fmla="*/ 33111 w 49666"/>
                <a:gd name="connsiteY9" fmla="*/ 68009 h 68008"/>
                <a:gd name="connsiteX10" fmla="*/ 49666 w 49666"/>
                <a:gd name="connsiteY10" fmla="*/ 68009 h 68008"/>
                <a:gd name="connsiteX11" fmla="*/ 49666 w 49666"/>
                <a:gd name="connsiteY11" fmla="*/ 0 h 68008"/>
                <a:gd name="connsiteX12" fmla="*/ 33111 w 49666"/>
                <a:gd name="connsiteY12"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66" h="68008">
                  <a:moveTo>
                    <a:pt x="33111" y="0"/>
                  </a:moveTo>
                  <a:lnTo>
                    <a:pt x="33111" y="25622"/>
                  </a:lnTo>
                  <a:lnTo>
                    <a:pt x="16461" y="25622"/>
                  </a:lnTo>
                  <a:lnTo>
                    <a:pt x="16461" y="0"/>
                  </a:lnTo>
                  <a:lnTo>
                    <a:pt x="0" y="0"/>
                  </a:lnTo>
                  <a:lnTo>
                    <a:pt x="0" y="68009"/>
                  </a:lnTo>
                  <a:lnTo>
                    <a:pt x="16461" y="68009"/>
                  </a:lnTo>
                  <a:lnTo>
                    <a:pt x="16461" y="41529"/>
                  </a:lnTo>
                  <a:lnTo>
                    <a:pt x="33111" y="41529"/>
                  </a:lnTo>
                  <a:lnTo>
                    <a:pt x="33111" y="68009"/>
                  </a:lnTo>
                  <a:lnTo>
                    <a:pt x="49666" y="68009"/>
                  </a:lnTo>
                  <a:lnTo>
                    <a:pt x="49666" y="0"/>
                  </a:lnTo>
                  <a:lnTo>
                    <a:pt x="33111" y="0"/>
                  </a:lnTo>
                  <a:close/>
                </a:path>
              </a:pathLst>
            </a:custGeom>
            <a:solidFill>
              <a:srgbClr val="575756"/>
            </a:solidFill>
            <a:ln w="9428" cap="flat">
              <a:noFill/>
              <a:prstDash val="solid"/>
              <a:miter/>
            </a:ln>
          </p:spPr>
          <p:txBody>
            <a:bodyPr rtlCol="0" anchor="ctr"/>
            <a:lstStyle/>
            <a:p>
              <a:endParaRPr lang="es-ES"/>
            </a:p>
          </p:txBody>
        </p:sp>
        <p:sp>
          <p:nvSpPr>
            <p:cNvPr id="21" name="Forma libre 20">
              <a:extLst>
                <a:ext uri="{FF2B5EF4-FFF2-40B4-BE49-F238E27FC236}">
                  <a16:creationId xmlns:a16="http://schemas.microsoft.com/office/drawing/2014/main" id="{BF360C6E-14F2-8826-4E50-04571772D64C}"/>
                </a:ext>
              </a:extLst>
            </p:cNvPr>
            <p:cNvSpPr/>
            <p:nvPr/>
          </p:nvSpPr>
          <p:spPr>
            <a:xfrm>
              <a:off x="5686656" y="3393185"/>
              <a:ext cx="65843" cy="67913"/>
            </a:xfrm>
            <a:custGeom>
              <a:avLst/>
              <a:gdLst>
                <a:gd name="connsiteX0" fmla="*/ 41909 w 65843"/>
                <a:gd name="connsiteY0" fmla="*/ 46577 h 67913"/>
                <a:gd name="connsiteX1" fmla="*/ 33111 w 65843"/>
                <a:gd name="connsiteY1" fmla="*/ 19812 h 67913"/>
                <a:gd name="connsiteX2" fmla="*/ 24313 w 65843"/>
                <a:gd name="connsiteY2" fmla="*/ 46577 h 67913"/>
                <a:gd name="connsiteX3" fmla="*/ 41814 w 65843"/>
                <a:gd name="connsiteY3" fmla="*/ 46577 h 67913"/>
                <a:gd name="connsiteX4" fmla="*/ 46166 w 65843"/>
                <a:gd name="connsiteY4" fmla="*/ 59531 h 67913"/>
                <a:gd name="connsiteX5" fmla="*/ 20150 w 65843"/>
                <a:gd name="connsiteY5" fmla="*/ 59531 h 67913"/>
                <a:gd name="connsiteX6" fmla="*/ 17312 w 65843"/>
                <a:gd name="connsiteY6" fmla="*/ 67913 h 67913"/>
                <a:gd name="connsiteX7" fmla="*/ 0 w 65843"/>
                <a:gd name="connsiteY7" fmla="*/ 67913 h 67913"/>
                <a:gd name="connsiteX8" fmla="*/ 24597 w 65843"/>
                <a:gd name="connsiteY8" fmla="*/ 0 h 67913"/>
                <a:gd name="connsiteX9" fmla="*/ 41625 w 65843"/>
                <a:gd name="connsiteY9" fmla="*/ 0 h 67913"/>
                <a:gd name="connsiteX10" fmla="*/ 65843 w 65843"/>
                <a:gd name="connsiteY10" fmla="*/ 67913 h 67913"/>
                <a:gd name="connsiteX11" fmla="*/ 49004 w 65843"/>
                <a:gd name="connsiteY11" fmla="*/ 67913 h 67913"/>
                <a:gd name="connsiteX12" fmla="*/ 46260 w 65843"/>
                <a:gd name="connsiteY12" fmla="*/ 59531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43" h="67913">
                  <a:moveTo>
                    <a:pt x="41909" y="46577"/>
                  </a:moveTo>
                  <a:lnTo>
                    <a:pt x="33111" y="19812"/>
                  </a:lnTo>
                  <a:lnTo>
                    <a:pt x="24313" y="46577"/>
                  </a:lnTo>
                  <a:lnTo>
                    <a:pt x="41814" y="46577"/>
                  </a:lnTo>
                  <a:close/>
                  <a:moveTo>
                    <a:pt x="46166" y="59531"/>
                  </a:moveTo>
                  <a:lnTo>
                    <a:pt x="20150" y="59531"/>
                  </a:lnTo>
                  <a:lnTo>
                    <a:pt x="17312" y="67913"/>
                  </a:lnTo>
                  <a:lnTo>
                    <a:pt x="0" y="67913"/>
                  </a:lnTo>
                  <a:lnTo>
                    <a:pt x="24597" y="0"/>
                  </a:lnTo>
                  <a:lnTo>
                    <a:pt x="41625" y="0"/>
                  </a:lnTo>
                  <a:lnTo>
                    <a:pt x="65843" y="67913"/>
                  </a:lnTo>
                  <a:lnTo>
                    <a:pt x="49004" y="67913"/>
                  </a:lnTo>
                  <a:lnTo>
                    <a:pt x="46260" y="59531"/>
                  </a:lnTo>
                  <a:close/>
                </a:path>
              </a:pathLst>
            </a:custGeom>
            <a:solidFill>
              <a:srgbClr val="575756"/>
            </a:solidFill>
            <a:ln w="9428" cap="flat">
              <a:noFill/>
              <a:prstDash val="solid"/>
              <a:miter/>
            </a:ln>
          </p:spPr>
          <p:txBody>
            <a:bodyPr rtlCol="0" anchor="ctr"/>
            <a:lstStyle/>
            <a:p>
              <a:endParaRPr lang="es-ES"/>
            </a:p>
          </p:txBody>
        </p:sp>
        <p:grpSp>
          <p:nvGrpSpPr>
            <p:cNvPr id="22" name="Gráfico 17">
              <a:extLst>
                <a:ext uri="{FF2B5EF4-FFF2-40B4-BE49-F238E27FC236}">
                  <a16:creationId xmlns:a16="http://schemas.microsoft.com/office/drawing/2014/main" id="{C3E52858-B5F7-1588-B29C-96A2C7ED772B}"/>
                </a:ext>
              </a:extLst>
            </p:cNvPr>
            <p:cNvGrpSpPr/>
            <p:nvPr/>
          </p:nvGrpSpPr>
          <p:grpSpPr>
            <a:xfrm>
              <a:off x="5750324" y="3391852"/>
              <a:ext cx="107852" cy="70580"/>
              <a:chOff x="5750324" y="3391852"/>
              <a:chExt cx="107852" cy="70580"/>
            </a:xfrm>
            <a:solidFill>
              <a:srgbClr val="575756"/>
            </a:solidFill>
          </p:grpSpPr>
          <p:sp>
            <p:nvSpPr>
              <p:cNvPr id="23" name="Forma libre 22">
                <a:extLst>
                  <a:ext uri="{FF2B5EF4-FFF2-40B4-BE49-F238E27FC236}">
                    <a16:creationId xmlns:a16="http://schemas.microsoft.com/office/drawing/2014/main" id="{A74CAABE-694F-0C85-16A9-8D72C79F2FA8}"/>
                  </a:ext>
                </a:extLst>
              </p:cNvPr>
              <p:cNvSpPr/>
              <p:nvPr/>
            </p:nvSpPr>
            <p:spPr>
              <a:xfrm>
                <a:off x="5750324" y="3392519"/>
                <a:ext cx="35097" cy="69246"/>
              </a:xfrm>
              <a:custGeom>
                <a:avLst/>
                <a:gdLst>
                  <a:gd name="connsiteX0" fmla="*/ 0 w 35097"/>
                  <a:gd name="connsiteY0" fmla="*/ 34671 h 69246"/>
                  <a:gd name="connsiteX1" fmla="*/ 35097 w 35097"/>
                  <a:gd name="connsiteY1" fmla="*/ 0 h 69246"/>
                  <a:gd name="connsiteX2" fmla="*/ 35097 w 35097"/>
                  <a:gd name="connsiteY2" fmla="*/ 16669 h 69246"/>
                  <a:gd name="connsiteX3" fmla="*/ 16555 w 35097"/>
                  <a:gd name="connsiteY3" fmla="*/ 34671 h 69246"/>
                  <a:gd name="connsiteX4" fmla="*/ 35097 w 35097"/>
                  <a:gd name="connsiteY4" fmla="*/ 52673 h 69246"/>
                  <a:gd name="connsiteX5" fmla="*/ 35097 w 35097"/>
                  <a:gd name="connsiteY5" fmla="*/ 69247 h 69246"/>
                  <a:gd name="connsiteX6" fmla="*/ 0 w 35097"/>
                  <a:gd name="connsiteY6" fmla="*/ 34671 h 6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7" h="69246">
                    <a:moveTo>
                      <a:pt x="0" y="34671"/>
                    </a:moveTo>
                    <a:cubicBezTo>
                      <a:pt x="0" y="15811"/>
                      <a:pt x="15420" y="0"/>
                      <a:pt x="35097" y="0"/>
                    </a:cubicBezTo>
                    <a:lnTo>
                      <a:pt x="35097" y="16669"/>
                    </a:lnTo>
                    <a:cubicBezTo>
                      <a:pt x="24407" y="16669"/>
                      <a:pt x="16555" y="24765"/>
                      <a:pt x="16555" y="34671"/>
                    </a:cubicBezTo>
                    <a:cubicBezTo>
                      <a:pt x="16555" y="44577"/>
                      <a:pt x="24313" y="52673"/>
                      <a:pt x="35097" y="52673"/>
                    </a:cubicBezTo>
                    <a:lnTo>
                      <a:pt x="35097" y="69247"/>
                    </a:lnTo>
                    <a:cubicBezTo>
                      <a:pt x="15420" y="69247"/>
                      <a:pt x="0" y="53626"/>
                      <a:pt x="0" y="34671"/>
                    </a:cubicBezTo>
                  </a:path>
                </a:pathLst>
              </a:custGeom>
              <a:solidFill>
                <a:srgbClr val="575756"/>
              </a:solidFill>
              <a:ln w="9428"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8033FB66-952E-990B-52D9-AB11B32B094A}"/>
                  </a:ext>
                </a:extLst>
              </p:cNvPr>
              <p:cNvSpPr/>
              <p:nvPr/>
            </p:nvSpPr>
            <p:spPr>
              <a:xfrm>
                <a:off x="5788164" y="3391852"/>
                <a:ext cx="70012" cy="70580"/>
              </a:xfrm>
              <a:custGeom>
                <a:avLst/>
                <a:gdLst>
                  <a:gd name="connsiteX0" fmla="*/ 52504 w 70012"/>
                  <a:gd name="connsiteY0" fmla="*/ 27718 h 70580"/>
                  <a:gd name="connsiteX1" fmla="*/ 34908 w 70012"/>
                  <a:gd name="connsiteY1" fmla="*/ 15430 h 70580"/>
                  <a:gd name="connsiteX2" fmla="*/ 17218 w 70012"/>
                  <a:gd name="connsiteY2" fmla="*/ 27718 h 70580"/>
                  <a:gd name="connsiteX3" fmla="*/ 52504 w 70012"/>
                  <a:gd name="connsiteY3" fmla="*/ 27718 h 70580"/>
                  <a:gd name="connsiteX4" fmla="*/ 0 w 70012"/>
                  <a:gd name="connsiteY4" fmla="*/ 35243 h 70580"/>
                  <a:gd name="connsiteX5" fmla="*/ 35097 w 70012"/>
                  <a:gd name="connsiteY5" fmla="*/ 0 h 70580"/>
                  <a:gd name="connsiteX6" fmla="*/ 69627 w 70012"/>
                  <a:gd name="connsiteY6" fmla="*/ 40100 h 70580"/>
                  <a:gd name="connsiteX7" fmla="*/ 16272 w 70012"/>
                  <a:gd name="connsiteY7" fmla="*/ 40100 h 70580"/>
                  <a:gd name="connsiteX8" fmla="*/ 35003 w 70012"/>
                  <a:gd name="connsiteY8" fmla="*/ 55340 h 70580"/>
                  <a:gd name="connsiteX9" fmla="*/ 50612 w 70012"/>
                  <a:gd name="connsiteY9" fmla="*/ 46387 h 70580"/>
                  <a:gd name="connsiteX10" fmla="*/ 68397 w 70012"/>
                  <a:gd name="connsiteY10" fmla="*/ 46387 h 70580"/>
                  <a:gd name="connsiteX11" fmla="*/ 35097 w 70012"/>
                  <a:gd name="connsiteY11" fmla="*/ 70580 h 70580"/>
                  <a:gd name="connsiteX12" fmla="*/ 0 w 70012"/>
                  <a:gd name="connsiteY12" fmla="*/ 35243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12" h="70580">
                    <a:moveTo>
                      <a:pt x="52504" y="27718"/>
                    </a:moveTo>
                    <a:cubicBezTo>
                      <a:pt x="50328" y="20574"/>
                      <a:pt x="43422" y="15430"/>
                      <a:pt x="34908" y="15430"/>
                    </a:cubicBezTo>
                    <a:cubicBezTo>
                      <a:pt x="26394" y="15430"/>
                      <a:pt x="19488" y="20669"/>
                      <a:pt x="17218" y="27718"/>
                    </a:cubicBezTo>
                    <a:lnTo>
                      <a:pt x="52504" y="27718"/>
                    </a:lnTo>
                    <a:close/>
                    <a:moveTo>
                      <a:pt x="0" y="35243"/>
                    </a:moveTo>
                    <a:cubicBezTo>
                      <a:pt x="0" y="16478"/>
                      <a:pt x="14758" y="0"/>
                      <a:pt x="35097" y="0"/>
                    </a:cubicBezTo>
                    <a:cubicBezTo>
                      <a:pt x="55437" y="0"/>
                      <a:pt x="72844" y="19050"/>
                      <a:pt x="69627" y="40100"/>
                    </a:cubicBezTo>
                    <a:lnTo>
                      <a:pt x="16272" y="40100"/>
                    </a:lnTo>
                    <a:cubicBezTo>
                      <a:pt x="17501" y="48673"/>
                      <a:pt x="25164" y="55340"/>
                      <a:pt x="35003" y="55340"/>
                    </a:cubicBezTo>
                    <a:cubicBezTo>
                      <a:pt x="41814" y="55340"/>
                      <a:pt x="47679" y="51721"/>
                      <a:pt x="50612" y="46387"/>
                    </a:cubicBezTo>
                    <a:lnTo>
                      <a:pt x="68397" y="46387"/>
                    </a:lnTo>
                    <a:cubicBezTo>
                      <a:pt x="64140" y="60293"/>
                      <a:pt x="51180" y="70580"/>
                      <a:pt x="35097" y="70580"/>
                    </a:cubicBezTo>
                    <a:cubicBezTo>
                      <a:pt x="14758" y="70580"/>
                      <a:pt x="0" y="54197"/>
                      <a:pt x="0" y="35243"/>
                    </a:cubicBezTo>
                  </a:path>
                </a:pathLst>
              </a:custGeom>
              <a:solidFill>
                <a:srgbClr val="575756"/>
              </a:solidFill>
              <a:ln w="9428" cap="flat">
                <a:noFill/>
                <a:prstDash val="solid"/>
                <a:miter/>
              </a:ln>
            </p:spPr>
            <p:txBody>
              <a:bodyPr rtlCol="0" anchor="ctr"/>
              <a:lstStyle/>
              <a:p>
                <a:endParaRPr lang="es-ES"/>
              </a:p>
            </p:txBody>
          </p:sp>
        </p:grpSp>
        <p:sp>
          <p:nvSpPr>
            <p:cNvPr id="25" name="Forma libre 24">
              <a:extLst>
                <a:ext uri="{FF2B5EF4-FFF2-40B4-BE49-F238E27FC236}">
                  <a16:creationId xmlns:a16="http://schemas.microsoft.com/office/drawing/2014/main" id="{60B8E175-C823-288C-F628-AF8723239A92}"/>
                </a:ext>
              </a:extLst>
            </p:cNvPr>
            <p:cNvSpPr/>
            <p:nvPr/>
          </p:nvSpPr>
          <p:spPr>
            <a:xfrm>
              <a:off x="5865927" y="3393281"/>
              <a:ext cx="77762" cy="67817"/>
            </a:xfrm>
            <a:custGeom>
              <a:avLst/>
              <a:gdLst>
                <a:gd name="connsiteX0" fmla="*/ 0 w 77762"/>
                <a:gd name="connsiteY0" fmla="*/ 0 h 67817"/>
                <a:gd name="connsiteX1" fmla="*/ 21853 w 77762"/>
                <a:gd name="connsiteY1" fmla="*/ 0 h 67817"/>
                <a:gd name="connsiteX2" fmla="*/ 39071 w 77762"/>
                <a:gd name="connsiteY2" fmla="*/ 46101 h 67817"/>
                <a:gd name="connsiteX3" fmla="*/ 56004 w 77762"/>
                <a:gd name="connsiteY3" fmla="*/ 0 h 67817"/>
                <a:gd name="connsiteX4" fmla="*/ 77763 w 77762"/>
                <a:gd name="connsiteY4" fmla="*/ 0 h 67817"/>
                <a:gd name="connsiteX5" fmla="*/ 77763 w 77762"/>
                <a:gd name="connsiteY5" fmla="*/ 67818 h 67817"/>
                <a:gd name="connsiteX6" fmla="*/ 61302 w 77762"/>
                <a:gd name="connsiteY6" fmla="*/ 67818 h 67817"/>
                <a:gd name="connsiteX7" fmla="*/ 61302 w 77762"/>
                <a:gd name="connsiteY7" fmla="*/ 28099 h 67817"/>
                <a:gd name="connsiteX8" fmla="*/ 46260 w 77762"/>
                <a:gd name="connsiteY8" fmla="*/ 67818 h 67817"/>
                <a:gd name="connsiteX9" fmla="*/ 31597 w 77762"/>
                <a:gd name="connsiteY9" fmla="*/ 67818 h 67817"/>
                <a:gd name="connsiteX10" fmla="*/ 16461 w 77762"/>
                <a:gd name="connsiteY10" fmla="*/ 27623 h 67817"/>
                <a:gd name="connsiteX11" fmla="*/ 16461 w 77762"/>
                <a:gd name="connsiteY11" fmla="*/ 67818 h 67817"/>
                <a:gd name="connsiteX12" fmla="*/ 0 w 77762"/>
                <a:gd name="connsiteY12" fmla="*/ 67818 h 67817"/>
                <a:gd name="connsiteX13" fmla="*/ 0 w 77762"/>
                <a:gd name="connsiteY13" fmla="*/ 0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762" h="67817">
                  <a:moveTo>
                    <a:pt x="0" y="0"/>
                  </a:moveTo>
                  <a:lnTo>
                    <a:pt x="21853" y="0"/>
                  </a:lnTo>
                  <a:lnTo>
                    <a:pt x="39071" y="46101"/>
                  </a:lnTo>
                  <a:lnTo>
                    <a:pt x="56004" y="0"/>
                  </a:lnTo>
                  <a:lnTo>
                    <a:pt x="77763" y="0"/>
                  </a:lnTo>
                  <a:lnTo>
                    <a:pt x="77763" y="67818"/>
                  </a:lnTo>
                  <a:lnTo>
                    <a:pt x="61302" y="67818"/>
                  </a:lnTo>
                  <a:lnTo>
                    <a:pt x="61302" y="28099"/>
                  </a:lnTo>
                  <a:lnTo>
                    <a:pt x="46260" y="67818"/>
                  </a:lnTo>
                  <a:lnTo>
                    <a:pt x="31597" y="67818"/>
                  </a:lnTo>
                  <a:lnTo>
                    <a:pt x="16461" y="27623"/>
                  </a:lnTo>
                  <a:lnTo>
                    <a:pt x="16461" y="67818"/>
                  </a:lnTo>
                  <a:lnTo>
                    <a:pt x="0" y="67818"/>
                  </a:lnTo>
                  <a:lnTo>
                    <a:pt x="0" y="0"/>
                  </a:lnTo>
                  <a:close/>
                </a:path>
              </a:pathLst>
            </a:custGeom>
            <a:solidFill>
              <a:srgbClr val="575756"/>
            </a:solidFill>
            <a:ln w="9428" cap="flat">
              <a:noFill/>
              <a:prstDash val="solid"/>
              <a:miter/>
            </a:ln>
          </p:spPr>
          <p:txBody>
            <a:bodyPr rtlCol="0" anchor="ctr"/>
            <a:lstStyle/>
            <a:p>
              <a:endParaRPr lang="es-ES"/>
            </a:p>
          </p:txBody>
        </p:sp>
        <p:grpSp>
          <p:nvGrpSpPr>
            <p:cNvPr id="26" name="Gráfico 17">
              <a:extLst>
                <a:ext uri="{FF2B5EF4-FFF2-40B4-BE49-F238E27FC236}">
                  <a16:creationId xmlns:a16="http://schemas.microsoft.com/office/drawing/2014/main" id="{4B64A11F-67D9-8745-A3C9-87180B12A665}"/>
                </a:ext>
              </a:extLst>
            </p:cNvPr>
            <p:cNvGrpSpPr/>
            <p:nvPr/>
          </p:nvGrpSpPr>
          <p:grpSpPr>
            <a:xfrm>
              <a:off x="5951353" y="3391757"/>
              <a:ext cx="102075" cy="70580"/>
              <a:chOff x="5951353" y="3391757"/>
              <a:chExt cx="102075" cy="70580"/>
            </a:xfrm>
            <a:solidFill>
              <a:srgbClr val="575756"/>
            </a:solidFill>
          </p:grpSpPr>
          <p:sp>
            <p:nvSpPr>
              <p:cNvPr id="27" name="Forma libre 26">
                <a:extLst>
                  <a:ext uri="{FF2B5EF4-FFF2-40B4-BE49-F238E27FC236}">
                    <a16:creationId xmlns:a16="http://schemas.microsoft.com/office/drawing/2014/main" id="{B2EA4C8E-B353-81FC-0C7E-BDC876977F7F}"/>
                  </a:ext>
                </a:extLst>
              </p:cNvPr>
              <p:cNvSpPr/>
              <p:nvPr/>
            </p:nvSpPr>
            <p:spPr>
              <a:xfrm>
                <a:off x="5951353"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sp>
            <p:nvSpPr>
              <p:cNvPr id="28" name="Forma libre 27">
                <a:extLst>
                  <a:ext uri="{FF2B5EF4-FFF2-40B4-BE49-F238E27FC236}">
                    <a16:creationId xmlns:a16="http://schemas.microsoft.com/office/drawing/2014/main" id="{10616988-11A7-5F7E-C644-20F24E2FF768}"/>
                  </a:ext>
                </a:extLst>
              </p:cNvPr>
              <p:cNvSpPr/>
              <p:nvPr/>
            </p:nvSpPr>
            <p:spPr>
              <a:xfrm>
                <a:off x="6022588" y="3392423"/>
                <a:ext cx="30840" cy="69722"/>
              </a:xfrm>
              <a:custGeom>
                <a:avLst/>
                <a:gdLst>
                  <a:gd name="connsiteX0" fmla="*/ 0 w 30840"/>
                  <a:gd name="connsiteY0" fmla="*/ 52959 h 69722"/>
                  <a:gd name="connsiteX1" fmla="*/ 7095 w 30840"/>
                  <a:gd name="connsiteY1" fmla="*/ 45244 h 69722"/>
                  <a:gd name="connsiteX2" fmla="*/ 7095 w 30840"/>
                  <a:gd name="connsiteY2" fmla="*/ 24003 h 69722"/>
                  <a:gd name="connsiteX3" fmla="*/ 30840 w 30840"/>
                  <a:gd name="connsiteY3" fmla="*/ 0 h 69722"/>
                  <a:gd name="connsiteX4" fmla="*/ 30840 w 30840"/>
                  <a:gd name="connsiteY4" fmla="*/ 16669 h 69722"/>
                  <a:gd name="connsiteX5" fmla="*/ 23556 w 30840"/>
                  <a:gd name="connsiteY5" fmla="*/ 24289 h 69722"/>
                  <a:gd name="connsiteX6" fmla="*/ 23556 w 30840"/>
                  <a:gd name="connsiteY6" fmla="*/ 45339 h 69722"/>
                  <a:gd name="connsiteX7" fmla="*/ 0 w 30840"/>
                  <a:gd name="connsiteY7" fmla="*/ 69723 h 69722"/>
                  <a:gd name="connsiteX8" fmla="*/ 0 w 30840"/>
                  <a:gd name="connsiteY8" fmla="*/ 53054 h 69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40" h="69722">
                    <a:moveTo>
                      <a:pt x="0" y="52959"/>
                    </a:moveTo>
                    <a:cubicBezTo>
                      <a:pt x="4635" y="52959"/>
                      <a:pt x="7095" y="50578"/>
                      <a:pt x="7095" y="45244"/>
                    </a:cubicBezTo>
                    <a:lnTo>
                      <a:pt x="7095" y="24003"/>
                    </a:lnTo>
                    <a:cubicBezTo>
                      <a:pt x="7095" y="8858"/>
                      <a:pt x="17028" y="190"/>
                      <a:pt x="30840" y="0"/>
                    </a:cubicBezTo>
                    <a:lnTo>
                      <a:pt x="30840" y="16669"/>
                    </a:lnTo>
                    <a:cubicBezTo>
                      <a:pt x="26110" y="16669"/>
                      <a:pt x="23556" y="19145"/>
                      <a:pt x="23556" y="24289"/>
                    </a:cubicBezTo>
                    <a:lnTo>
                      <a:pt x="23556" y="45339"/>
                    </a:lnTo>
                    <a:cubicBezTo>
                      <a:pt x="23556" y="60484"/>
                      <a:pt x="13717" y="69723"/>
                      <a:pt x="0" y="69723"/>
                    </a:cubicBezTo>
                    <a:lnTo>
                      <a:pt x="0" y="53054"/>
                    </a:lnTo>
                    <a:close/>
                  </a:path>
                </a:pathLst>
              </a:custGeom>
              <a:solidFill>
                <a:srgbClr val="575756"/>
              </a:solidFill>
              <a:ln w="9428" cap="flat">
                <a:noFill/>
                <a:prstDash val="solid"/>
                <a:miter/>
              </a:ln>
            </p:spPr>
            <p:txBody>
              <a:bodyPr rtlCol="0" anchor="ctr"/>
              <a:lstStyle/>
              <a:p>
                <a:endParaRPr lang="es-ES"/>
              </a:p>
            </p:txBody>
          </p:sp>
        </p:grpSp>
        <p:sp>
          <p:nvSpPr>
            <p:cNvPr id="29" name="Forma libre 28">
              <a:extLst>
                <a:ext uri="{FF2B5EF4-FFF2-40B4-BE49-F238E27FC236}">
                  <a16:creationId xmlns:a16="http://schemas.microsoft.com/office/drawing/2014/main" id="{77E1B7EF-DE29-64A0-8925-E4B70AB10B7B}"/>
                </a:ext>
              </a:extLst>
            </p:cNvPr>
            <p:cNvSpPr/>
            <p:nvPr/>
          </p:nvSpPr>
          <p:spPr>
            <a:xfrm>
              <a:off x="6082471" y="3393090"/>
              <a:ext cx="36989" cy="68008"/>
            </a:xfrm>
            <a:custGeom>
              <a:avLst/>
              <a:gdLst>
                <a:gd name="connsiteX0" fmla="*/ 0 w 36989"/>
                <a:gd name="connsiteY0" fmla="*/ 0 h 68008"/>
                <a:gd name="connsiteX1" fmla="*/ 36989 w 36989"/>
                <a:gd name="connsiteY1" fmla="*/ 0 h 68008"/>
                <a:gd name="connsiteX2" fmla="*/ 36989 w 36989"/>
                <a:gd name="connsiteY2" fmla="*/ 15716 h 68008"/>
                <a:gd name="connsiteX3" fmla="*/ 16461 w 36989"/>
                <a:gd name="connsiteY3" fmla="*/ 15716 h 68008"/>
                <a:gd name="connsiteX4" fmla="*/ 16461 w 36989"/>
                <a:gd name="connsiteY4" fmla="*/ 27908 h 68008"/>
                <a:gd name="connsiteX5" fmla="*/ 35097 w 36989"/>
                <a:gd name="connsiteY5" fmla="*/ 27908 h 68008"/>
                <a:gd name="connsiteX6" fmla="*/ 35097 w 36989"/>
                <a:gd name="connsiteY6" fmla="*/ 42005 h 68008"/>
                <a:gd name="connsiteX7" fmla="*/ 16461 w 36989"/>
                <a:gd name="connsiteY7" fmla="*/ 42005 h 68008"/>
                <a:gd name="connsiteX8" fmla="*/ 16461 w 36989"/>
                <a:gd name="connsiteY8" fmla="*/ 68009 h 68008"/>
                <a:gd name="connsiteX9" fmla="*/ 0 w 36989"/>
                <a:gd name="connsiteY9" fmla="*/ 68009 h 68008"/>
                <a:gd name="connsiteX10" fmla="*/ 0 w 36989"/>
                <a:gd name="connsiteY10"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989" h="68008">
                  <a:moveTo>
                    <a:pt x="0" y="0"/>
                  </a:moveTo>
                  <a:lnTo>
                    <a:pt x="36989" y="0"/>
                  </a:lnTo>
                  <a:lnTo>
                    <a:pt x="36989" y="15716"/>
                  </a:lnTo>
                  <a:lnTo>
                    <a:pt x="16461" y="15716"/>
                  </a:lnTo>
                  <a:lnTo>
                    <a:pt x="16461" y="27908"/>
                  </a:lnTo>
                  <a:lnTo>
                    <a:pt x="35097" y="27908"/>
                  </a:lnTo>
                  <a:lnTo>
                    <a:pt x="35097" y="42005"/>
                  </a:lnTo>
                  <a:lnTo>
                    <a:pt x="16461" y="42005"/>
                  </a:lnTo>
                  <a:lnTo>
                    <a:pt x="16461" y="68009"/>
                  </a:lnTo>
                  <a:lnTo>
                    <a:pt x="0" y="68009"/>
                  </a:lnTo>
                  <a:lnTo>
                    <a:pt x="0" y="0"/>
                  </a:lnTo>
                  <a:close/>
                </a:path>
              </a:pathLst>
            </a:custGeom>
            <a:solidFill>
              <a:srgbClr val="575756"/>
            </a:solidFill>
            <a:ln w="9428" cap="flat">
              <a:noFill/>
              <a:prstDash val="solid"/>
              <a:miter/>
            </a:ln>
          </p:spPr>
          <p:txBody>
            <a:bodyPr rtlCol="0" anchor="ctr"/>
            <a:lstStyle/>
            <a:p>
              <a:endParaRPr lang="es-ES"/>
            </a:p>
          </p:txBody>
        </p:sp>
        <p:sp>
          <p:nvSpPr>
            <p:cNvPr id="30" name="Forma libre 29">
              <a:extLst>
                <a:ext uri="{FF2B5EF4-FFF2-40B4-BE49-F238E27FC236}">
                  <a16:creationId xmlns:a16="http://schemas.microsoft.com/office/drawing/2014/main" id="{CB3D131C-2999-352B-2E59-88407A389475}"/>
                </a:ext>
              </a:extLst>
            </p:cNvPr>
            <p:cNvSpPr/>
            <p:nvPr/>
          </p:nvSpPr>
          <p:spPr>
            <a:xfrm>
              <a:off x="6126745"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1" name="Forma libre 30">
              <a:extLst>
                <a:ext uri="{FF2B5EF4-FFF2-40B4-BE49-F238E27FC236}">
                  <a16:creationId xmlns:a16="http://schemas.microsoft.com/office/drawing/2014/main" id="{91F2DBFC-F6A4-20C2-D58C-66CEE9FB14CC}"/>
                </a:ext>
              </a:extLst>
            </p:cNvPr>
            <p:cNvSpPr/>
            <p:nvPr/>
          </p:nvSpPr>
          <p:spPr>
            <a:xfrm>
              <a:off x="6181804" y="3393090"/>
              <a:ext cx="43611" cy="68008"/>
            </a:xfrm>
            <a:custGeom>
              <a:avLst/>
              <a:gdLst>
                <a:gd name="connsiteX0" fmla="*/ 13528 w 43611"/>
                <a:gd name="connsiteY0" fmla="*/ 15716 h 68008"/>
                <a:gd name="connsiteX1" fmla="*/ 0 w 43611"/>
                <a:gd name="connsiteY1" fmla="*/ 15716 h 68008"/>
                <a:gd name="connsiteX2" fmla="*/ 0 w 43611"/>
                <a:gd name="connsiteY2" fmla="*/ 0 h 68008"/>
                <a:gd name="connsiteX3" fmla="*/ 43612 w 43611"/>
                <a:gd name="connsiteY3" fmla="*/ 0 h 68008"/>
                <a:gd name="connsiteX4" fmla="*/ 43612 w 43611"/>
                <a:gd name="connsiteY4" fmla="*/ 15716 h 68008"/>
                <a:gd name="connsiteX5" fmla="*/ 29989 w 43611"/>
                <a:gd name="connsiteY5" fmla="*/ 15716 h 68008"/>
                <a:gd name="connsiteX6" fmla="*/ 29989 w 43611"/>
                <a:gd name="connsiteY6" fmla="*/ 68009 h 68008"/>
                <a:gd name="connsiteX7" fmla="*/ 13528 w 43611"/>
                <a:gd name="connsiteY7" fmla="*/ 68009 h 68008"/>
                <a:gd name="connsiteX8" fmla="*/ 13528 w 43611"/>
                <a:gd name="connsiteY8" fmla="*/ 15716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11" h="68008">
                  <a:moveTo>
                    <a:pt x="13528" y="15716"/>
                  </a:moveTo>
                  <a:lnTo>
                    <a:pt x="0" y="15716"/>
                  </a:lnTo>
                  <a:lnTo>
                    <a:pt x="0" y="0"/>
                  </a:lnTo>
                  <a:lnTo>
                    <a:pt x="43612" y="0"/>
                  </a:lnTo>
                  <a:lnTo>
                    <a:pt x="43612" y="15716"/>
                  </a:lnTo>
                  <a:lnTo>
                    <a:pt x="29989" y="15716"/>
                  </a:lnTo>
                  <a:lnTo>
                    <a:pt x="29989" y="68009"/>
                  </a:lnTo>
                  <a:lnTo>
                    <a:pt x="13528" y="68009"/>
                  </a:lnTo>
                  <a:lnTo>
                    <a:pt x="13528" y="15716"/>
                  </a:lnTo>
                  <a:close/>
                </a:path>
              </a:pathLst>
            </a:custGeom>
            <a:solidFill>
              <a:srgbClr val="575756"/>
            </a:solidFill>
            <a:ln w="9428" cap="flat">
              <a:noFill/>
              <a:prstDash val="solid"/>
              <a:miter/>
            </a:ln>
          </p:spPr>
          <p:txBody>
            <a:bodyPr rtlCol="0" anchor="ctr"/>
            <a:lstStyle/>
            <a:p>
              <a:endParaRPr lang="es-ES"/>
            </a:p>
          </p:txBody>
        </p:sp>
        <p:grpSp>
          <p:nvGrpSpPr>
            <p:cNvPr id="32" name="Gráfico 17">
              <a:extLst>
                <a:ext uri="{FF2B5EF4-FFF2-40B4-BE49-F238E27FC236}">
                  <a16:creationId xmlns:a16="http://schemas.microsoft.com/office/drawing/2014/main" id="{997189D0-C564-A519-88D6-414F5DD70131}"/>
                </a:ext>
              </a:extLst>
            </p:cNvPr>
            <p:cNvGrpSpPr/>
            <p:nvPr/>
          </p:nvGrpSpPr>
          <p:grpSpPr>
            <a:xfrm>
              <a:off x="6230618" y="3391757"/>
              <a:ext cx="182108" cy="70580"/>
              <a:chOff x="6230618" y="3391757"/>
              <a:chExt cx="182108" cy="70580"/>
            </a:xfrm>
            <a:solidFill>
              <a:srgbClr val="575756"/>
            </a:solidFill>
          </p:grpSpPr>
          <p:sp>
            <p:nvSpPr>
              <p:cNvPr id="33" name="Forma libre 32">
                <a:extLst>
                  <a:ext uri="{FF2B5EF4-FFF2-40B4-BE49-F238E27FC236}">
                    <a16:creationId xmlns:a16="http://schemas.microsoft.com/office/drawing/2014/main" id="{711E0484-1451-733E-6CFF-406884CF0A47}"/>
                  </a:ext>
                </a:extLst>
              </p:cNvPr>
              <p:cNvSpPr/>
              <p:nvPr/>
            </p:nvSpPr>
            <p:spPr>
              <a:xfrm>
                <a:off x="6230618"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4" name="Forma libre 33">
                <a:extLst>
                  <a:ext uri="{FF2B5EF4-FFF2-40B4-BE49-F238E27FC236}">
                    <a16:creationId xmlns:a16="http://schemas.microsoft.com/office/drawing/2014/main" id="{E7633ACE-3B7F-B0D6-34C3-BE4516506307}"/>
                  </a:ext>
                </a:extLst>
              </p:cNvPr>
              <p:cNvSpPr/>
              <p:nvPr/>
            </p:nvSpPr>
            <p:spPr>
              <a:xfrm>
                <a:off x="6290028" y="3393090"/>
                <a:ext cx="49003" cy="68008"/>
              </a:xfrm>
              <a:custGeom>
                <a:avLst/>
                <a:gdLst>
                  <a:gd name="connsiteX0" fmla="*/ 19772 w 49003"/>
                  <a:gd name="connsiteY0" fmla="*/ 38386 h 68008"/>
                  <a:gd name="connsiteX1" fmla="*/ 31313 w 49003"/>
                  <a:gd name="connsiteY1" fmla="*/ 27242 h 68008"/>
                  <a:gd name="connsiteX2" fmla="*/ 19772 w 49003"/>
                  <a:gd name="connsiteY2" fmla="*/ 16192 h 68008"/>
                  <a:gd name="connsiteX3" fmla="*/ 16461 w 49003"/>
                  <a:gd name="connsiteY3" fmla="*/ 16192 h 68008"/>
                  <a:gd name="connsiteX4" fmla="*/ 16461 w 49003"/>
                  <a:gd name="connsiteY4" fmla="*/ 38386 h 68008"/>
                  <a:gd name="connsiteX5" fmla="*/ 19772 w 49003"/>
                  <a:gd name="connsiteY5" fmla="*/ 38386 h 68008"/>
                  <a:gd name="connsiteX6" fmla="*/ 29989 w 49003"/>
                  <a:gd name="connsiteY6" fmla="*/ 68009 h 68008"/>
                  <a:gd name="connsiteX7" fmla="*/ 24313 w 49003"/>
                  <a:gd name="connsiteY7" fmla="*/ 54197 h 68008"/>
                  <a:gd name="connsiteX8" fmla="*/ 19204 w 49003"/>
                  <a:gd name="connsiteY8" fmla="*/ 54483 h 68008"/>
                  <a:gd name="connsiteX9" fmla="*/ 16461 w 49003"/>
                  <a:gd name="connsiteY9" fmla="*/ 54483 h 68008"/>
                  <a:gd name="connsiteX10" fmla="*/ 16461 w 49003"/>
                  <a:gd name="connsiteY10" fmla="*/ 68009 h 68008"/>
                  <a:gd name="connsiteX11" fmla="*/ 0 w 49003"/>
                  <a:gd name="connsiteY11" fmla="*/ 68009 h 68008"/>
                  <a:gd name="connsiteX12" fmla="*/ 0 w 49003"/>
                  <a:gd name="connsiteY12" fmla="*/ 0 h 68008"/>
                  <a:gd name="connsiteX13" fmla="*/ 16839 w 49003"/>
                  <a:gd name="connsiteY13" fmla="*/ 0 h 68008"/>
                  <a:gd name="connsiteX14" fmla="*/ 47396 w 49003"/>
                  <a:gd name="connsiteY14" fmla="*/ 27242 h 68008"/>
                  <a:gd name="connsiteX15" fmla="*/ 38787 w 49003"/>
                  <a:gd name="connsiteY15" fmla="*/ 48006 h 68008"/>
                  <a:gd name="connsiteX16" fmla="*/ 49004 w 49003"/>
                  <a:gd name="connsiteY16" fmla="*/ 67913 h 68008"/>
                  <a:gd name="connsiteX17" fmla="*/ 29894 w 49003"/>
                  <a:gd name="connsiteY17" fmla="*/ 67913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003" h="68008">
                    <a:moveTo>
                      <a:pt x="19772" y="38386"/>
                    </a:moveTo>
                    <a:cubicBezTo>
                      <a:pt x="27435" y="38386"/>
                      <a:pt x="31313" y="33623"/>
                      <a:pt x="31313" y="27242"/>
                    </a:cubicBezTo>
                    <a:cubicBezTo>
                      <a:pt x="31313" y="20860"/>
                      <a:pt x="27340" y="16192"/>
                      <a:pt x="19772" y="16192"/>
                    </a:cubicBezTo>
                    <a:lnTo>
                      <a:pt x="16461" y="16192"/>
                    </a:lnTo>
                    <a:lnTo>
                      <a:pt x="16461" y="38386"/>
                    </a:lnTo>
                    <a:lnTo>
                      <a:pt x="19772" y="38386"/>
                    </a:lnTo>
                    <a:close/>
                    <a:moveTo>
                      <a:pt x="29989" y="68009"/>
                    </a:moveTo>
                    <a:lnTo>
                      <a:pt x="24313" y="54197"/>
                    </a:lnTo>
                    <a:cubicBezTo>
                      <a:pt x="22705" y="54483"/>
                      <a:pt x="21002" y="54483"/>
                      <a:pt x="19204" y="54483"/>
                    </a:cubicBezTo>
                    <a:lnTo>
                      <a:pt x="16461" y="54483"/>
                    </a:lnTo>
                    <a:lnTo>
                      <a:pt x="16461" y="68009"/>
                    </a:lnTo>
                    <a:lnTo>
                      <a:pt x="0" y="68009"/>
                    </a:lnTo>
                    <a:lnTo>
                      <a:pt x="0" y="0"/>
                    </a:lnTo>
                    <a:lnTo>
                      <a:pt x="16839" y="0"/>
                    </a:lnTo>
                    <a:cubicBezTo>
                      <a:pt x="39071" y="0"/>
                      <a:pt x="47396" y="13145"/>
                      <a:pt x="47396" y="27242"/>
                    </a:cubicBezTo>
                    <a:cubicBezTo>
                      <a:pt x="47396" y="35243"/>
                      <a:pt x="44652" y="42862"/>
                      <a:pt x="38787" y="48006"/>
                    </a:cubicBezTo>
                    <a:lnTo>
                      <a:pt x="49004" y="67913"/>
                    </a:lnTo>
                    <a:lnTo>
                      <a:pt x="29894" y="67913"/>
                    </a:lnTo>
                    <a:close/>
                  </a:path>
                </a:pathLst>
              </a:custGeom>
              <a:solidFill>
                <a:srgbClr val="575756"/>
              </a:solidFill>
              <a:ln w="9428" cap="flat">
                <a:noFill/>
                <a:prstDash val="solid"/>
                <a:miter/>
              </a:ln>
            </p:spPr>
            <p:txBody>
              <a:bodyPr rtlCol="0" anchor="ctr"/>
              <a:lstStyle/>
              <a:p>
                <a:endParaRPr lang="es-ES"/>
              </a:p>
            </p:txBody>
          </p:sp>
          <p:sp>
            <p:nvSpPr>
              <p:cNvPr id="35" name="Forma libre 34">
                <a:extLst>
                  <a:ext uri="{FF2B5EF4-FFF2-40B4-BE49-F238E27FC236}">
                    <a16:creationId xmlns:a16="http://schemas.microsoft.com/office/drawing/2014/main" id="{A98294EB-2A9D-3DA1-5282-F0D9F6DD2118}"/>
                  </a:ext>
                </a:extLst>
              </p:cNvPr>
              <p:cNvSpPr/>
              <p:nvPr/>
            </p:nvSpPr>
            <p:spPr>
              <a:xfrm>
                <a:off x="6342627"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grpSp>
        <p:sp>
          <p:nvSpPr>
            <p:cNvPr id="36" name="Forma libre 35">
              <a:extLst>
                <a:ext uri="{FF2B5EF4-FFF2-40B4-BE49-F238E27FC236}">
                  <a16:creationId xmlns:a16="http://schemas.microsoft.com/office/drawing/2014/main" id="{18B0D331-0ECF-3BAB-7491-A70F4B712226}"/>
                </a:ext>
              </a:extLst>
            </p:cNvPr>
            <p:cNvSpPr/>
            <p:nvPr/>
          </p:nvSpPr>
          <p:spPr>
            <a:xfrm>
              <a:off x="6439216" y="3352800"/>
              <a:ext cx="123739" cy="148590"/>
            </a:xfrm>
            <a:custGeom>
              <a:avLst/>
              <a:gdLst>
                <a:gd name="connsiteX0" fmla="*/ 0 w 123739"/>
                <a:gd name="connsiteY0" fmla="*/ 0 h 148590"/>
                <a:gd name="connsiteX1" fmla="*/ 0 w 123739"/>
                <a:gd name="connsiteY1" fmla="*/ 55340 h 148590"/>
                <a:gd name="connsiteX2" fmla="*/ 57045 w 123739"/>
                <a:gd name="connsiteY2" fmla="*/ 74295 h 148590"/>
                <a:gd name="connsiteX3" fmla="*/ 0 w 123739"/>
                <a:gd name="connsiteY3" fmla="*/ 93155 h 148590"/>
                <a:gd name="connsiteX4" fmla="*/ 0 w 123739"/>
                <a:gd name="connsiteY4" fmla="*/ 148590 h 148590"/>
                <a:gd name="connsiteX5" fmla="*/ 123739 w 123739"/>
                <a:gd name="connsiteY5" fmla="*/ 103442 h 148590"/>
                <a:gd name="connsiteX6" fmla="*/ 123739 w 123739"/>
                <a:gd name="connsiteY6" fmla="*/ 45148 h 148590"/>
                <a:gd name="connsiteX7" fmla="*/ 0 w 123739"/>
                <a:gd name="connsiteY7" fmla="*/ 0 h 148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39" h="148590">
                  <a:moveTo>
                    <a:pt x="0" y="0"/>
                  </a:moveTo>
                  <a:lnTo>
                    <a:pt x="0" y="55340"/>
                  </a:lnTo>
                  <a:lnTo>
                    <a:pt x="57045" y="74295"/>
                  </a:lnTo>
                  <a:lnTo>
                    <a:pt x="0" y="93155"/>
                  </a:lnTo>
                  <a:lnTo>
                    <a:pt x="0" y="148590"/>
                  </a:lnTo>
                  <a:lnTo>
                    <a:pt x="123739" y="103442"/>
                  </a:lnTo>
                  <a:lnTo>
                    <a:pt x="123739" y="45148"/>
                  </a:lnTo>
                  <a:lnTo>
                    <a:pt x="0" y="0"/>
                  </a:lnTo>
                  <a:close/>
                </a:path>
              </a:pathLst>
            </a:custGeom>
            <a:solidFill>
              <a:srgbClr val="575756"/>
            </a:solidFill>
            <a:ln w="9428" cap="flat">
              <a:noFill/>
              <a:prstDash val="solid"/>
              <a:miter/>
            </a:ln>
          </p:spPr>
          <p:txBody>
            <a:bodyPr rtlCol="0" anchor="ctr"/>
            <a:lstStyle/>
            <a:p>
              <a:endParaRPr lang="es-ES"/>
            </a:p>
          </p:txBody>
        </p:sp>
      </p:grpSp>
    </p:spTree>
    <p:extLst>
      <p:ext uri="{BB962C8B-B14F-4D97-AF65-F5344CB8AC3E}">
        <p14:creationId xmlns:p14="http://schemas.microsoft.com/office/powerpoint/2010/main" val="2513772886"/>
      </p:ext>
    </p:extLst>
  </p:cSld>
  <p:clrMap bg1="lt1" tx1="dk1" bg2="lt2" tx2="dk2" accent1="accent1" accent2="accent2" accent3="accent3" accent4="accent4" accent5="accent5" accent6="accent6" hlink="hlink" folHlink="folHlink"/>
  <p:sldLayoutIdLst>
    <p:sldLayoutId id="2147483731" r:id="rId1"/>
    <p:sldLayoutId id="2147483766" r:id="rId2"/>
    <p:sldLayoutId id="2147483734" r:id="rId3"/>
    <p:sldLayoutId id="2147483740" r:id="rId4"/>
    <p:sldLayoutId id="2147483737" r:id="rId5"/>
    <p:sldLayoutId id="2147483743" r:id="rId6"/>
    <p:sldLayoutId id="2147483744" r:id="rId7"/>
    <p:sldLayoutId id="2147483764" r:id="rId8"/>
    <p:sldLayoutId id="2147483746" r:id="rId9"/>
    <p:sldLayoutId id="2147483749" r:id="rId10"/>
    <p:sldLayoutId id="2147483752" r:id="rId11"/>
    <p:sldLayoutId id="2147483753" r:id="rId12"/>
    <p:sldLayoutId id="2147483755" r:id="rId13"/>
    <p:sldLayoutId id="2147483756" r:id="rId14"/>
    <p:sldLayoutId id="2147483758" r:id="rId15"/>
    <p:sldLayoutId id="2147483803" r:id="rId16"/>
  </p:sldLayoutIdLst>
  <p:txStyles>
    <p:titleStyle>
      <a:lvl1pPr algn="l" defTabSz="914400" rtl="0" eaLnBrk="1" latinLnBrk="0" hangingPunct="1">
        <a:lnSpc>
          <a:spcPts val="5200"/>
        </a:lnSpc>
        <a:spcBef>
          <a:spcPct val="0"/>
        </a:spcBef>
        <a:buNone/>
        <a:defRPr sz="35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ts val="1500"/>
        </a:lnSpc>
        <a:spcBef>
          <a:spcPts val="1000"/>
        </a:spcBef>
        <a:buFontTx/>
        <a:buBlip>
          <a:blip r:embed="rId19"/>
        </a:buBlip>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1500"/>
        </a:lnSpc>
        <a:spcBef>
          <a:spcPts val="500"/>
        </a:spcBef>
        <a:buFontTx/>
        <a:buBlip>
          <a:blip r:embed="rId19"/>
        </a:buBlip>
        <a:defRPr sz="10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Tx/>
        <a:buBlip>
          <a:blip r:embed="rId19"/>
        </a:buBlip>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Tx/>
        <a:buBlip>
          <a:blip r:embed="rId19"/>
        </a:buBlip>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Tx/>
        <a:buBlip>
          <a:blip r:embed="rId19"/>
        </a:buBlip>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5ABFFF6-BD0B-0FB1-ECB8-04D96EE81E67}"/>
              </a:ext>
            </a:extLst>
          </p:cNvPr>
          <p:cNvSpPr>
            <a:spLocks noGrp="1"/>
          </p:cNvSpPr>
          <p:nvPr>
            <p:ph type="title"/>
          </p:nvPr>
        </p:nvSpPr>
        <p:spPr>
          <a:xfrm>
            <a:off x="838200" y="365125"/>
            <a:ext cx="10515600" cy="1325563"/>
          </a:xfrm>
          <a:prstGeom prst="rect">
            <a:avLst/>
          </a:prstGeom>
        </p:spPr>
        <p:txBody>
          <a:bodyPr vert="horz" lIns="90000" tIns="108000" rIns="90000" bIns="108000" rtlCol="0" anchor="ctr">
            <a:normAutofit/>
          </a:bodyPr>
          <a:lstStyle/>
          <a:p>
            <a:r>
              <a:rPr lang="es-ES"/>
              <a:t>PÁGINAS CON IMÁGENES  DE DATOS DE OTROS</a:t>
            </a:r>
          </a:p>
        </p:txBody>
      </p:sp>
      <p:sp>
        <p:nvSpPr>
          <p:cNvPr id="3" name="Marcador de texto 2">
            <a:extLst>
              <a:ext uri="{FF2B5EF4-FFF2-40B4-BE49-F238E27FC236}">
                <a16:creationId xmlns:a16="http://schemas.microsoft.com/office/drawing/2014/main" id="{0D715699-10B1-76D2-1997-BD32E7839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pic>
        <p:nvPicPr>
          <p:cNvPr id="12" name="Imagen 11" descr="Fondo negro con letras blancas&#10;&#10;Descripción generada automáticamente con confianza media">
            <a:extLst>
              <a:ext uri="{FF2B5EF4-FFF2-40B4-BE49-F238E27FC236}">
                <a16:creationId xmlns:a16="http://schemas.microsoft.com/office/drawing/2014/main" id="{B94374BA-4FF8-3111-5A83-533E8949707B}"/>
              </a:ext>
            </a:extLst>
          </p:cNvPr>
          <p:cNvPicPr>
            <a:picLocks noChangeAspect="1"/>
          </p:cNvPicPr>
          <p:nvPr userDrawn="1"/>
        </p:nvPicPr>
        <p:blipFill>
          <a:blip r:embed="rId4"/>
          <a:stretch>
            <a:fillRect/>
          </a:stretch>
        </p:blipFill>
        <p:spPr>
          <a:xfrm>
            <a:off x="-6350" y="6203110"/>
            <a:ext cx="4874079" cy="658903"/>
          </a:xfrm>
          <a:prstGeom prst="rect">
            <a:avLst/>
          </a:prstGeom>
        </p:spPr>
      </p:pic>
      <p:grpSp>
        <p:nvGrpSpPr>
          <p:cNvPr id="37" name="Grupo 36">
            <a:extLst>
              <a:ext uri="{FF2B5EF4-FFF2-40B4-BE49-F238E27FC236}">
                <a16:creationId xmlns:a16="http://schemas.microsoft.com/office/drawing/2014/main" id="{4607B480-9B18-8245-4B1B-C2FC6E86918C}"/>
              </a:ext>
            </a:extLst>
          </p:cNvPr>
          <p:cNvGrpSpPr/>
          <p:nvPr userDrawn="1"/>
        </p:nvGrpSpPr>
        <p:grpSpPr>
          <a:xfrm>
            <a:off x="11261495" y="290830"/>
            <a:ext cx="930505" cy="148590"/>
            <a:chOff x="5632450" y="3352800"/>
            <a:chExt cx="930505" cy="148590"/>
          </a:xfrm>
        </p:grpSpPr>
        <p:sp>
          <p:nvSpPr>
            <p:cNvPr id="20" name="Forma libre 19">
              <a:extLst>
                <a:ext uri="{FF2B5EF4-FFF2-40B4-BE49-F238E27FC236}">
                  <a16:creationId xmlns:a16="http://schemas.microsoft.com/office/drawing/2014/main" id="{2C973F3C-6519-E9EC-164C-1616E9AC72F0}"/>
                </a:ext>
              </a:extLst>
            </p:cNvPr>
            <p:cNvSpPr/>
            <p:nvPr/>
          </p:nvSpPr>
          <p:spPr>
            <a:xfrm>
              <a:off x="5632450" y="3393090"/>
              <a:ext cx="49666" cy="68008"/>
            </a:xfrm>
            <a:custGeom>
              <a:avLst/>
              <a:gdLst>
                <a:gd name="connsiteX0" fmla="*/ 33111 w 49666"/>
                <a:gd name="connsiteY0" fmla="*/ 0 h 68008"/>
                <a:gd name="connsiteX1" fmla="*/ 33111 w 49666"/>
                <a:gd name="connsiteY1" fmla="*/ 25622 h 68008"/>
                <a:gd name="connsiteX2" fmla="*/ 16461 w 49666"/>
                <a:gd name="connsiteY2" fmla="*/ 25622 h 68008"/>
                <a:gd name="connsiteX3" fmla="*/ 16461 w 49666"/>
                <a:gd name="connsiteY3" fmla="*/ 0 h 68008"/>
                <a:gd name="connsiteX4" fmla="*/ 0 w 49666"/>
                <a:gd name="connsiteY4" fmla="*/ 0 h 68008"/>
                <a:gd name="connsiteX5" fmla="*/ 0 w 49666"/>
                <a:gd name="connsiteY5" fmla="*/ 68009 h 68008"/>
                <a:gd name="connsiteX6" fmla="*/ 16461 w 49666"/>
                <a:gd name="connsiteY6" fmla="*/ 68009 h 68008"/>
                <a:gd name="connsiteX7" fmla="*/ 16461 w 49666"/>
                <a:gd name="connsiteY7" fmla="*/ 41529 h 68008"/>
                <a:gd name="connsiteX8" fmla="*/ 33111 w 49666"/>
                <a:gd name="connsiteY8" fmla="*/ 41529 h 68008"/>
                <a:gd name="connsiteX9" fmla="*/ 33111 w 49666"/>
                <a:gd name="connsiteY9" fmla="*/ 68009 h 68008"/>
                <a:gd name="connsiteX10" fmla="*/ 49666 w 49666"/>
                <a:gd name="connsiteY10" fmla="*/ 68009 h 68008"/>
                <a:gd name="connsiteX11" fmla="*/ 49666 w 49666"/>
                <a:gd name="connsiteY11" fmla="*/ 0 h 68008"/>
                <a:gd name="connsiteX12" fmla="*/ 33111 w 49666"/>
                <a:gd name="connsiteY12"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66" h="68008">
                  <a:moveTo>
                    <a:pt x="33111" y="0"/>
                  </a:moveTo>
                  <a:lnTo>
                    <a:pt x="33111" y="25622"/>
                  </a:lnTo>
                  <a:lnTo>
                    <a:pt x="16461" y="25622"/>
                  </a:lnTo>
                  <a:lnTo>
                    <a:pt x="16461" y="0"/>
                  </a:lnTo>
                  <a:lnTo>
                    <a:pt x="0" y="0"/>
                  </a:lnTo>
                  <a:lnTo>
                    <a:pt x="0" y="68009"/>
                  </a:lnTo>
                  <a:lnTo>
                    <a:pt x="16461" y="68009"/>
                  </a:lnTo>
                  <a:lnTo>
                    <a:pt x="16461" y="41529"/>
                  </a:lnTo>
                  <a:lnTo>
                    <a:pt x="33111" y="41529"/>
                  </a:lnTo>
                  <a:lnTo>
                    <a:pt x="33111" y="68009"/>
                  </a:lnTo>
                  <a:lnTo>
                    <a:pt x="49666" y="68009"/>
                  </a:lnTo>
                  <a:lnTo>
                    <a:pt x="49666" y="0"/>
                  </a:lnTo>
                  <a:lnTo>
                    <a:pt x="33111" y="0"/>
                  </a:lnTo>
                  <a:close/>
                </a:path>
              </a:pathLst>
            </a:custGeom>
            <a:solidFill>
              <a:srgbClr val="575756"/>
            </a:solidFill>
            <a:ln w="9428" cap="flat">
              <a:noFill/>
              <a:prstDash val="solid"/>
              <a:miter/>
            </a:ln>
          </p:spPr>
          <p:txBody>
            <a:bodyPr rtlCol="0" anchor="ctr"/>
            <a:lstStyle/>
            <a:p>
              <a:endParaRPr lang="es-ES"/>
            </a:p>
          </p:txBody>
        </p:sp>
        <p:sp>
          <p:nvSpPr>
            <p:cNvPr id="21" name="Forma libre 20">
              <a:extLst>
                <a:ext uri="{FF2B5EF4-FFF2-40B4-BE49-F238E27FC236}">
                  <a16:creationId xmlns:a16="http://schemas.microsoft.com/office/drawing/2014/main" id="{BF360C6E-14F2-8826-4E50-04571772D64C}"/>
                </a:ext>
              </a:extLst>
            </p:cNvPr>
            <p:cNvSpPr/>
            <p:nvPr/>
          </p:nvSpPr>
          <p:spPr>
            <a:xfrm>
              <a:off x="5686656" y="3393185"/>
              <a:ext cx="65843" cy="67913"/>
            </a:xfrm>
            <a:custGeom>
              <a:avLst/>
              <a:gdLst>
                <a:gd name="connsiteX0" fmla="*/ 41909 w 65843"/>
                <a:gd name="connsiteY0" fmla="*/ 46577 h 67913"/>
                <a:gd name="connsiteX1" fmla="*/ 33111 w 65843"/>
                <a:gd name="connsiteY1" fmla="*/ 19812 h 67913"/>
                <a:gd name="connsiteX2" fmla="*/ 24313 w 65843"/>
                <a:gd name="connsiteY2" fmla="*/ 46577 h 67913"/>
                <a:gd name="connsiteX3" fmla="*/ 41814 w 65843"/>
                <a:gd name="connsiteY3" fmla="*/ 46577 h 67913"/>
                <a:gd name="connsiteX4" fmla="*/ 46166 w 65843"/>
                <a:gd name="connsiteY4" fmla="*/ 59531 h 67913"/>
                <a:gd name="connsiteX5" fmla="*/ 20150 w 65843"/>
                <a:gd name="connsiteY5" fmla="*/ 59531 h 67913"/>
                <a:gd name="connsiteX6" fmla="*/ 17312 w 65843"/>
                <a:gd name="connsiteY6" fmla="*/ 67913 h 67913"/>
                <a:gd name="connsiteX7" fmla="*/ 0 w 65843"/>
                <a:gd name="connsiteY7" fmla="*/ 67913 h 67913"/>
                <a:gd name="connsiteX8" fmla="*/ 24597 w 65843"/>
                <a:gd name="connsiteY8" fmla="*/ 0 h 67913"/>
                <a:gd name="connsiteX9" fmla="*/ 41625 w 65843"/>
                <a:gd name="connsiteY9" fmla="*/ 0 h 67913"/>
                <a:gd name="connsiteX10" fmla="*/ 65843 w 65843"/>
                <a:gd name="connsiteY10" fmla="*/ 67913 h 67913"/>
                <a:gd name="connsiteX11" fmla="*/ 49004 w 65843"/>
                <a:gd name="connsiteY11" fmla="*/ 67913 h 67913"/>
                <a:gd name="connsiteX12" fmla="*/ 46260 w 65843"/>
                <a:gd name="connsiteY12" fmla="*/ 59531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43" h="67913">
                  <a:moveTo>
                    <a:pt x="41909" y="46577"/>
                  </a:moveTo>
                  <a:lnTo>
                    <a:pt x="33111" y="19812"/>
                  </a:lnTo>
                  <a:lnTo>
                    <a:pt x="24313" y="46577"/>
                  </a:lnTo>
                  <a:lnTo>
                    <a:pt x="41814" y="46577"/>
                  </a:lnTo>
                  <a:close/>
                  <a:moveTo>
                    <a:pt x="46166" y="59531"/>
                  </a:moveTo>
                  <a:lnTo>
                    <a:pt x="20150" y="59531"/>
                  </a:lnTo>
                  <a:lnTo>
                    <a:pt x="17312" y="67913"/>
                  </a:lnTo>
                  <a:lnTo>
                    <a:pt x="0" y="67913"/>
                  </a:lnTo>
                  <a:lnTo>
                    <a:pt x="24597" y="0"/>
                  </a:lnTo>
                  <a:lnTo>
                    <a:pt x="41625" y="0"/>
                  </a:lnTo>
                  <a:lnTo>
                    <a:pt x="65843" y="67913"/>
                  </a:lnTo>
                  <a:lnTo>
                    <a:pt x="49004" y="67913"/>
                  </a:lnTo>
                  <a:lnTo>
                    <a:pt x="46260" y="59531"/>
                  </a:lnTo>
                  <a:close/>
                </a:path>
              </a:pathLst>
            </a:custGeom>
            <a:solidFill>
              <a:srgbClr val="575756"/>
            </a:solidFill>
            <a:ln w="9428" cap="flat">
              <a:noFill/>
              <a:prstDash val="solid"/>
              <a:miter/>
            </a:ln>
          </p:spPr>
          <p:txBody>
            <a:bodyPr rtlCol="0" anchor="ctr"/>
            <a:lstStyle/>
            <a:p>
              <a:endParaRPr lang="es-ES"/>
            </a:p>
          </p:txBody>
        </p:sp>
        <p:grpSp>
          <p:nvGrpSpPr>
            <p:cNvPr id="22" name="Gráfico 17">
              <a:extLst>
                <a:ext uri="{FF2B5EF4-FFF2-40B4-BE49-F238E27FC236}">
                  <a16:creationId xmlns:a16="http://schemas.microsoft.com/office/drawing/2014/main" id="{C3E52858-B5F7-1588-B29C-96A2C7ED772B}"/>
                </a:ext>
              </a:extLst>
            </p:cNvPr>
            <p:cNvGrpSpPr/>
            <p:nvPr/>
          </p:nvGrpSpPr>
          <p:grpSpPr>
            <a:xfrm>
              <a:off x="5750324" y="3391852"/>
              <a:ext cx="107852" cy="70580"/>
              <a:chOff x="5750324" y="3391852"/>
              <a:chExt cx="107852" cy="70580"/>
            </a:xfrm>
            <a:solidFill>
              <a:srgbClr val="575756"/>
            </a:solidFill>
          </p:grpSpPr>
          <p:sp>
            <p:nvSpPr>
              <p:cNvPr id="23" name="Forma libre 22">
                <a:extLst>
                  <a:ext uri="{FF2B5EF4-FFF2-40B4-BE49-F238E27FC236}">
                    <a16:creationId xmlns:a16="http://schemas.microsoft.com/office/drawing/2014/main" id="{A74CAABE-694F-0C85-16A9-8D72C79F2FA8}"/>
                  </a:ext>
                </a:extLst>
              </p:cNvPr>
              <p:cNvSpPr/>
              <p:nvPr/>
            </p:nvSpPr>
            <p:spPr>
              <a:xfrm>
                <a:off x="5750324" y="3392519"/>
                <a:ext cx="35097" cy="69246"/>
              </a:xfrm>
              <a:custGeom>
                <a:avLst/>
                <a:gdLst>
                  <a:gd name="connsiteX0" fmla="*/ 0 w 35097"/>
                  <a:gd name="connsiteY0" fmla="*/ 34671 h 69246"/>
                  <a:gd name="connsiteX1" fmla="*/ 35097 w 35097"/>
                  <a:gd name="connsiteY1" fmla="*/ 0 h 69246"/>
                  <a:gd name="connsiteX2" fmla="*/ 35097 w 35097"/>
                  <a:gd name="connsiteY2" fmla="*/ 16669 h 69246"/>
                  <a:gd name="connsiteX3" fmla="*/ 16555 w 35097"/>
                  <a:gd name="connsiteY3" fmla="*/ 34671 h 69246"/>
                  <a:gd name="connsiteX4" fmla="*/ 35097 w 35097"/>
                  <a:gd name="connsiteY4" fmla="*/ 52673 h 69246"/>
                  <a:gd name="connsiteX5" fmla="*/ 35097 w 35097"/>
                  <a:gd name="connsiteY5" fmla="*/ 69247 h 69246"/>
                  <a:gd name="connsiteX6" fmla="*/ 0 w 35097"/>
                  <a:gd name="connsiteY6" fmla="*/ 34671 h 6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7" h="69246">
                    <a:moveTo>
                      <a:pt x="0" y="34671"/>
                    </a:moveTo>
                    <a:cubicBezTo>
                      <a:pt x="0" y="15811"/>
                      <a:pt x="15420" y="0"/>
                      <a:pt x="35097" y="0"/>
                    </a:cubicBezTo>
                    <a:lnTo>
                      <a:pt x="35097" y="16669"/>
                    </a:lnTo>
                    <a:cubicBezTo>
                      <a:pt x="24407" y="16669"/>
                      <a:pt x="16555" y="24765"/>
                      <a:pt x="16555" y="34671"/>
                    </a:cubicBezTo>
                    <a:cubicBezTo>
                      <a:pt x="16555" y="44577"/>
                      <a:pt x="24313" y="52673"/>
                      <a:pt x="35097" y="52673"/>
                    </a:cubicBezTo>
                    <a:lnTo>
                      <a:pt x="35097" y="69247"/>
                    </a:lnTo>
                    <a:cubicBezTo>
                      <a:pt x="15420" y="69247"/>
                      <a:pt x="0" y="53626"/>
                      <a:pt x="0" y="34671"/>
                    </a:cubicBezTo>
                  </a:path>
                </a:pathLst>
              </a:custGeom>
              <a:solidFill>
                <a:srgbClr val="575756"/>
              </a:solidFill>
              <a:ln w="9428"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8033FB66-952E-990B-52D9-AB11B32B094A}"/>
                  </a:ext>
                </a:extLst>
              </p:cNvPr>
              <p:cNvSpPr/>
              <p:nvPr/>
            </p:nvSpPr>
            <p:spPr>
              <a:xfrm>
                <a:off x="5788164" y="3391852"/>
                <a:ext cx="70012" cy="70580"/>
              </a:xfrm>
              <a:custGeom>
                <a:avLst/>
                <a:gdLst>
                  <a:gd name="connsiteX0" fmla="*/ 52504 w 70012"/>
                  <a:gd name="connsiteY0" fmla="*/ 27718 h 70580"/>
                  <a:gd name="connsiteX1" fmla="*/ 34908 w 70012"/>
                  <a:gd name="connsiteY1" fmla="*/ 15430 h 70580"/>
                  <a:gd name="connsiteX2" fmla="*/ 17218 w 70012"/>
                  <a:gd name="connsiteY2" fmla="*/ 27718 h 70580"/>
                  <a:gd name="connsiteX3" fmla="*/ 52504 w 70012"/>
                  <a:gd name="connsiteY3" fmla="*/ 27718 h 70580"/>
                  <a:gd name="connsiteX4" fmla="*/ 0 w 70012"/>
                  <a:gd name="connsiteY4" fmla="*/ 35243 h 70580"/>
                  <a:gd name="connsiteX5" fmla="*/ 35097 w 70012"/>
                  <a:gd name="connsiteY5" fmla="*/ 0 h 70580"/>
                  <a:gd name="connsiteX6" fmla="*/ 69627 w 70012"/>
                  <a:gd name="connsiteY6" fmla="*/ 40100 h 70580"/>
                  <a:gd name="connsiteX7" fmla="*/ 16272 w 70012"/>
                  <a:gd name="connsiteY7" fmla="*/ 40100 h 70580"/>
                  <a:gd name="connsiteX8" fmla="*/ 35003 w 70012"/>
                  <a:gd name="connsiteY8" fmla="*/ 55340 h 70580"/>
                  <a:gd name="connsiteX9" fmla="*/ 50612 w 70012"/>
                  <a:gd name="connsiteY9" fmla="*/ 46387 h 70580"/>
                  <a:gd name="connsiteX10" fmla="*/ 68397 w 70012"/>
                  <a:gd name="connsiteY10" fmla="*/ 46387 h 70580"/>
                  <a:gd name="connsiteX11" fmla="*/ 35097 w 70012"/>
                  <a:gd name="connsiteY11" fmla="*/ 70580 h 70580"/>
                  <a:gd name="connsiteX12" fmla="*/ 0 w 70012"/>
                  <a:gd name="connsiteY12" fmla="*/ 35243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12" h="70580">
                    <a:moveTo>
                      <a:pt x="52504" y="27718"/>
                    </a:moveTo>
                    <a:cubicBezTo>
                      <a:pt x="50328" y="20574"/>
                      <a:pt x="43422" y="15430"/>
                      <a:pt x="34908" y="15430"/>
                    </a:cubicBezTo>
                    <a:cubicBezTo>
                      <a:pt x="26394" y="15430"/>
                      <a:pt x="19488" y="20669"/>
                      <a:pt x="17218" y="27718"/>
                    </a:cubicBezTo>
                    <a:lnTo>
                      <a:pt x="52504" y="27718"/>
                    </a:lnTo>
                    <a:close/>
                    <a:moveTo>
                      <a:pt x="0" y="35243"/>
                    </a:moveTo>
                    <a:cubicBezTo>
                      <a:pt x="0" y="16478"/>
                      <a:pt x="14758" y="0"/>
                      <a:pt x="35097" y="0"/>
                    </a:cubicBezTo>
                    <a:cubicBezTo>
                      <a:pt x="55437" y="0"/>
                      <a:pt x="72844" y="19050"/>
                      <a:pt x="69627" y="40100"/>
                    </a:cubicBezTo>
                    <a:lnTo>
                      <a:pt x="16272" y="40100"/>
                    </a:lnTo>
                    <a:cubicBezTo>
                      <a:pt x="17501" y="48673"/>
                      <a:pt x="25164" y="55340"/>
                      <a:pt x="35003" y="55340"/>
                    </a:cubicBezTo>
                    <a:cubicBezTo>
                      <a:pt x="41814" y="55340"/>
                      <a:pt x="47679" y="51721"/>
                      <a:pt x="50612" y="46387"/>
                    </a:cubicBezTo>
                    <a:lnTo>
                      <a:pt x="68397" y="46387"/>
                    </a:lnTo>
                    <a:cubicBezTo>
                      <a:pt x="64140" y="60293"/>
                      <a:pt x="51180" y="70580"/>
                      <a:pt x="35097" y="70580"/>
                    </a:cubicBezTo>
                    <a:cubicBezTo>
                      <a:pt x="14758" y="70580"/>
                      <a:pt x="0" y="54197"/>
                      <a:pt x="0" y="35243"/>
                    </a:cubicBezTo>
                  </a:path>
                </a:pathLst>
              </a:custGeom>
              <a:solidFill>
                <a:srgbClr val="575756"/>
              </a:solidFill>
              <a:ln w="9428" cap="flat">
                <a:noFill/>
                <a:prstDash val="solid"/>
                <a:miter/>
              </a:ln>
            </p:spPr>
            <p:txBody>
              <a:bodyPr rtlCol="0" anchor="ctr"/>
              <a:lstStyle/>
              <a:p>
                <a:endParaRPr lang="es-ES"/>
              </a:p>
            </p:txBody>
          </p:sp>
        </p:grpSp>
        <p:sp>
          <p:nvSpPr>
            <p:cNvPr id="25" name="Forma libre 24">
              <a:extLst>
                <a:ext uri="{FF2B5EF4-FFF2-40B4-BE49-F238E27FC236}">
                  <a16:creationId xmlns:a16="http://schemas.microsoft.com/office/drawing/2014/main" id="{60B8E175-C823-288C-F628-AF8723239A92}"/>
                </a:ext>
              </a:extLst>
            </p:cNvPr>
            <p:cNvSpPr/>
            <p:nvPr/>
          </p:nvSpPr>
          <p:spPr>
            <a:xfrm>
              <a:off x="5865927" y="3393281"/>
              <a:ext cx="77762" cy="67817"/>
            </a:xfrm>
            <a:custGeom>
              <a:avLst/>
              <a:gdLst>
                <a:gd name="connsiteX0" fmla="*/ 0 w 77762"/>
                <a:gd name="connsiteY0" fmla="*/ 0 h 67817"/>
                <a:gd name="connsiteX1" fmla="*/ 21853 w 77762"/>
                <a:gd name="connsiteY1" fmla="*/ 0 h 67817"/>
                <a:gd name="connsiteX2" fmla="*/ 39071 w 77762"/>
                <a:gd name="connsiteY2" fmla="*/ 46101 h 67817"/>
                <a:gd name="connsiteX3" fmla="*/ 56004 w 77762"/>
                <a:gd name="connsiteY3" fmla="*/ 0 h 67817"/>
                <a:gd name="connsiteX4" fmla="*/ 77763 w 77762"/>
                <a:gd name="connsiteY4" fmla="*/ 0 h 67817"/>
                <a:gd name="connsiteX5" fmla="*/ 77763 w 77762"/>
                <a:gd name="connsiteY5" fmla="*/ 67818 h 67817"/>
                <a:gd name="connsiteX6" fmla="*/ 61302 w 77762"/>
                <a:gd name="connsiteY6" fmla="*/ 67818 h 67817"/>
                <a:gd name="connsiteX7" fmla="*/ 61302 w 77762"/>
                <a:gd name="connsiteY7" fmla="*/ 28099 h 67817"/>
                <a:gd name="connsiteX8" fmla="*/ 46260 w 77762"/>
                <a:gd name="connsiteY8" fmla="*/ 67818 h 67817"/>
                <a:gd name="connsiteX9" fmla="*/ 31597 w 77762"/>
                <a:gd name="connsiteY9" fmla="*/ 67818 h 67817"/>
                <a:gd name="connsiteX10" fmla="*/ 16461 w 77762"/>
                <a:gd name="connsiteY10" fmla="*/ 27623 h 67817"/>
                <a:gd name="connsiteX11" fmla="*/ 16461 w 77762"/>
                <a:gd name="connsiteY11" fmla="*/ 67818 h 67817"/>
                <a:gd name="connsiteX12" fmla="*/ 0 w 77762"/>
                <a:gd name="connsiteY12" fmla="*/ 67818 h 67817"/>
                <a:gd name="connsiteX13" fmla="*/ 0 w 77762"/>
                <a:gd name="connsiteY13" fmla="*/ 0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762" h="67817">
                  <a:moveTo>
                    <a:pt x="0" y="0"/>
                  </a:moveTo>
                  <a:lnTo>
                    <a:pt x="21853" y="0"/>
                  </a:lnTo>
                  <a:lnTo>
                    <a:pt x="39071" y="46101"/>
                  </a:lnTo>
                  <a:lnTo>
                    <a:pt x="56004" y="0"/>
                  </a:lnTo>
                  <a:lnTo>
                    <a:pt x="77763" y="0"/>
                  </a:lnTo>
                  <a:lnTo>
                    <a:pt x="77763" y="67818"/>
                  </a:lnTo>
                  <a:lnTo>
                    <a:pt x="61302" y="67818"/>
                  </a:lnTo>
                  <a:lnTo>
                    <a:pt x="61302" y="28099"/>
                  </a:lnTo>
                  <a:lnTo>
                    <a:pt x="46260" y="67818"/>
                  </a:lnTo>
                  <a:lnTo>
                    <a:pt x="31597" y="67818"/>
                  </a:lnTo>
                  <a:lnTo>
                    <a:pt x="16461" y="27623"/>
                  </a:lnTo>
                  <a:lnTo>
                    <a:pt x="16461" y="67818"/>
                  </a:lnTo>
                  <a:lnTo>
                    <a:pt x="0" y="67818"/>
                  </a:lnTo>
                  <a:lnTo>
                    <a:pt x="0" y="0"/>
                  </a:lnTo>
                  <a:close/>
                </a:path>
              </a:pathLst>
            </a:custGeom>
            <a:solidFill>
              <a:srgbClr val="575756"/>
            </a:solidFill>
            <a:ln w="9428" cap="flat">
              <a:noFill/>
              <a:prstDash val="solid"/>
              <a:miter/>
            </a:ln>
          </p:spPr>
          <p:txBody>
            <a:bodyPr rtlCol="0" anchor="ctr"/>
            <a:lstStyle/>
            <a:p>
              <a:endParaRPr lang="es-ES"/>
            </a:p>
          </p:txBody>
        </p:sp>
        <p:grpSp>
          <p:nvGrpSpPr>
            <p:cNvPr id="26" name="Gráfico 17">
              <a:extLst>
                <a:ext uri="{FF2B5EF4-FFF2-40B4-BE49-F238E27FC236}">
                  <a16:creationId xmlns:a16="http://schemas.microsoft.com/office/drawing/2014/main" id="{4B64A11F-67D9-8745-A3C9-87180B12A665}"/>
                </a:ext>
              </a:extLst>
            </p:cNvPr>
            <p:cNvGrpSpPr/>
            <p:nvPr/>
          </p:nvGrpSpPr>
          <p:grpSpPr>
            <a:xfrm>
              <a:off x="5951353" y="3391757"/>
              <a:ext cx="102075" cy="70580"/>
              <a:chOff x="5951353" y="3391757"/>
              <a:chExt cx="102075" cy="70580"/>
            </a:xfrm>
            <a:solidFill>
              <a:srgbClr val="575756"/>
            </a:solidFill>
          </p:grpSpPr>
          <p:sp>
            <p:nvSpPr>
              <p:cNvPr id="27" name="Forma libre 26">
                <a:extLst>
                  <a:ext uri="{FF2B5EF4-FFF2-40B4-BE49-F238E27FC236}">
                    <a16:creationId xmlns:a16="http://schemas.microsoft.com/office/drawing/2014/main" id="{B2EA4C8E-B353-81FC-0C7E-BDC876977F7F}"/>
                  </a:ext>
                </a:extLst>
              </p:cNvPr>
              <p:cNvSpPr/>
              <p:nvPr/>
            </p:nvSpPr>
            <p:spPr>
              <a:xfrm>
                <a:off x="5951353"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sp>
            <p:nvSpPr>
              <p:cNvPr id="28" name="Forma libre 27">
                <a:extLst>
                  <a:ext uri="{FF2B5EF4-FFF2-40B4-BE49-F238E27FC236}">
                    <a16:creationId xmlns:a16="http://schemas.microsoft.com/office/drawing/2014/main" id="{10616988-11A7-5F7E-C644-20F24E2FF768}"/>
                  </a:ext>
                </a:extLst>
              </p:cNvPr>
              <p:cNvSpPr/>
              <p:nvPr/>
            </p:nvSpPr>
            <p:spPr>
              <a:xfrm>
                <a:off x="6022588" y="3392423"/>
                <a:ext cx="30840" cy="69722"/>
              </a:xfrm>
              <a:custGeom>
                <a:avLst/>
                <a:gdLst>
                  <a:gd name="connsiteX0" fmla="*/ 0 w 30840"/>
                  <a:gd name="connsiteY0" fmla="*/ 52959 h 69722"/>
                  <a:gd name="connsiteX1" fmla="*/ 7095 w 30840"/>
                  <a:gd name="connsiteY1" fmla="*/ 45244 h 69722"/>
                  <a:gd name="connsiteX2" fmla="*/ 7095 w 30840"/>
                  <a:gd name="connsiteY2" fmla="*/ 24003 h 69722"/>
                  <a:gd name="connsiteX3" fmla="*/ 30840 w 30840"/>
                  <a:gd name="connsiteY3" fmla="*/ 0 h 69722"/>
                  <a:gd name="connsiteX4" fmla="*/ 30840 w 30840"/>
                  <a:gd name="connsiteY4" fmla="*/ 16669 h 69722"/>
                  <a:gd name="connsiteX5" fmla="*/ 23556 w 30840"/>
                  <a:gd name="connsiteY5" fmla="*/ 24289 h 69722"/>
                  <a:gd name="connsiteX6" fmla="*/ 23556 w 30840"/>
                  <a:gd name="connsiteY6" fmla="*/ 45339 h 69722"/>
                  <a:gd name="connsiteX7" fmla="*/ 0 w 30840"/>
                  <a:gd name="connsiteY7" fmla="*/ 69723 h 69722"/>
                  <a:gd name="connsiteX8" fmla="*/ 0 w 30840"/>
                  <a:gd name="connsiteY8" fmla="*/ 53054 h 69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40" h="69722">
                    <a:moveTo>
                      <a:pt x="0" y="52959"/>
                    </a:moveTo>
                    <a:cubicBezTo>
                      <a:pt x="4635" y="52959"/>
                      <a:pt x="7095" y="50578"/>
                      <a:pt x="7095" y="45244"/>
                    </a:cubicBezTo>
                    <a:lnTo>
                      <a:pt x="7095" y="24003"/>
                    </a:lnTo>
                    <a:cubicBezTo>
                      <a:pt x="7095" y="8858"/>
                      <a:pt x="17028" y="190"/>
                      <a:pt x="30840" y="0"/>
                    </a:cubicBezTo>
                    <a:lnTo>
                      <a:pt x="30840" y="16669"/>
                    </a:lnTo>
                    <a:cubicBezTo>
                      <a:pt x="26110" y="16669"/>
                      <a:pt x="23556" y="19145"/>
                      <a:pt x="23556" y="24289"/>
                    </a:cubicBezTo>
                    <a:lnTo>
                      <a:pt x="23556" y="45339"/>
                    </a:lnTo>
                    <a:cubicBezTo>
                      <a:pt x="23556" y="60484"/>
                      <a:pt x="13717" y="69723"/>
                      <a:pt x="0" y="69723"/>
                    </a:cubicBezTo>
                    <a:lnTo>
                      <a:pt x="0" y="53054"/>
                    </a:lnTo>
                    <a:close/>
                  </a:path>
                </a:pathLst>
              </a:custGeom>
              <a:solidFill>
                <a:srgbClr val="575756"/>
              </a:solidFill>
              <a:ln w="9428" cap="flat">
                <a:noFill/>
                <a:prstDash val="solid"/>
                <a:miter/>
              </a:ln>
            </p:spPr>
            <p:txBody>
              <a:bodyPr rtlCol="0" anchor="ctr"/>
              <a:lstStyle/>
              <a:p>
                <a:endParaRPr lang="es-ES"/>
              </a:p>
            </p:txBody>
          </p:sp>
        </p:grpSp>
        <p:sp>
          <p:nvSpPr>
            <p:cNvPr id="29" name="Forma libre 28">
              <a:extLst>
                <a:ext uri="{FF2B5EF4-FFF2-40B4-BE49-F238E27FC236}">
                  <a16:creationId xmlns:a16="http://schemas.microsoft.com/office/drawing/2014/main" id="{77E1B7EF-DE29-64A0-8925-E4B70AB10B7B}"/>
                </a:ext>
              </a:extLst>
            </p:cNvPr>
            <p:cNvSpPr/>
            <p:nvPr/>
          </p:nvSpPr>
          <p:spPr>
            <a:xfrm>
              <a:off x="6082471" y="3393090"/>
              <a:ext cx="36989" cy="68008"/>
            </a:xfrm>
            <a:custGeom>
              <a:avLst/>
              <a:gdLst>
                <a:gd name="connsiteX0" fmla="*/ 0 w 36989"/>
                <a:gd name="connsiteY0" fmla="*/ 0 h 68008"/>
                <a:gd name="connsiteX1" fmla="*/ 36989 w 36989"/>
                <a:gd name="connsiteY1" fmla="*/ 0 h 68008"/>
                <a:gd name="connsiteX2" fmla="*/ 36989 w 36989"/>
                <a:gd name="connsiteY2" fmla="*/ 15716 h 68008"/>
                <a:gd name="connsiteX3" fmla="*/ 16461 w 36989"/>
                <a:gd name="connsiteY3" fmla="*/ 15716 h 68008"/>
                <a:gd name="connsiteX4" fmla="*/ 16461 w 36989"/>
                <a:gd name="connsiteY4" fmla="*/ 27908 h 68008"/>
                <a:gd name="connsiteX5" fmla="*/ 35097 w 36989"/>
                <a:gd name="connsiteY5" fmla="*/ 27908 h 68008"/>
                <a:gd name="connsiteX6" fmla="*/ 35097 w 36989"/>
                <a:gd name="connsiteY6" fmla="*/ 42005 h 68008"/>
                <a:gd name="connsiteX7" fmla="*/ 16461 w 36989"/>
                <a:gd name="connsiteY7" fmla="*/ 42005 h 68008"/>
                <a:gd name="connsiteX8" fmla="*/ 16461 w 36989"/>
                <a:gd name="connsiteY8" fmla="*/ 68009 h 68008"/>
                <a:gd name="connsiteX9" fmla="*/ 0 w 36989"/>
                <a:gd name="connsiteY9" fmla="*/ 68009 h 68008"/>
                <a:gd name="connsiteX10" fmla="*/ 0 w 36989"/>
                <a:gd name="connsiteY10"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989" h="68008">
                  <a:moveTo>
                    <a:pt x="0" y="0"/>
                  </a:moveTo>
                  <a:lnTo>
                    <a:pt x="36989" y="0"/>
                  </a:lnTo>
                  <a:lnTo>
                    <a:pt x="36989" y="15716"/>
                  </a:lnTo>
                  <a:lnTo>
                    <a:pt x="16461" y="15716"/>
                  </a:lnTo>
                  <a:lnTo>
                    <a:pt x="16461" y="27908"/>
                  </a:lnTo>
                  <a:lnTo>
                    <a:pt x="35097" y="27908"/>
                  </a:lnTo>
                  <a:lnTo>
                    <a:pt x="35097" y="42005"/>
                  </a:lnTo>
                  <a:lnTo>
                    <a:pt x="16461" y="42005"/>
                  </a:lnTo>
                  <a:lnTo>
                    <a:pt x="16461" y="68009"/>
                  </a:lnTo>
                  <a:lnTo>
                    <a:pt x="0" y="68009"/>
                  </a:lnTo>
                  <a:lnTo>
                    <a:pt x="0" y="0"/>
                  </a:lnTo>
                  <a:close/>
                </a:path>
              </a:pathLst>
            </a:custGeom>
            <a:solidFill>
              <a:srgbClr val="575756"/>
            </a:solidFill>
            <a:ln w="9428" cap="flat">
              <a:noFill/>
              <a:prstDash val="solid"/>
              <a:miter/>
            </a:ln>
          </p:spPr>
          <p:txBody>
            <a:bodyPr rtlCol="0" anchor="ctr"/>
            <a:lstStyle/>
            <a:p>
              <a:endParaRPr lang="es-ES"/>
            </a:p>
          </p:txBody>
        </p:sp>
        <p:sp>
          <p:nvSpPr>
            <p:cNvPr id="30" name="Forma libre 29">
              <a:extLst>
                <a:ext uri="{FF2B5EF4-FFF2-40B4-BE49-F238E27FC236}">
                  <a16:creationId xmlns:a16="http://schemas.microsoft.com/office/drawing/2014/main" id="{CB3D131C-2999-352B-2E59-88407A389475}"/>
                </a:ext>
              </a:extLst>
            </p:cNvPr>
            <p:cNvSpPr/>
            <p:nvPr/>
          </p:nvSpPr>
          <p:spPr>
            <a:xfrm>
              <a:off x="6126745"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1" name="Forma libre 30">
              <a:extLst>
                <a:ext uri="{FF2B5EF4-FFF2-40B4-BE49-F238E27FC236}">
                  <a16:creationId xmlns:a16="http://schemas.microsoft.com/office/drawing/2014/main" id="{91F2DBFC-F6A4-20C2-D58C-66CEE9FB14CC}"/>
                </a:ext>
              </a:extLst>
            </p:cNvPr>
            <p:cNvSpPr/>
            <p:nvPr/>
          </p:nvSpPr>
          <p:spPr>
            <a:xfrm>
              <a:off x="6181804" y="3393090"/>
              <a:ext cx="43611" cy="68008"/>
            </a:xfrm>
            <a:custGeom>
              <a:avLst/>
              <a:gdLst>
                <a:gd name="connsiteX0" fmla="*/ 13528 w 43611"/>
                <a:gd name="connsiteY0" fmla="*/ 15716 h 68008"/>
                <a:gd name="connsiteX1" fmla="*/ 0 w 43611"/>
                <a:gd name="connsiteY1" fmla="*/ 15716 h 68008"/>
                <a:gd name="connsiteX2" fmla="*/ 0 w 43611"/>
                <a:gd name="connsiteY2" fmla="*/ 0 h 68008"/>
                <a:gd name="connsiteX3" fmla="*/ 43612 w 43611"/>
                <a:gd name="connsiteY3" fmla="*/ 0 h 68008"/>
                <a:gd name="connsiteX4" fmla="*/ 43612 w 43611"/>
                <a:gd name="connsiteY4" fmla="*/ 15716 h 68008"/>
                <a:gd name="connsiteX5" fmla="*/ 29989 w 43611"/>
                <a:gd name="connsiteY5" fmla="*/ 15716 h 68008"/>
                <a:gd name="connsiteX6" fmla="*/ 29989 w 43611"/>
                <a:gd name="connsiteY6" fmla="*/ 68009 h 68008"/>
                <a:gd name="connsiteX7" fmla="*/ 13528 w 43611"/>
                <a:gd name="connsiteY7" fmla="*/ 68009 h 68008"/>
                <a:gd name="connsiteX8" fmla="*/ 13528 w 43611"/>
                <a:gd name="connsiteY8" fmla="*/ 15716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11" h="68008">
                  <a:moveTo>
                    <a:pt x="13528" y="15716"/>
                  </a:moveTo>
                  <a:lnTo>
                    <a:pt x="0" y="15716"/>
                  </a:lnTo>
                  <a:lnTo>
                    <a:pt x="0" y="0"/>
                  </a:lnTo>
                  <a:lnTo>
                    <a:pt x="43612" y="0"/>
                  </a:lnTo>
                  <a:lnTo>
                    <a:pt x="43612" y="15716"/>
                  </a:lnTo>
                  <a:lnTo>
                    <a:pt x="29989" y="15716"/>
                  </a:lnTo>
                  <a:lnTo>
                    <a:pt x="29989" y="68009"/>
                  </a:lnTo>
                  <a:lnTo>
                    <a:pt x="13528" y="68009"/>
                  </a:lnTo>
                  <a:lnTo>
                    <a:pt x="13528" y="15716"/>
                  </a:lnTo>
                  <a:close/>
                </a:path>
              </a:pathLst>
            </a:custGeom>
            <a:solidFill>
              <a:srgbClr val="575756"/>
            </a:solidFill>
            <a:ln w="9428" cap="flat">
              <a:noFill/>
              <a:prstDash val="solid"/>
              <a:miter/>
            </a:ln>
          </p:spPr>
          <p:txBody>
            <a:bodyPr rtlCol="0" anchor="ctr"/>
            <a:lstStyle/>
            <a:p>
              <a:endParaRPr lang="es-ES"/>
            </a:p>
          </p:txBody>
        </p:sp>
        <p:grpSp>
          <p:nvGrpSpPr>
            <p:cNvPr id="32" name="Gráfico 17">
              <a:extLst>
                <a:ext uri="{FF2B5EF4-FFF2-40B4-BE49-F238E27FC236}">
                  <a16:creationId xmlns:a16="http://schemas.microsoft.com/office/drawing/2014/main" id="{997189D0-C564-A519-88D6-414F5DD70131}"/>
                </a:ext>
              </a:extLst>
            </p:cNvPr>
            <p:cNvGrpSpPr/>
            <p:nvPr/>
          </p:nvGrpSpPr>
          <p:grpSpPr>
            <a:xfrm>
              <a:off x="6230618" y="3391757"/>
              <a:ext cx="182108" cy="70580"/>
              <a:chOff x="6230618" y="3391757"/>
              <a:chExt cx="182108" cy="70580"/>
            </a:xfrm>
            <a:solidFill>
              <a:srgbClr val="575756"/>
            </a:solidFill>
          </p:grpSpPr>
          <p:sp>
            <p:nvSpPr>
              <p:cNvPr id="33" name="Forma libre 32">
                <a:extLst>
                  <a:ext uri="{FF2B5EF4-FFF2-40B4-BE49-F238E27FC236}">
                    <a16:creationId xmlns:a16="http://schemas.microsoft.com/office/drawing/2014/main" id="{711E0484-1451-733E-6CFF-406884CF0A47}"/>
                  </a:ext>
                </a:extLst>
              </p:cNvPr>
              <p:cNvSpPr/>
              <p:nvPr/>
            </p:nvSpPr>
            <p:spPr>
              <a:xfrm>
                <a:off x="6230618"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4" name="Forma libre 33">
                <a:extLst>
                  <a:ext uri="{FF2B5EF4-FFF2-40B4-BE49-F238E27FC236}">
                    <a16:creationId xmlns:a16="http://schemas.microsoft.com/office/drawing/2014/main" id="{E7633ACE-3B7F-B0D6-34C3-BE4516506307}"/>
                  </a:ext>
                </a:extLst>
              </p:cNvPr>
              <p:cNvSpPr/>
              <p:nvPr/>
            </p:nvSpPr>
            <p:spPr>
              <a:xfrm>
                <a:off x="6290028" y="3393090"/>
                <a:ext cx="49003" cy="68008"/>
              </a:xfrm>
              <a:custGeom>
                <a:avLst/>
                <a:gdLst>
                  <a:gd name="connsiteX0" fmla="*/ 19772 w 49003"/>
                  <a:gd name="connsiteY0" fmla="*/ 38386 h 68008"/>
                  <a:gd name="connsiteX1" fmla="*/ 31313 w 49003"/>
                  <a:gd name="connsiteY1" fmla="*/ 27242 h 68008"/>
                  <a:gd name="connsiteX2" fmla="*/ 19772 w 49003"/>
                  <a:gd name="connsiteY2" fmla="*/ 16192 h 68008"/>
                  <a:gd name="connsiteX3" fmla="*/ 16461 w 49003"/>
                  <a:gd name="connsiteY3" fmla="*/ 16192 h 68008"/>
                  <a:gd name="connsiteX4" fmla="*/ 16461 w 49003"/>
                  <a:gd name="connsiteY4" fmla="*/ 38386 h 68008"/>
                  <a:gd name="connsiteX5" fmla="*/ 19772 w 49003"/>
                  <a:gd name="connsiteY5" fmla="*/ 38386 h 68008"/>
                  <a:gd name="connsiteX6" fmla="*/ 29989 w 49003"/>
                  <a:gd name="connsiteY6" fmla="*/ 68009 h 68008"/>
                  <a:gd name="connsiteX7" fmla="*/ 24313 w 49003"/>
                  <a:gd name="connsiteY7" fmla="*/ 54197 h 68008"/>
                  <a:gd name="connsiteX8" fmla="*/ 19204 w 49003"/>
                  <a:gd name="connsiteY8" fmla="*/ 54483 h 68008"/>
                  <a:gd name="connsiteX9" fmla="*/ 16461 w 49003"/>
                  <a:gd name="connsiteY9" fmla="*/ 54483 h 68008"/>
                  <a:gd name="connsiteX10" fmla="*/ 16461 w 49003"/>
                  <a:gd name="connsiteY10" fmla="*/ 68009 h 68008"/>
                  <a:gd name="connsiteX11" fmla="*/ 0 w 49003"/>
                  <a:gd name="connsiteY11" fmla="*/ 68009 h 68008"/>
                  <a:gd name="connsiteX12" fmla="*/ 0 w 49003"/>
                  <a:gd name="connsiteY12" fmla="*/ 0 h 68008"/>
                  <a:gd name="connsiteX13" fmla="*/ 16839 w 49003"/>
                  <a:gd name="connsiteY13" fmla="*/ 0 h 68008"/>
                  <a:gd name="connsiteX14" fmla="*/ 47396 w 49003"/>
                  <a:gd name="connsiteY14" fmla="*/ 27242 h 68008"/>
                  <a:gd name="connsiteX15" fmla="*/ 38787 w 49003"/>
                  <a:gd name="connsiteY15" fmla="*/ 48006 h 68008"/>
                  <a:gd name="connsiteX16" fmla="*/ 49004 w 49003"/>
                  <a:gd name="connsiteY16" fmla="*/ 67913 h 68008"/>
                  <a:gd name="connsiteX17" fmla="*/ 29894 w 49003"/>
                  <a:gd name="connsiteY17" fmla="*/ 67913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003" h="68008">
                    <a:moveTo>
                      <a:pt x="19772" y="38386"/>
                    </a:moveTo>
                    <a:cubicBezTo>
                      <a:pt x="27435" y="38386"/>
                      <a:pt x="31313" y="33623"/>
                      <a:pt x="31313" y="27242"/>
                    </a:cubicBezTo>
                    <a:cubicBezTo>
                      <a:pt x="31313" y="20860"/>
                      <a:pt x="27340" y="16192"/>
                      <a:pt x="19772" y="16192"/>
                    </a:cubicBezTo>
                    <a:lnTo>
                      <a:pt x="16461" y="16192"/>
                    </a:lnTo>
                    <a:lnTo>
                      <a:pt x="16461" y="38386"/>
                    </a:lnTo>
                    <a:lnTo>
                      <a:pt x="19772" y="38386"/>
                    </a:lnTo>
                    <a:close/>
                    <a:moveTo>
                      <a:pt x="29989" y="68009"/>
                    </a:moveTo>
                    <a:lnTo>
                      <a:pt x="24313" y="54197"/>
                    </a:lnTo>
                    <a:cubicBezTo>
                      <a:pt x="22705" y="54483"/>
                      <a:pt x="21002" y="54483"/>
                      <a:pt x="19204" y="54483"/>
                    </a:cubicBezTo>
                    <a:lnTo>
                      <a:pt x="16461" y="54483"/>
                    </a:lnTo>
                    <a:lnTo>
                      <a:pt x="16461" y="68009"/>
                    </a:lnTo>
                    <a:lnTo>
                      <a:pt x="0" y="68009"/>
                    </a:lnTo>
                    <a:lnTo>
                      <a:pt x="0" y="0"/>
                    </a:lnTo>
                    <a:lnTo>
                      <a:pt x="16839" y="0"/>
                    </a:lnTo>
                    <a:cubicBezTo>
                      <a:pt x="39071" y="0"/>
                      <a:pt x="47396" y="13145"/>
                      <a:pt x="47396" y="27242"/>
                    </a:cubicBezTo>
                    <a:cubicBezTo>
                      <a:pt x="47396" y="35243"/>
                      <a:pt x="44652" y="42862"/>
                      <a:pt x="38787" y="48006"/>
                    </a:cubicBezTo>
                    <a:lnTo>
                      <a:pt x="49004" y="67913"/>
                    </a:lnTo>
                    <a:lnTo>
                      <a:pt x="29894" y="67913"/>
                    </a:lnTo>
                    <a:close/>
                  </a:path>
                </a:pathLst>
              </a:custGeom>
              <a:solidFill>
                <a:srgbClr val="575756"/>
              </a:solidFill>
              <a:ln w="9428" cap="flat">
                <a:noFill/>
                <a:prstDash val="solid"/>
                <a:miter/>
              </a:ln>
            </p:spPr>
            <p:txBody>
              <a:bodyPr rtlCol="0" anchor="ctr"/>
              <a:lstStyle/>
              <a:p>
                <a:endParaRPr lang="es-ES"/>
              </a:p>
            </p:txBody>
          </p:sp>
          <p:sp>
            <p:nvSpPr>
              <p:cNvPr id="35" name="Forma libre 34">
                <a:extLst>
                  <a:ext uri="{FF2B5EF4-FFF2-40B4-BE49-F238E27FC236}">
                    <a16:creationId xmlns:a16="http://schemas.microsoft.com/office/drawing/2014/main" id="{A98294EB-2A9D-3DA1-5282-F0D9F6DD2118}"/>
                  </a:ext>
                </a:extLst>
              </p:cNvPr>
              <p:cNvSpPr/>
              <p:nvPr/>
            </p:nvSpPr>
            <p:spPr>
              <a:xfrm>
                <a:off x="6342627"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grpSp>
        <p:sp>
          <p:nvSpPr>
            <p:cNvPr id="36" name="Forma libre 35">
              <a:extLst>
                <a:ext uri="{FF2B5EF4-FFF2-40B4-BE49-F238E27FC236}">
                  <a16:creationId xmlns:a16="http://schemas.microsoft.com/office/drawing/2014/main" id="{18B0D331-0ECF-3BAB-7491-A70F4B712226}"/>
                </a:ext>
              </a:extLst>
            </p:cNvPr>
            <p:cNvSpPr/>
            <p:nvPr/>
          </p:nvSpPr>
          <p:spPr>
            <a:xfrm>
              <a:off x="6439216" y="3352800"/>
              <a:ext cx="123739" cy="148590"/>
            </a:xfrm>
            <a:custGeom>
              <a:avLst/>
              <a:gdLst>
                <a:gd name="connsiteX0" fmla="*/ 0 w 123739"/>
                <a:gd name="connsiteY0" fmla="*/ 0 h 148590"/>
                <a:gd name="connsiteX1" fmla="*/ 0 w 123739"/>
                <a:gd name="connsiteY1" fmla="*/ 55340 h 148590"/>
                <a:gd name="connsiteX2" fmla="*/ 57045 w 123739"/>
                <a:gd name="connsiteY2" fmla="*/ 74295 h 148590"/>
                <a:gd name="connsiteX3" fmla="*/ 0 w 123739"/>
                <a:gd name="connsiteY3" fmla="*/ 93155 h 148590"/>
                <a:gd name="connsiteX4" fmla="*/ 0 w 123739"/>
                <a:gd name="connsiteY4" fmla="*/ 148590 h 148590"/>
                <a:gd name="connsiteX5" fmla="*/ 123739 w 123739"/>
                <a:gd name="connsiteY5" fmla="*/ 103442 h 148590"/>
                <a:gd name="connsiteX6" fmla="*/ 123739 w 123739"/>
                <a:gd name="connsiteY6" fmla="*/ 45148 h 148590"/>
                <a:gd name="connsiteX7" fmla="*/ 0 w 123739"/>
                <a:gd name="connsiteY7" fmla="*/ 0 h 148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39" h="148590">
                  <a:moveTo>
                    <a:pt x="0" y="0"/>
                  </a:moveTo>
                  <a:lnTo>
                    <a:pt x="0" y="55340"/>
                  </a:lnTo>
                  <a:lnTo>
                    <a:pt x="57045" y="74295"/>
                  </a:lnTo>
                  <a:lnTo>
                    <a:pt x="0" y="93155"/>
                  </a:lnTo>
                  <a:lnTo>
                    <a:pt x="0" y="148590"/>
                  </a:lnTo>
                  <a:lnTo>
                    <a:pt x="123739" y="103442"/>
                  </a:lnTo>
                  <a:lnTo>
                    <a:pt x="123739" y="45148"/>
                  </a:lnTo>
                  <a:lnTo>
                    <a:pt x="0" y="0"/>
                  </a:lnTo>
                  <a:close/>
                </a:path>
              </a:pathLst>
            </a:custGeom>
            <a:solidFill>
              <a:srgbClr val="575756"/>
            </a:solidFill>
            <a:ln w="9428" cap="flat">
              <a:noFill/>
              <a:prstDash val="solid"/>
              <a:miter/>
            </a:ln>
          </p:spPr>
          <p:txBody>
            <a:bodyPr rtlCol="0" anchor="ctr"/>
            <a:lstStyle/>
            <a:p>
              <a:endParaRPr lang="es-ES"/>
            </a:p>
          </p:txBody>
        </p:sp>
      </p:grpSp>
    </p:spTree>
    <p:extLst>
      <p:ext uri="{BB962C8B-B14F-4D97-AF65-F5344CB8AC3E}">
        <p14:creationId xmlns:p14="http://schemas.microsoft.com/office/powerpoint/2010/main" val="3289381460"/>
      </p:ext>
    </p:extLst>
  </p:cSld>
  <p:clrMap bg1="lt1" tx1="dk1" bg2="lt2" tx2="dk2" accent1="accent1" accent2="accent2" accent3="accent3" accent4="accent4" accent5="accent5" accent6="accent6" hlink="hlink" folHlink="folHlink"/>
  <p:sldLayoutIdLst>
    <p:sldLayoutId id="2147483762" r:id="rId1"/>
    <p:sldLayoutId id="2147483763" r:id="rId2"/>
  </p:sldLayoutIdLst>
  <p:txStyles>
    <p:titleStyle>
      <a:lvl1pPr algn="l" defTabSz="914400" rtl="0" eaLnBrk="1" latinLnBrk="0" hangingPunct="1">
        <a:lnSpc>
          <a:spcPct val="90000"/>
        </a:lnSpc>
        <a:spcBef>
          <a:spcPct val="0"/>
        </a:spcBef>
        <a:buNone/>
        <a:defRPr sz="35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5ABFFF6-BD0B-0FB1-ECB8-04D96EE81E67}"/>
              </a:ext>
            </a:extLst>
          </p:cNvPr>
          <p:cNvSpPr>
            <a:spLocks noGrp="1"/>
          </p:cNvSpPr>
          <p:nvPr>
            <p:ph type="title"/>
          </p:nvPr>
        </p:nvSpPr>
        <p:spPr>
          <a:xfrm>
            <a:off x="838200" y="365125"/>
            <a:ext cx="10515600" cy="1325563"/>
          </a:xfrm>
          <a:prstGeom prst="rect">
            <a:avLst/>
          </a:prstGeom>
        </p:spPr>
        <p:txBody>
          <a:bodyPr vert="horz" lIns="90000" tIns="108000" rIns="90000" bIns="108000" rtlCol="0" anchor="ctr">
            <a:normAutofit/>
          </a:bodyPr>
          <a:lstStyle/>
          <a:p>
            <a:r>
              <a:rPr lang="es-ES"/>
              <a:t>contraportada</a:t>
            </a:r>
          </a:p>
        </p:txBody>
      </p:sp>
      <p:sp>
        <p:nvSpPr>
          <p:cNvPr id="3" name="Marcador de texto 2">
            <a:extLst>
              <a:ext uri="{FF2B5EF4-FFF2-40B4-BE49-F238E27FC236}">
                <a16:creationId xmlns:a16="http://schemas.microsoft.com/office/drawing/2014/main" id="{0D715699-10B1-76D2-1997-BD32E7839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21378892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9" r:id="rId3"/>
  </p:sldLayoutIdLst>
  <p:txStyles>
    <p:titleStyle>
      <a:lvl1pPr algn="l" defTabSz="914400" rtl="0" eaLnBrk="1" latinLnBrk="0" hangingPunct="1">
        <a:lnSpc>
          <a:spcPct val="90000"/>
        </a:lnSpc>
        <a:spcBef>
          <a:spcPct val="0"/>
        </a:spcBef>
        <a:buNone/>
        <a:defRPr sz="3500" b="1" i="0" kern="1200">
          <a:solidFill>
            <a:schemeClr val="tx1">
              <a:lumMod val="75000"/>
              <a:lumOff val="2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lumMod val="75000"/>
              <a:lumOff val="25000"/>
            </a:schemeClr>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5ABFFF6-BD0B-0FB1-ECB8-04D96EE81E67}"/>
              </a:ext>
            </a:extLst>
          </p:cNvPr>
          <p:cNvSpPr>
            <a:spLocks noGrp="1"/>
          </p:cNvSpPr>
          <p:nvPr>
            <p:ph type="title"/>
          </p:nvPr>
        </p:nvSpPr>
        <p:spPr>
          <a:xfrm>
            <a:off x="838200" y="365125"/>
            <a:ext cx="10515600" cy="1325563"/>
          </a:xfrm>
          <a:prstGeom prst="rect">
            <a:avLst/>
          </a:prstGeom>
        </p:spPr>
        <p:txBody>
          <a:bodyPr vert="horz" lIns="90000" tIns="108000" rIns="90000" bIns="108000" rtlCol="0" anchor="ctr">
            <a:noAutofit/>
          </a:bodyPr>
          <a:lstStyle/>
          <a:p>
            <a:r>
              <a:rPr lang="es-ES"/>
              <a:t>destacados</a:t>
            </a:r>
          </a:p>
        </p:txBody>
      </p:sp>
      <p:sp>
        <p:nvSpPr>
          <p:cNvPr id="3" name="Marcador de texto 2">
            <a:extLst>
              <a:ext uri="{FF2B5EF4-FFF2-40B4-BE49-F238E27FC236}">
                <a16:creationId xmlns:a16="http://schemas.microsoft.com/office/drawing/2014/main" id="{0D715699-10B1-76D2-1997-BD32E7839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pic>
        <p:nvPicPr>
          <p:cNvPr id="12" name="Imagen 11" descr="Fondo negro con letras blancas&#10;&#10;Descripción generada automáticamente con confianza media">
            <a:extLst>
              <a:ext uri="{FF2B5EF4-FFF2-40B4-BE49-F238E27FC236}">
                <a16:creationId xmlns:a16="http://schemas.microsoft.com/office/drawing/2014/main" id="{B94374BA-4FF8-3111-5A83-533E8949707B}"/>
              </a:ext>
            </a:extLst>
          </p:cNvPr>
          <p:cNvPicPr>
            <a:picLocks noChangeAspect="1"/>
          </p:cNvPicPr>
          <p:nvPr userDrawn="1"/>
        </p:nvPicPr>
        <p:blipFill>
          <a:blip r:embed="rId7"/>
          <a:stretch>
            <a:fillRect/>
          </a:stretch>
        </p:blipFill>
        <p:spPr>
          <a:xfrm>
            <a:off x="-6350" y="6203110"/>
            <a:ext cx="4874079" cy="658903"/>
          </a:xfrm>
          <a:prstGeom prst="rect">
            <a:avLst/>
          </a:prstGeom>
        </p:spPr>
      </p:pic>
      <p:grpSp>
        <p:nvGrpSpPr>
          <p:cNvPr id="37" name="Grupo 36">
            <a:extLst>
              <a:ext uri="{FF2B5EF4-FFF2-40B4-BE49-F238E27FC236}">
                <a16:creationId xmlns:a16="http://schemas.microsoft.com/office/drawing/2014/main" id="{4607B480-9B18-8245-4B1B-C2FC6E86918C}"/>
              </a:ext>
            </a:extLst>
          </p:cNvPr>
          <p:cNvGrpSpPr/>
          <p:nvPr userDrawn="1"/>
        </p:nvGrpSpPr>
        <p:grpSpPr>
          <a:xfrm>
            <a:off x="11261495" y="290830"/>
            <a:ext cx="930505" cy="148590"/>
            <a:chOff x="5632450" y="3352800"/>
            <a:chExt cx="930505" cy="148590"/>
          </a:xfrm>
        </p:grpSpPr>
        <p:sp>
          <p:nvSpPr>
            <p:cNvPr id="20" name="Forma libre 19">
              <a:extLst>
                <a:ext uri="{FF2B5EF4-FFF2-40B4-BE49-F238E27FC236}">
                  <a16:creationId xmlns:a16="http://schemas.microsoft.com/office/drawing/2014/main" id="{2C973F3C-6519-E9EC-164C-1616E9AC72F0}"/>
                </a:ext>
              </a:extLst>
            </p:cNvPr>
            <p:cNvSpPr/>
            <p:nvPr/>
          </p:nvSpPr>
          <p:spPr>
            <a:xfrm>
              <a:off x="5632450" y="3393090"/>
              <a:ext cx="49666" cy="68008"/>
            </a:xfrm>
            <a:custGeom>
              <a:avLst/>
              <a:gdLst>
                <a:gd name="connsiteX0" fmla="*/ 33111 w 49666"/>
                <a:gd name="connsiteY0" fmla="*/ 0 h 68008"/>
                <a:gd name="connsiteX1" fmla="*/ 33111 w 49666"/>
                <a:gd name="connsiteY1" fmla="*/ 25622 h 68008"/>
                <a:gd name="connsiteX2" fmla="*/ 16461 w 49666"/>
                <a:gd name="connsiteY2" fmla="*/ 25622 h 68008"/>
                <a:gd name="connsiteX3" fmla="*/ 16461 w 49666"/>
                <a:gd name="connsiteY3" fmla="*/ 0 h 68008"/>
                <a:gd name="connsiteX4" fmla="*/ 0 w 49666"/>
                <a:gd name="connsiteY4" fmla="*/ 0 h 68008"/>
                <a:gd name="connsiteX5" fmla="*/ 0 w 49666"/>
                <a:gd name="connsiteY5" fmla="*/ 68009 h 68008"/>
                <a:gd name="connsiteX6" fmla="*/ 16461 w 49666"/>
                <a:gd name="connsiteY6" fmla="*/ 68009 h 68008"/>
                <a:gd name="connsiteX7" fmla="*/ 16461 w 49666"/>
                <a:gd name="connsiteY7" fmla="*/ 41529 h 68008"/>
                <a:gd name="connsiteX8" fmla="*/ 33111 w 49666"/>
                <a:gd name="connsiteY8" fmla="*/ 41529 h 68008"/>
                <a:gd name="connsiteX9" fmla="*/ 33111 w 49666"/>
                <a:gd name="connsiteY9" fmla="*/ 68009 h 68008"/>
                <a:gd name="connsiteX10" fmla="*/ 49666 w 49666"/>
                <a:gd name="connsiteY10" fmla="*/ 68009 h 68008"/>
                <a:gd name="connsiteX11" fmla="*/ 49666 w 49666"/>
                <a:gd name="connsiteY11" fmla="*/ 0 h 68008"/>
                <a:gd name="connsiteX12" fmla="*/ 33111 w 49666"/>
                <a:gd name="connsiteY12"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66" h="68008">
                  <a:moveTo>
                    <a:pt x="33111" y="0"/>
                  </a:moveTo>
                  <a:lnTo>
                    <a:pt x="33111" y="25622"/>
                  </a:lnTo>
                  <a:lnTo>
                    <a:pt x="16461" y="25622"/>
                  </a:lnTo>
                  <a:lnTo>
                    <a:pt x="16461" y="0"/>
                  </a:lnTo>
                  <a:lnTo>
                    <a:pt x="0" y="0"/>
                  </a:lnTo>
                  <a:lnTo>
                    <a:pt x="0" y="68009"/>
                  </a:lnTo>
                  <a:lnTo>
                    <a:pt x="16461" y="68009"/>
                  </a:lnTo>
                  <a:lnTo>
                    <a:pt x="16461" y="41529"/>
                  </a:lnTo>
                  <a:lnTo>
                    <a:pt x="33111" y="41529"/>
                  </a:lnTo>
                  <a:lnTo>
                    <a:pt x="33111" y="68009"/>
                  </a:lnTo>
                  <a:lnTo>
                    <a:pt x="49666" y="68009"/>
                  </a:lnTo>
                  <a:lnTo>
                    <a:pt x="49666" y="0"/>
                  </a:lnTo>
                  <a:lnTo>
                    <a:pt x="33111" y="0"/>
                  </a:lnTo>
                  <a:close/>
                </a:path>
              </a:pathLst>
            </a:custGeom>
            <a:solidFill>
              <a:srgbClr val="575756"/>
            </a:solidFill>
            <a:ln w="9428" cap="flat">
              <a:noFill/>
              <a:prstDash val="solid"/>
              <a:miter/>
            </a:ln>
          </p:spPr>
          <p:txBody>
            <a:bodyPr rtlCol="0" anchor="ctr"/>
            <a:lstStyle/>
            <a:p>
              <a:endParaRPr lang="es-ES"/>
            </a:p>
          </p:txBody>
        </p:sp>
        <p:sp>
          <p:nvSpPr>
            <p:cNvPr id="21" name="Forma libre 20">
              <a:extLst>
                <a:ext uri="{FF2B5EF4-FFF2-40B4-BE49-F238E27FC236}">
                  <a16:creationId xmlns:a16="http://schemas.microsoft.com/office/drawing/2014/main" id="{BF360C6E-14F2-8826-4E50-04571772D64C}"/>
                </a:ext>
              </a:extLst>
            </p:cNvPr>
            <p:cNvSpPr/>
            <p:nvPr/>
          </p:nvSpPr>
          <p:spPr>
            <a:xfrm>
              <a:off x="5686656" y="3393185"/>
              <a:ext cx="65843" cy="67913"/>
            </a:xfrm>
            <a:custGeom>
              <a:avLst/>
              <a:gdLst>
                <a:gd name="connsiteX0" fmla="*/ 41909 w 65843"/>
                <a:gd name="connsiteY0" fmla="*/ 46577 h 67913"/>
                <a:gd name="connsiteX1" fmla="*/ 33111 w 65843"/>
                <a:gd name="connsiteY1" fmla="*/ 19812 h 67913"/>
                <a:gd name="connsiteX2" fmla="*/ 24313 w 65843"/>
                <a:gd name="connsiteY2" fmla="*/ 46577 h 67913"/>
                <a:gd name="connsiteX3" fmla="*/ 41814 w 65843"/>
                <a:gd name="connsiteY3" fmla="*/ 46577 h 67913"/>
                <a:gd name="connsiteX4" fmla="*/ 46166 w 65843"/>
                <a:gd name="connsiteY4" fmla="*/ 59531 h 67913"/>
                <a:gd name="connsiteX5" fmla="*/ 20150 w 65843"/>
                <a:gd name="connsiteY5" fmla="*/ 59531 h 67913"/>
                <a:gd name="connsiteX6" fmla="*/ 17312 w 65843"/>
                <a:gd name="connsiteY6" fmla="*/ 67913 h 67913"/>
                <a:gd name="connsiteX7" fmla="*/ 0 w 65843"/>
                <a:gd name="connsiteY7" fmla="*/ 67913 h 67913"/>
                <a:gd name="connsiteX8" fmla="*/ 24597 w 65843"/>
                <a:gd name="connsiteY8" fmla="*/ 0 h 67913"/>
                <a:gd name="connsiteX9" fmla="*/ 41625 w 65843"/>
                <a:gd name="connsiteY9" fmla="*/ 0 h 67913"/>
                <a:gd name="connsiteX10" fmla="*/ 65843 w 65843"/>
                <a:gd name="connsiteY10" fmla="*/ 67913 h 67913"/>
                <a:gd name="connsiteX11" fmla="*/ 49004 w 65843"/>
                <a:gd name="connsiteY11" fmla="*/ 67913 h 67913"/>
                <a:gd name="connsiteX12" fmla="*/ 46260 w 65843"/>
                <a:gd name="connsiteY12" fmla="*/ 59531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43" h="67913">
                  <a:moveTo>
                    <a:pt x="41909" y="46577"/>
                  </a:moveTo>
                  <a:lnTo>
                    <a:pt x="33111" y="19812"/>
                  </a:lnTo>
                  <a:lnTo>
                    <a:pt x="24313" y="46577"/>
                  </a:lnTo>
                  <a:lnTo>
                    <a:pt x="41814" y="46577"/>
                  </a:lnTo>
                  <a:close/>
                  <a:moveTo>
                    <a:pt x="46166" y="59531"/>
                  </a:moveTo>
                  <a:lnTo>
                    <a:pt x="20150" y="59531"/>
                  </a:lnTo>
                  <a:lnTo>
                    <a:pt x="17312" y="67913"/>
                  </a:lnTo>
                  <a:lnTo>
                    <a:pt x="0" y="67913"/>
                  </a:lnTo>
                  <a:lnTo>
                    <a:pt x="24597" y="0"/>
                  </a:lnTo>
                  <a:lnTo>
                    <a:pt x="41625" y="0"/>
                  </a:lnTo>
                  <a:lnTo>
                    <a:pt x="65843" y="67913"/>
                  </a:lnTo>
                  <a:lnTo>
                    <a:pt x="49004" y="67913"/>
                  </a:lnTo>
                  <a:lnTo>
                    <a:pt x="46260" y="59531"/>
                  </a:lnTo>
                  <a:close/>
                </a:path>
              </a:pathLst>
            </a:custGeom>
            <a:solidFill>
              <a:srgbClr val="575756"/>
            </a:solidFill>
            <a:ln w="9428" cap="flat">
              <a:noFill/>
              <a:prstDash val="solid"/>
              <a:miter/>
            </a:ln>
          </p:spPr>
          <p:txBody>
            <a:bodyPr rtlCol="0" anchor="ctr"/>
            <a:lstStyle/>
            <a:p>
              <a:endParaRPr lang="es-ES"/>
            </a:p>
          </p:txBody>
        </p:sp>
        <p:grpSp>
          <p:nvGrpSpPr>
            <p:cNvPr id="22" name="Gráfico 17">
              <a:extLst>
                <a:ext uri="{FF2B5EF4-FFF2-40B4-BE49-F238E27FC236}">
                  <a16:creationId xmlns:a16="http://schemas.microsoft.com/office/drawing/2014/main" id="{C3E52858-B5F7-1588-B29C-96A2C7ED772B}"/>
                </a:ext>
              </a:extLst>
            </p:cNvPr>
            <p:cNvGrpSpPr/>
            <p:nvPr/>
          </p:nvGrpSpPr>
          <p:grpSpPr>
            <a:xfrm>
              <a:off x="5750324" y="3391852"/>
              <a:ext cx="107852" cy="70580"/>
              <a:chOff x="5750324" y="3391852"/>
              <a:chExt cx="107852" cy="70580"/>
            </a:xfrm>
            <a:solidFill>
              <a:srgbClr val="575756"/>
            </a:solidFill>
          </p:grpSpPr>
          <p:sp>
            <p:nvSpPr>
              <p:cNvPr id="23" name="Forma libre 22">
                <a:extLst>
                  <a:ext uri="{FF2B5EF4-FFF2-40B4-BE49-F238E27FC236}">
                    <a16:creationId xmlns:a16="http://schemas.microsoft.com/office/drawing/2014/main" id="{A74CAABE-694F-0C85-16A9-8D72C79F2FA8}"/>
                  </a:ext>
                </a:extLst>
              </p:cNvPr>
              <p:cNvSpPr/>
              <p:nvPr/>
            </p:nvSpPr>
            <p:spPr>
              <a:xfrm>
                <a:off x="5750324" y="3392519"/>
                <a:ext cx="35097" cy="69246"/>
              </a:xfrm>
              <a:custGeom>
                <a:avLst/>
                <a:gdLst>
                  <a:gd name="connsiteX0" fmla="*/ 0 w 35097"/>
                  <a:gd name="connsiteY0" fmla="*/ 34671 h 69246"/>
                  <a:gd name="connsiteX1" fmla="*/ 35097 w 35097"/>
                  <a:gd name="connsiteY1" fmla="*/ 0 h 69246"/>
                  <a:gd name="connsiteX2" fmla="*/ 35097 w 35097"/>
                  <a:gd name="connsiteY2" fmla="*/ 16669 h 69246"/>
                  <a:gd name="connsiteX3" fmla="*/ 16555 w 35097"/>
                  <a:gd name="connsiteY3" fmla="*/ 34671 h 69246"/>
                  <a:gd name="connsiteX4" fmla="*/ 35097 w 35097"/>
                  <a:gd name="connsiteY4" fmla="*/ 52673 h 69246"/>
                  <a:gd name="connsiteX5" fmla="*/ 35097 w 35097"/>
                  <a:gd name="connsiteY5" fmla="*/ 69247 h 69246"/>
                  <a:gd name="connsiteX6" fmla="*/ 0 w 35097"/>
                  <a:gd name="connsiteY6" fmla="*/ 34671 h 6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7" h="69246">
                    <a:moveTo>
                      <a:pt x="0" y="34671"/>
                    </a:moveTo>
                    <a:cubicBezTo>
                      <a:pt x="0" y="15811"/>
                      <a:pt x="15420" y="0"/>
                      <a:pt x="35097" y="0"/>
                    </a:cubicBezTo>
                    <a:lnTo>
                      <a:pt x="35097" y="16669"/>
                    </a:lnTo>
                    <a:cubicBezTo>
                      <a:pt x="24407" y="16669"/>
                      <a:pt x="16555" y="24765"/>
                      <a:pt x="16555" y="34671"/>
                    </a:cubicBezTo>
                    <a:cubicBezTo>
                      <a:pt x="16555" y="44577"/>
                      <a:pt x="24313" y="52673"/>
                      <a:pt x="35097" y="52673"/>
                    </a:cubicBezTo>
                    <a:lnTo>
                      <a:pt x="35097" y="69247"/>
                    </a:lnTo>
                    <a:cubicBezTo>
                      <a:pt x="15420" y="69247"/>
                      <a:pt x="0" y="53626"/>
                      <a:pt x="0" y="34671"/>
                    </a:cubicBezTo>
                  </a:path>
                </a:pathLst>
              </a:custGeom>
              <a:solidFill>
                <a:srgbClr val="575756"/>
              </a:solidFill>
              <a:ln w="9428"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8033FB66-952E-990B-52D9-AB11B32B094A}"/>
                  </a:ext>
                </a:extLst>
              </p:cNvPr>
              <p:cNvSpPr/>
              <p:nvPr/>
            </p:nvSpPr>
            <p:spPr>
              <a:xfrm>
                <a:off x="5788164" y="3391852"/>
                <a:ext cx="70012" cy="70580"/>
              </a:xfrm>
              <a:custGeom>
                <a:avLst/>
                <a:gdLst>
                  <a:gd name="connsiteX0" fmla="*/ 52504 w 70012"/>
                  <a:gd name="connsiteY0" fmla="*/ 27718 h 70580"/>
                  <a:gd name="connsiteX1" fmla="*/ 34908 w 70012"/>
                  <a:gd name="connsiteY1" fmla="*/ 15430 h 70580"/>
                  <a:gd name="connsiteX2" fmla="*/ 17218 w 70012"/>
                  <a:gd name="connsiteY2" fmla="*/ 27718 h 70580"/>
                  <a:gd name="connsiteX3" fmla="*/ 52504 w 70012"/>
                  <a:gd name="connsiteY3" fmla="*/ 27718 h 70580"/>
                  <a:gd name="connsiteX4" fmla="*/ 0 w 70012"/>
                  <a:gd name="connsiteY4" fmla="*/ 35243 h 70580"/>
                  <a:gd name="connsiteX5" fmla="*/ 35097 w 70012"/>
                  <a:gd name="connsiteY5" fmla="*/ 0 h 70580"/>
                  <a:gd name="connsiteX6" fmla="*/ 69627 w 70012"/>
                  <a:gd name="connsiteY6" fmla="*/ 40100 h 70580"/>
                  <a:gd name="connsiteX7" fmla="*/ 16272 w 70012"/>
                  <a:gd name="connsiteY7" fmla="*/ 40100 h 70580"/>
                  <a:gd name="connsiteX8" fmla="*/ 35003 w 70012"/>
                  <a:gd name="connsiteY8" fmla="*/ 55340 h 70580"/>
                  <a:gd name="connsiteX9" fmla="*/ 50612 w 70012"/>
                  <a:gd name="connsiteY9" fmla="*/ 46387 h 70580"/>
                  <a:gd name="connsiteX10" fmla="*/ 68397 w 70012"/>
                  <a:gd name="connsiteY10" fmla="*/ 46387 h 70580"/>
                  <a:gd name="connsiteX11" fmla="*/ 35097 w 70012"/>
                  <a:gd name="connsiteY11" fmla="*/ 70580 h 70580"/>
                  <a:gd name="connsiteX12" fmla="*/ 0 w 70012"/>
                  <a:gd name="connsiteY12" fmla="*/ 35243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12" h="70580">
                    <a:moveTo>
                      <a:pt x="52504" y="27718"/>
                    </a:moveTo>
                    <a:cubicBezTo>
                      <a:pt x="50328" y="20574"/>
                      <a:pt x="43422" y="15430"/>
                      <a:pt x="34908" y="15430"/>
                    </a:cubicBezTo>
                    <a:cubicBezTo>
                      <a:pt x="26394" y="15430"/>
                      <a:pt x="19488" y="20669"/>
                      <a:pt x="17218" y="27718"/>
                    </a:cubicBezTo>
                    <a:lnTo>
                      <a:pt x="52504" y="27718"/>
                    </a:lnTo>
                    <a:close/>
                    <a:moveTo>
                      <a:pt x="0" y="35243"/>
                    </a:moveTo>
                    <a:cubicBezTo>
                      <a:pt x="0" y="16478"/>
                      <a:pt x="14758" y="0"/>
                      <a:pt x="35097" y="0"/>
                    </a:cubicBezTo>
                    <a:cubicBezTo>
                      <a:pt x="55437" y="0"/>
                      <a:pt x="72844" y="19050"/>
                      <a:pt x="69627" y="40100"/>
                    </a:cubicBezTo>
                    <a:lnTo>
                      <a:pt x="16272" y="40100"/>
                    </a:lnTo>
                    <a:cubicBezTo>
                      <a:pt x="17501" y="48673"/>
                      <a:pt x="25164" y="55340"/>
                      <a:pt x="35003" y="55340"/>
                    </a:cubicBezTo>
                    <a:cubicBezTo>
                      <a:pt x="41814" y="55340"/>
                      <a:pt x="47679" y="51721"/>
                      <a:pt x="50612" y="46387"/>
                    </a:cubicBezTo>
                    <a:lnTo>
                      <a:pt x="68397" y="46387"/>
                    </a:lnTo>
                    <a:cubicBezTo>
                      <a:pt x="64140" y="60293"/>
                      <a:pt x="51180" y="70580"/>
                      <a:pt x="35097" y="70580"/>
                    </a:cubicBezTo>
                    <a:cubicBezTo>
                      <a:pt x="14758" y="70580"/>
                      <a:pt x="0" y="54197"/>
                      <a:pt x="0" y="35243"/>
                    </a:cubicBezTo>
                  </a:path>
                </a:pathLst>
              </a:custGeom>
              <a:solidFill>
                <a:srgbClr val="575756"/>
              </a:solidFill>
              <a:ln w="9428" cap="flat">
                <a:noFill/>
                <a:prstDash val="solid"/>
                <a:miter/>
              </a:ln>
            </p:spPr>
            <p:txBody>
              <a:bodyPr rtlCol="0" anchor="ctr"/>
              <a:lstStyle/>
              <a:p>
                <a:endParaRPr lang="es-ES"/>
              </a:p>
            </p:txBody>
          </p:sp>
        </p:grpSp>
        <p:sp>
          <p:nvSpPr>
            <p:cNvPr id="25" name="Forma libre 24">
              <a:extLst>
                <a:ext uri="{FF2B5EF4-FFF2-40B4-BE49-F238E27FC236}">
                  <a16:creationId xmlns:a16="http://schemas.microsoft.com/office/drawing/2014/main" id="{60B8E175-C823-288C-F628-AF8723239A92}"/>
                </a:ext>
              </a:extLst>
            </p:cNvPr>
            <p:cNvSpPr/>
            <p:nvPr/>
          </p:nvSpPr>
          <p:spPr>
            <a:xfrm>
              <a:off x="5865927" y="3393281"/>
              <a:ext cx="77762" cy="67817"/>
            </a:xfrm>
            <a:custGeom>
              <a:avLst/>
              <a:gdLst>
                <a:gd name="connsiteX0" fmla="*/ 0 w 77762"/>
                <a:gd name="connsiteY0" fmla="*/ 0 h 67817"/>
                <a:gd name="connsiteX1" fmla="*/ 21853 w 77762"/>
                <a:gd name="connsiteY1" fmla="*/ 0 h 67817"/>
                <a:gd name="connsiteX2" fmla="*/ 39071 w 77762"/>
                <a:gd name="connsiteY2" fmla="*/ 46101 h 67817"/>
                <a:gd name="connsiteX3" fmla="*/ 56004 w 77762"/>
                <a:gd name="connsiteY3" fmla="*/ 0 h 67817"/>
                <a:gd name="connsiteX4" fmla="*/ 77763 w 77762"/>
                <a:gd name="connsiteY4" fmla="*/ 0 h 67817"/>
                <a:gd name="connsiteX5" fmla="*/ 77763 w 77762"/>
                <a:gd name="connsiteY5" fmla="*/ 67818 h 67817"/>
                <a:gd name="connsiteX6" fmla="*/ 61302 w 77762"/>
                <a:gd name="connsiteY6" fmla="*/ 67818 h 67817"/>
                <a:gd name="connsiteX7" fmla="*/ 61302 w 77762"/>
                <a:gd name="connsiteY7" fmla="*/ 28099 h 67817"/>
                <a:gd name="connsiteX8" fmla="*/ 46260 w 77762"/>
                <a:gd name="connsiteY8" fmla="*/ 67818 h 67817"/>
                <a:gd name="connsiteX9" fmla="*/ 31597 w 77762"/>
                <a:gd name="connsiteY9" fmla="*/ 67818 h 67817"/>
                <a:gd name="connsiteX10" fmla="*/ 16461 w 77762"/>
                <a:gd name="connsiteY10" fmla="*/ 27623 h 67817"/>
                <a:gd name="connsiteX11" fmla="*/ 16461 w 77762"/>
                <a:gd name="connsiteY11" fmla="*/ 67818 h 67817"/>
                <a:gd name="connsiteX12" fmla="*/ 0 w 77762"/>
                <a:gd name="connsiteY12" fmla="*/ 67818 h 67817"/>
                <a:gd name="connsiteX13" fmla="*/ 0 w 77762"/>
                <a:gd name="connsiteY13" fmla="*/ 0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762" h="67817">
                  <a:moveTo>
                    <a:pt x="0" y="0"/>
                  </a:moveTo>
                  <a:lnTo>
                    <a:pt x="21853" y="0"/>
                  </a:lnTo>
                  <a:lnTo>
                    <a:pt x="39071" y="46101"/>
                  </a:lnTo>
                  <a:lnTo>
                    <a:pt x="56004" y="0"/>
                  </a:lnTo>
                  <a:lnTo>
                    <a:pt x="77763" y="0"/>
                  </a:lnTo>
                  <a:lnTo>
                    <a:pt x="77763" y="67818"/>
                  </a:lnTo>
                  <a:lnTo>
                    <a:pt x="61302" y="67818"/>
                  </a:lnTo>
                  <a:lnTo>
                    <a:pt x="61302" y="28099"/>
                  </a:lnTo>
                  <a:lnTo>
                    <a:pt x="46260" y="67818"/>
                  </a:lnTo>
                  <a:lnTo>
                    <a:pt x="31597" y="67818"/>
                  </a:lnTo>
                  <a:lnTo>
                    <a:pt x="16461" y="27623"/>
                  </a:lnTo>
                  <a:lnTo>
                    <a:pt x="16461" y="67818"/>
                  </a:lnTo>
                  <a:lnTo>
                    <a:pt x="0" y="67818"/>
                  </a:lnTo>
                  <a:lnTo>
                    <a:pt x="0" y="0"/>
                  </a:lnTo>
                  <a:close/>
                </a:path>
              </a:pathLst>
            </a:custGeom>
            <a:solidFill>
              <a:srgbClr val="575756"/>
            </a:solidFill>
            <a:ln w="9428" cap="flat">
              <a:noFill/>
              <a:prstDash val="solid"/>
              <a:miter/>
            </a:ln>
          </p:spPr>
          <p:txBody>
            <a:bodyPr rtlCol="0" anchor="ctr"/>
            <a:lstStyle/>
            <a:p>
              <a:endParaRPr lang="es-ES"/>
            </a:p>
          </p:txBody>
        </p:sp>
        <p:grpSp>
          <p:nvGrpSpPr>
            <p:cNvPr id="26" name="Gráfico 17">
              <a:extLst>
                <a:ext uri="{FF2B5EF4-FFF2-40B4-BE49-F238E27FC236}">
                  <a16:creationId xmlns:a16="http://schemas.microsoft.com/office/drawing/2014/main" id="{4B64A11F-67D9-8745-A3C9-87180B12A665}"/>
                </a:ext>
              </a:extLst>
            </p:cNvPr>
            <p:cNvGrpSpPr/>
            <p:nvPr/>
          </p:nvGrpSpPr>
          <p:grpSpPr>
            <a:xfrm>
              <a:off x="5951353" y="3391757"/>
              <a:ext cx="102075" cy="70580"/>
              <a:chOff x="5951353" y="3391757"/>
              <a:chExt cx="102075" cy="70580"/>
            </a:xfrm>
            <a:solidFill>
              <a:srgbClr val="575756"/>
            </a:solidFill>
          </p:grpSpPr>
          <p:sp>
            <p:nvSpPr>
              <p:cNvPr id="27" name="Forma libre 26">
                <a:extLst>
                  <a:ext uri="{FF2B5EF4-FFF2-40B4-BE49-F238E27FC236}">
                    <a16:creationId xmlns:a16="http://schemas.microsoft.com/office/drawing/2014/main" id="{B2EA4C8E-B353-81FC-0C7E-BDC876977F7F}"/>
                  </a:ext>
                </a:extLst>
              </p:cNvPr>
              <p:cNvSpPr/>
              <p:nvPr/>
            </p:nvSpPr>
            <p:spPr>
              <a:xfrm>
                <a:off x="5951353"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sp>
            <p:nvSpPr>
              <p:cNvPr id="28" name="Forma libre 27">
                <a:extLst>
                  <a:ext uri="{FF2B5EF4-FFF2-40B4-BE49-F238E27FC236}">
                    <a16:creationId xmlns:a16="http://schemas.microsoft.com/office/drawing/2014/main" id="{10616988-11A7-5F7E-C644-20F24E2FF768}"/>
                  </a:ext>
                </a:extLst>
              </p:cNvPr>
              <p:cNvSpPr/>
              <p:nvPr/>
            </p:nvSpPr>
            <p:spPr>
              <a:xfrm>
                <a:off x="6022588" y="3392423"/>
                <a:ext cx="30840" cy="69722"/>
              </a:xfrm>
              <a:custGeom>
                <a:avLst/>
                <a:gdLst>
                  <a:gd name="connsiteX0" fmla="*/ 0 w 30840"/>
                  <a:gd name="connsiteY0" fmla="*/ 52959 h 69722"/>
                  <a:gd name="connsiteX1" fmla="*/ 7095 w 30840"/>
                  <a:gd name="connsiteY1" fmla="*/ 45244 h 69722"/>
                  <a:gd name="connsiteX2" fmla="*/ 7095 w 30840"/>
                  <a:gd name="connsiteY2" fmla="*/ 24003 h 69722"/>
                  <a:gd name="connsiteX3" fmla="*/ 30840 w 30840"/>
                  <a:gd name="connsiteY3" fmla="*/ 0 h 69722"/>
                  <a:gd name="connsiteX4" fmla="*/ 30840 w 30840"/>
                  <a:gd name="connsiteY4" fmla="*/ 16669 h 69722"/>
                  <a:gd name="connsiteX5" fmla="*/ 23556 w 30840"/>
                  <a:gd name="connsiteY5" fmla="*/ 24289 h 69722"/>
                  <a:gd name="connsiteX6" fmla="*/ 23556 w 30840"/>
                  <a:gd name="connsiteY6" fmla="*/ 45339 h 69722"/>
                  <a:gd name="connsiteX7" fmla="*/ 0 w 30840"/>
                  <a:gd name="connsiteY7" fmla="*/ 69723 h 69722"/>
                  <a:gd name="connsiteX8" fmla="*/ 0 w 30840"/>
                  <a:gd name="connsiteY8" fmla="*/ 53054 h 69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40" h="69722">
                    <a:moveTo>
                      <a:pt x="0" y="52959"/>
                    </a:moveTo>
                    <a:cubicBezTo>
                      <a:pt x="4635" y="52959"/>
                      <a:pt x="7095" y="50578"/>
                      <a:pt x="7095" y="45244"/>
                    </a:cubicBezTo>
                    <a:lnTo>
                      <a:pt x="7095" y="24003"/>
                    </a:lnTo>
                    <a:cubicBezTo>
                      <a:pt x="7095" y="8858"/>
                      <a:pt x="17028" y="190"/>
                      <a:pt x="30840" y="0"/>
                    </a:cubicBezTo>
                    <a:lnTo>
                      <a:pt x="30840" y="16669"/>
                    </a:lnTo>
                    <a:cubicBezTo>
                      <a:pt x="26110" y="16669"/>
                      <a:pt x="23556" y="19145"/>
                      <a:pt x="23556" y="24289"/>
                    </a:cubicBezTo>
                    <a:lnTo>
                      <a:pt x="23556" y="45339"/>
                    </a:lnTo>
                    <a:cubicBezTo>
                      <a:pt x="23556" y="60484"/>
                      <a:pt x="13717" y="69723"/>
                      <a:pt x="0" y="69723"/>
                    </a:cubicBezTo>
                    <a:lnTo>
                      <a:pt x="0" y="53054"/>
                    </a:lnTo>
                    <a:close/>
                  </a:path>
                </a:pathLst>
              </a:custGeom>
              <a:solidFill>
                <a:srgbClr val="575756"/>
              </a:solidFill>
              <a:ln w="9428" cap="flat">
                <a:noFill/>
                <a:prstDash val="solid"/>
                <a:miter/>
              </a:ln>
            </p:spPr>
            <p:txBody>
              <a:bodyPr rtlCol="0" anchor="ctr"/>
              <a:lstStyle/>
              <a:p>
                <a:endParaRPr lang="es-ES"/>
              </a:p>
            </p:txBody>
          </p:sp>
        </p:grpSp>
        <p:sp>
          <p:nvSpPr>
            <p:cNvPr id="29" name="Forma libre 28">
              <a:extLst>
                <a:ext uri="{FF2B5EF4-FFF2-40B4-BE49-F238E27FC236}">
                  <a16:creationId xmlns:a16="http://schemas.microsoft.com/office/drawing/2014/main" id="{77E1B7EF-DE29-64A0-8925-E4B70AB10B7B}"/>
                </a:ext>
              </a:extLst>
            </p:cNvPr>
            <p:cNvSpPr/>
            <p:nvPr/>
          </p:nvSpPr>
          <p:spPr>
            <a:xfrm>
              <a:off x="6082471" y="3393090"/>
              <a:ext cx="36989" cy="68008"/>
            </a:xfrm>
            <a:custGeom>
              <a:avLst/>
              <a:gdLst>
                <a:gd name="connsiteX0" fmla="*/ 0 w 36989"/>
                <a:gd name="connsiteY0" fmla="*/ 0 h 68008"/>
                <a:gd name="connsiteX1" fmla="*/ 36989 w 36989"/>
                <a:gd name="connsiteY1" fmla="*/ 0 h 68008"/>
                <a:gd name="connsiteX2" fmla="*/ 36989 w 36989"/>
                <a:gd name="connsiteY2" fmla="*/ 15716 h 68008"/>
                <a:gd name="connsiteX3" fmla="*/ 16461 w 36989"/>
                <a:gd name="connsiteY3" fmla="*/ 15716 h 68008"/>
                <a:gd name="connsiteX4" fmla="*/ 16461 w 36989"/>
                <a:gd name="connsiteY4" fmla="*/ 27908 h 68008"/>
                <a:gd name="connsiteX5" fmla="*/ 35097 w 36989"/>
                <a:gd name="connsiteY5" fmla="*/ 27908 h 68008"/>
                <a:gd name="connsiteX6" fmla="*/ 35097 w 36989"/>
                <a:gd name="connsiteY6" fmla="*/ 42005 h 68008"/>
                <a:gd name="connsiteX7" fmla="*/ 16461 w 36989"/>
                <a:gd name="connsiteY7" fmla="*/ 42005 h 68008"/>
                <a:gd name="connsiteX8" fmla="*/ 16461 w 36989"/>
                <a:gd name="connsiteY8" fmla="*/ 68009 h 68008"/>
                <a:gd name="connsiteX9" fmla="*/ 0 w 36989"/>
                <a:gd name="connsiteY9" fmla="*/ 68009 h 68008"/>
                <a:gd name="connsiteX10" fmla="*/ 0 w 36989"/>
                <a:gd name="connsiteY10" fmla="*/ 0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989" h="68008">
                  <a:moveTo>
                    <a:pt x="0" y="0"/>
                  </a:moveTo>
                  <a:lnTo>
                    <a:pt x="36989" y="0"/>
                  </a:lnTo>
                  <a:lnTo>
                    <a:pt x="36989" y="15716"/>
                  </a:lnTo>
                  <a:lnTo>
                    <a:pt x="16461" y="15716"/>
                  </a:lnTo>
                  <a:lnTo>
                    <a:pt x="16461" y="27908"/>
                  </a:lnTo>
                  <a:lnTo>
                    <a:pt x="35097" y="27908"/>
                  </a:lnTo>
                  <a:lnTo>
                    <a:pt x="35097" y="42005"/>
                  </a:lnTo>
                  <a:lnTo>
                    <a:pt x="16461" y="42005"/>
                  </a:lnTo>
                  <a:lnTo>
                    <a:pt x="16461" y="68009"/>
                  </a:lnTo>
                  <a:lnTo>
                    <a:pt x="0" y="68009"/>
                  </a:lnTo>
                  <a:lnTo>
                    <a:pt x="0" y="0"/>
                  </a:lnTo>
                  <a:close/>
                </a:path>
              </a:pathLst>
            </a:custGeom>
            <a:solidFill>
              <a:srgbClr val="575756"/>
            </a:solidFill>
            <a:ln w="9428" cap="flat">
              <a:noFill/>
              <a:prstDash val="solid"/>
              <a:miter/>
            </a:ln>
          </p:spPr>
          <p:txBody>
            <a:bodyPr rtlCol="0" anchor="ctr"/>
            <a:lstStyle/>
            <a:p>
              <a:endParaRPr lang="es-ES"/>
            </a:p>
          </p:txBody>
        </p:sp>
        <p:sp>
          <p:nvSpPr>
            <p:cNvPr id="30" name="Forma libre 29">
              <a:extLst>
                <a:ext uri="{FF2B5EF4-FFF2-40B4-BE49-F238E27FC236}">
                  <a16:creationId xmlns:a16="http://schemas.microsoft.com/office/drawing/2014/main" id="{CB3D131C-2999-352B-2E59-88407A389475}"/>
                </a:ext>
              </a:extLst>
            </p:cNvPr>
            <p:cNvSpPr/>
            <p:nvPr/>
          </p:nvSpPr>
          <p:spPr>
            <a:xfrm>
              <a:off x="6126745"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1" name="Forma libre 30">
              <a:extLst>
                <a:ext uri="{FF2B5EF4-FFF2-40B4-BE49-F238E27FC236}">
                  <a16:creationId xmlns:a16="http://schemas.microsoft.com/office/drawing/2014/main" id="{91F2DBFC-F6A4-20C2-D58C-66CEE9FB14CC}"/>
                </a:ext>
              </a:extLst>
            </p:cNvPr>
            <p:cNvSpPr/>
            <p:nvPr/>
          </p:nvSpPr>
          <p:spPr>
            <a:xfrm>
              <a:off x="6181804" y="3393090"/>
              <a:ext cx="43611" cy="68008"/>
            </a:xfrm>
            <a:custGeom>
              <a:avLst/>
              <a:gdLst>
                <a:gd name="connsiteX0" fmla="*/ 13528 w 43611"/>
                <a:gd name="connsiteY0" fmla="*/ 15716 h 68008"/>
                <a:gd name="connsiteX1" fmla="*/ 0 w 43611"/>
                <a:gd name="connsiteY1" fmla="*/ 15716 h 68008"/>
                <a:gd name="connsiteX2" fmla="*/ 0 w 43611"/>
                <a:gd name="connsiteY2" fmla="*/ 0 h 68008"/>
                <a:gd name="connsiteX3" fmla="*/ 43612 w 43611"/>
                <a:gd name="connsiteY3" fmla="*/ 0 h 68008"/>
                <a:gd name="connsiteX4" fmla="*/ 43612 w 43611"/>
                <a:gd name="connsiteY4" fmla="*/ 15716 h 68008"/>
                <a:gd name="connsiteX5" fmla="*/ 29989 w 43611"/>
                <a:gd name="connsiteY5" fmla="*/ 15716 h 68008"/>
                <a:gd name="connsiteX6" fmla="*/ 29989 w 43611"/>
                <a:gd name="connsiteY6" fmla="*/ 68009 h 68008"/>
                <a:gd name="connsiteX7" fmla="*/ 13528 w 43611"/>
                <a:gd name="connsiteY7" fmla="*/ 68009 h 68008"/>
                <a:gd name="connsiteX8" fmla="*/ 13528 w 43611"/>
                <a:gd name="connsiteY8" fmla="*/ 15716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11" h="68008">
                  <a:moveTo>
                    <a:pt x="13528" y="15716"/>
                  </a:moveTo>
                  <a:lnTo>
                    <a:pt x="0" y="15716"/>
                  </a:lnTo>
                  <a:lnTo>
                    <a:pt x="0" y="0"/>
                  </a:lnTo>
                  <a:lnTo>
                    <a:pt x="43612" y="0"/>
                  </a:lnTo>
                  <a:lnTo>
                    <a:pt x="43612" y="15716"/>
                  </a:lnTo>
                  <a:lnTo>
                    <a:pt x="29989" y="15716"/>
                  </a:lnTo>
                  <a:lnTo>
                    <a:pt x="29989" y="68009"/>
                  </a:lnTo>
                  <a:lnTo>
                    <a:pt x="13528" y="68009"/>
                  </a:lnTo>
                  <a:lnTo>
                    <a:pt x="13528" y="15716"/>
                  </a:lnTo>
                  <a:close/>
                </a:path>
              </a:pathLst>
            </a:custGeom>
            <a:solidFill>
              <a:srgbClr val="575756"/>
            </a:solidFill>
            <a:ln w="9428" cap="flat">
              <a:noFill/>
              <a:prstDash val="solid"/>
              <a:miter/>
            </a:ln>
          </p:spPr>
          <p:txBody>
            <a:bodyPr rtlCol="0" anchor="ctr"/>
            <a:lstStyle/>
            <a:p>
              <a:endParaRPr lang="es-ES"/>
            </a:p>
          </p:txBody>
        </p:sp>
        <p:grpSp>
          <p:nvGrpSpPr>
            <p:cNvPr id="32" name="Gráfico 17">
              <a:extLst>
                <a:ext uri="{FF2B5EF4-FFF2-40B4-BE49-F238E27FC236}">
                  <a16:creationId xmlns:a16="http://schemas.microsoft.com/office/drawing/2014/main" id="{997189D0-C564-A519-88D6-414F5DD70131}"/>
                </a:ext>
              </a:extLst>
            </p:cNvPr>
            <p:cNvGrpSpPr/>
            <p:nvPr/>
          </p:nvGrpSpPr>
          <p:grpSpPr>
            <a:xfrm>
              <a:off x="6230618" y="3391757"/>
              <a:ext cx="182108" cy="70580"/>
              <a:chOff x="6230618" y="3391757"/>
              <a:chExt cx="182108" cy="70580"/>
            </a:xfrm>
            <a:solidFill>
              <a:srgbClr val="575756"/>
            </a:solidFill>
          </p:grpSpPr>
          <p:sp>
            <p:nvSpPr>
              <p:cNvPr id="33" name="Forma libre 32">
                <a:extLst>
                  <a:ext uri="{FF2B5EF4-FFF2-40B4-BE49-F238E27FC236}">
                    <a16:creationId xmlns:a16="http://schemas.microsoft.com/office/drawing/2014/main" id="{711E0484-1451-733E-6CFF-406884CF0A47}"/>
                  </a:ext>
                </a:extLst>
              </p:cNvPr>
              <p:cNvSpPr/>
              <p:nvPr/>
            </p:nvSpPr>
            <p:spPr>
              <a:xfrm>
                <a:off x="6230618" y="3393185"/>
                <a:ext cx="49760" cy="69056"/>
              </a:xfrm>
              <a:custGeom>
                <a:avLst/>
                <a:gdLst>
                  <a:gd name="connsiteX0" fmla="*/ 0 w 49760"/>
                  <a:gd name="connsiteY0" fmla="*/ 42101 h 69056"/>
                  <a:gd name="connsiteX1" fmla="*/ 0 w 49760"/>
                  <a:gd name="connsiteY1" fmla="*/ 0 h 69056"/>
                  <a:gd name="connsiteX2" fmla="*/ 16555 w 49760"/>
                  <a:gd name="connsiteY2" fmla="*/ 0 h 69056"/>
                  <a:gd name="connsiteX3" fmla="*/ 16555 w 49760"/>
                  <a:gd name="connsiteY3" fmla="*/ 42672 h 69056"/>
                  <a:gd name="connsiteX4" fmla="*/ 24880 w 49760"/>
                  <a:gd name="connsiteY4" fmla="*/ 52959 h 69056"/>
                  <a:gd name="connsiteX5" fmla="*/ 33205 w 49760"/>
                  <a:gd name="connsiteY5" fmla="*/ 42672 h 69056"/>
                  <a:gd name="connsiteX6" fmla="*/ 33205 w 49760"/>
                  <a:gd name="connsiteY6" fmla="*/ 0 h 69056"/>
                  <a:gd name="connsiteX7" fmla="*/ 49761 w 49760"/>
                  <a:gd name="connsiteY7" fmla="*/ 0 h 69056"/>
                  <a:gd name="connsiteX8" fmla="*/ 49761 w 49760"/>
                  <a:gd name="connsiteY8" fmla="*/ 42101 h 69056"/>
                  <a:gd name="connsiteX9" fmla="*/ 24880 w 49760"/>
                  <a:gd name="connsiteY9" fmla="*/ 69056 h 69056"/>
                  <a:gd name="connsiteX10" fmla="*/ 0 w 49760"/>
                  <a:gd name="connsiteY10" fmla="*/ 42101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60" h="69056">
                    <a:moveTo>
                      <a:pt x="0" y="42101"/>
                    </a:moveTo>
                    <a:lnTo>
                      <a:pt x="0" y="0"/>
                    </a:lnTo>
                    <a:lnTo>
                      <a:pt x="16555" y="0"/>
                    </a:lnTo>
                    <a:lnTo>
                      <a:pt x="16555" y="42672"/>
                    </a:lnTo>
                    <a:cubicBezTo>
                      <a:pt x="16555" y="48387"/>
                      <a:pt x="18542" y="52959"/>
                      <a:pt x="24880" y="52959"/>
                    </a:cubicBezTo>
                    <a:cubicBezTo>
                      <a:pt x="31219" y="52959"/>
                      <a:pt x="33205" y="48292"/>
                      <a:pt x="33205" y="42672"/>
                    </a:cubicBezTo>
                    <a:lnTo>
                      <a:pt x="33205" y="0"/>
                    </a:lnTo>
                    <a:lnTo>
                      <a:pt x="49761" y="0"/>
                    </a:lnTo>
                    <a:lnTo>
                      <a:pt x="49761" y="42101"/>
                    </a:lnTo>
                    <a:cubicBezTo>
                      <a:pt x="49761" y="58484"/>
                      <a:pt x="40300" y="69056"/>
                      <a:pt x="24880" y="69056"/>
                    </a:cubicBezTo>
                    <a:cubicBezTo>
                      <a:pt x="9460" y="69056"/>
                      <a:pt x="0" y="58388"/>
                      <a:pt x="0" y="42101"/>
                    </a:cubicBezTo>
                  </a:path>
                </a:pathLst>
              </a:custGeom>
              <a:solidFill>
                <a:srgbClr val="575756"/>
              </a:solidFill>
              <a:ln w="9428" cap="flat">
                <a:noFill/>
                <a:prstDash val="solid"/>
                <a:miter/>
              </a:ln>
            </p:spPr>
            <p:txBody>
              <a:bodyPr rtlCol="0" anchor="ctr"/>
              <a:lstStyle/>
              <a:p>
                <a:endParaRPr lang="es-ES"/>
              </a:p>
            </p:txBody>
          </p:sp>
          <p:sp>
            <p:nvSpPr>
              <p:cNvPr id="34" name="Forma libre 33">
                <a:extLst>
                  <a:ext uri="{FF2B5EF4-FFF2-40B4-BE49-F238E27FC236}">
                    <a16:creationId xmlns:a16="http://schemas.microsoft.com/office/drawing/2014/main" id="{E7633ACE-3B7F-B0D6-34C3-BE4516506307}"/>
                  </a:ext>
                </a:extLst>
              </p:cNvPr>
              <p:cNvSpPr/>
              <p:nvPr/>
            </p:nvSpPr>
            <p:spPr>
              <a:xfrm>
                <a:off x="6290028" y="3393090"/>
                <a:ext cx="49003" cy="68008"/>
              </a:xfrm>
              <a:custGeom>
                <a:avLst/>
                <a:gdLst>
                  <a:gd name="connsiteX0" fmla="*/ 19772 w 49003"/>
                  <a:gd name="connsiteY0" fmla="*/ 38386 h 68008"/>
                  <a:gd name="connsiteX1" fmla="*/ 31313 w 49003"/>
                  <a:gd name="connsiteY1" fmla="*/ 27242 h 68008"/>
                  <a:gd name="connsiteX2" fmla="*/ 19772 w 49003"/>
                  <a:gd name="connsiteY2" fmla="*/ 16192 h 68008"/>
                  <a:gd name="connsiteX3" fmla="*/ 16461 w 49003"/>
                  <a:gd name="connsiteY3" fmla="*/ 16192 h 68008"/>
                  <a:gd name="connsiteX4" fmla="*/ 16461 w 49003"/>
                  <a:gd name="connsiteY4" fmla="*/ 38386 h 68008"/>
                  <a:gd name="connsiteX5" fmla="*/ 19772 w 49003"/>
                  <a:gd name="connsiteY5" fmla="*/ 38386 h 68008"/>
                  <a:gd name="connsiteX6" fmla="*/ 29989 w 49003"/>
                  <a:gd name="connsiteY6" fmla="*/ 68009 h 68008"/>
                  <a:gd name="connsiteX7" fmla="*/ 24313 w 49003"/>
                  <a:gd name="connsiteY7" fmla="*/ 54197 h 68008"/>
                  <a:gd name="connsiteX8" fmla="*/ 19204 w 49003"/>
                  <a:gd name="connsiteY8" fmla="*/ 54483 h 68008"/>
                  <a:gd name="connsiteX9" fmla="*/ 16461 w 49003"/>
                  <a:gd name="connsiteY9" fmla="*/ 54483 h 68008"/>
                  <a:gd name="connsiteX10" fmla="*/ 16461 w 49003"/>
                  <a:gd name="connsiteY10" fmla="*/ 68009 h 68008"/>
                  <a:gd name="connsiteX11" fmla="*/ 0 w 49003"/>
                  <a:gd name="connsiteY11" fmla="*/ 68009 h 68008"/>
                  <a:gd name="connsiteX12" fmla="*/ 0 w 49003"/>
                  <a:gd name="connsiteY12" fmla="*/ 0 h 68008"/>
                  <a:gd name="connsiteX13" fmla="*/ 16839 w 49003"/>
                  <a:gd name="connsiteY13" fmla="*/ 0 h 68008"/>
                  <a:gd name="connsiteX14" fmla="*/ 47396 w 49003"/>
                  <a:gd name="connsiteY14" fmla="*/ 27242 h 68008"/>
                  <a:gd name="connsiteX15" fmla="*/ 38787 w 49003"/>
                  <a:gd name="connsiteY15" fmla="*/ 48006 h 68008"/>
                  <a:gd name="connsiteX16" fmla="*/ 49004 w 49003"/>
                  <a:gd name="connsiteY16" fmla="*/ 67913 h 68008"/>
                  <a:gd name="connsiteX17" fmla="*/ 29894 w 49003"/>
                  <a:gd name="connsiteY17" fmla="*/ 67913 h 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003" h="68008">
                    <a:moveTo>
                      <a:pt x="19772" y="38386"/>
                    </a:moveTo>
                    <a:cubicBezTo>
                      <a:pt x="27435" y="38386"/>
                      <a:pt x="31313" y="33623"/>
                      <a:pt x="31313" y="27242"/>
                    </a:cubicBezTo>
                    <a:cubicBezTo>
                      <a:pt x="31313" y="20860"/>
                      <a:pt x="27340" y="16192"/>
                      <a:pt x="19772" y="16192"/>
                    </a:cubicBezTo>
                    <a:lnTo>
                      <a:pt x="16461" y="16192"/>
                    </a:lnTo>
                    <a:lnTo>
                      <a:pt x="16461" y="38386"/>
                    </a:lnTo>
                    <a:lnTo>
                      <a:pt x="19772" y="38386"/>
                    </a:lnTo>
                    <a:close/>
                    <a:moveTo>
                      <a:pt x="29989" y="68009"/>
                    </a:moveTo>
                    <a:lnTo>
                      <a:pt x="24313" y="54197"/>
                    </a:lnTo>
                    <a:cubicBezTo>
                      <a:pt x="22705" y="54483"/>
                      <a:pt x="21002" y="54483"/>
                      <a:pt x="19204" y="54483"/>
                    </a:cubicBezTo>
                    <a:lnTo>
                      <a:pt x="16461" y="54483"/>
                    </a:lnTo>
                    <a:lnTo>
                      <a:pt x="16461" y="68009"/>
                    </a:lnTo>
                    <a:lnTo>
                      <a:pt x="0" y="68009"/>
                    </a:lnTo>
                    <a:lnTo>
                      <a:pt x="0" y="0"/>
                    </a:lnTo>
                    <a:lnTo>
                      <a:pt x="16839" y="0"/>
                    </a:lnTo>
                    <a:cubicBezTo>
                      <a:pt x="39071" y="0"/>
                      <a:pt x="47396" y="13145"/>
                      <a:pt x="47396" y="27242"/>
                    </a:cubicBezTo>
                    <a:cubicBezTo>
                      <a:pt x="47396" y="35243"/>
                      <a:pt x="44652" y="42862"/>
                      <a:pt x="38787" y="48006"/>
                    </a:cubicBezTo>
                    <a:lnTo>
                      <a:pt x="49004" y="67913"/>
                    </a:lnTo>
                    <a:lnTo>
                      <a:pt x="29894" y="67913"/>
                    </a:lnTo>
                    <a:close/>
                  </a:path>
                </a:pathLst>
              </a:custGeom>
              <a:solidFill>
                <a:srgbClr val="575756"/>
              </a:solidFill>
              <a:ln w="9428" cap="flat">
                <a:noFill/>
                <a:prstDash val="solid"/>
                <a:miter/>
              </a:ln>
            </p:spPr>
            <p:txBody>
              <a:bodyPr rtlCol="0" anchor="ctr"/>
              <a:lstStyle/>
              <a:p>
                <a:endParaRPr lang="es-ES"/>
              </a:p>
            </p:txBody>
          </p:sp>
          <p:sp>
            <p:nvSpPr>
              <p:cNvPr id="35" name="Forma libre 34">
                <a:extLst>
                  <a:ext uri="{FF2B5EF4-FFF2-40B4-BE49-F238E27FC236}">
                    <a16:creationId xmlns:a16="http://schemas.microsoft.com/office/drawing/2014/main" id="{A98294EB-2A9D-3DA1-5282-F0D9F6DD2118}"/>
                  </a:ext>
                </a:extLst>
              </p:cNvPr>
              <p:cNvSpPr/>
              <p:nvPr/>
            </p:nvSpPr>
            <p:spPr>
              <a:xfrm>
                <a:off x="6342627" y="3391757"/>
                <a:ext cx="70100" cy="70580"/>
              </a:xfrm>
              <a:custGeom>
                <a:avLst/>
                <a:gdLst>
                  <a:gd name="connsiteX0" fmla="*/ 35097 w 70100"/>
                  <a:gd name="connsiteY0" fmla="*/ 16764 h 70580"/>
                  <a:gd name="connsiteX1" fmla="*/ 16555 w 70100"/>
                  <a:gd name="connsiteY1" fmla="*/ 35338 h 70580"/>
                  <a:gd name="connsiteX2" fmla="*/ 35097 w 70100"/>
                  <a:gd name="connsiteY2" fmla="*/ 54007 h 70580"/>
                  <a:gd name="connsiteX3" fmla="*/ 53545 w 70100"/>
                  <a:gd name="connsiteY3" fmla="*/ 35338 h 70580"/>
                  <a:gd name="connsiteX4" fmla="*/ 35097 w 70100"/>
                  <a:gd name="connsiteY4" fmla="*/ 16764 h 70580"/>
                  <a:gd name="connsiteX5" fmla="*/ 35097 w 70100"/>
                  <a:gd name="connsiteY5" fmla="*/ 70580 h 70580"/>
                  <a:gd name="connsiteX6" fmla="*/ 0 w 70100"/>
                  <a:gd name="connsiteY6" fmla="*/ 35243 h 70580"/>
                  <a:gd name="connsiteX7" fmla="*/ 35097 w 70100"/>
                  <a:gd name="connsiteY7" fmla="*/ 0 h 70580"/>
                  <a:gd name="connsiteX8" fmla="*/ 70100 w 70100"/>
                  <a:gd name="connsiteY8" fmla="*/ 35243 h 70580"/>
                  <a:gd name="connsiteX9" fmla="*/ 35097 w 70100"/>
                  <a:gd name="connsiteY9" fmla="*/ 70580 h 7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0" h="70580">
                    <a:moveTo>
                      <a:pt x="35097" y="16764"/>
                    </a:moveTo>
                    <a:cubicBezTo>
                      <a:pt x="24313" y="16764"/>
                      <a:pt x="16555" y="25146"/>
                      <a:pt x="16555" y="35338"/>
                    </a:cubicBezTo>
                    <a:cubicBezTo>
                      <a:pt x="16555" y="45529"/>
                      <a:pt x="24313" y="54007"/>
                      <a:pt x="35097" y="54007"/>
                    </a:cubicBezTo>
                    <a:cubicBezTo>
                      <a:pt x="45882" y="54007"/>
                      <a:pt x="53545" y="45529"/>
                      <a:pt x="53545" y="35338"/>
                    </a:cubicBezTo>
                    <a:cubicBezTo>
                      <a:pt x="53545" y="25146"/>
                      <a:pt x="45787" y="16764"/>
                      <a:pt x="35097" y="16764"/>
                    </a:cubicBezTo>
                    <a:moveTo>
                      <a:pt x="35097" y="70580"/>
                    </a:moveTo>
                    <a:cubicBezTo>
                      <a:pt x="14663" y="70580"/>
                      <a:pt x="0" y="54197"/>
                      <a:pt x="0" y="35243"/>
                    </a:cubicBezTo>
                    <a:cubicBezTo>
                      <a:pt x="0" y="16288"/>
                      <a:pt x="14663" y="0"/>
                      <a:pt x="35097" y="0"/>
                    </a:cubicBezTo>
                    <a:cubicBezTo>
                      <a:pt x="55531" y="0"/>
                      <a:pt x="70100" y="16383"/>
                      <a:pt x="70100" y="35243"/>
                    </a:cubicBezTo>
                    <a:cubicBezTo>
                      <a:pt x="70100" y="54102"/>
                      <a:pt x="55437" y="70580"/>
                      <a:pt x="35097" y="70580"/>
                    </a:cubicBezTo>
                  </a:path>
                </a:pathLst>
              </a:custGeom>
              <a:solidFill>
                <a:srgbClr val="575756"/>
              </a:solidFill>
              <a:ln w="9428" cap="flat">
                <a:noFill/>
                <a:prstDash val="solid"/>
                <a:miter/>
              </a:ln>
            </p:spPr>
            <p:txBody>
              <a:bodyPr rtlCol="0" anchor="ctr"/>
              <a:lstStyle/>
              <a:p>
                <a:endParaRPr lang="es-ES"/>
              </a:p>
            </p:txBody>
          </p:sp>
        </p:grpSp>
        <p:sp>
          <p:nvSpPr>
            <p:cNvPr id="36" name="Forma libre 35">
              <a:extLst>
                <a:ext uri="{FF2B5EF4-FFF2-40B4-BE49-F238E27FC236}">
                  <a16:creationId xmlns:a16="http://schemas.microsoft.com/office/drawing/2014/main" id="{18B0D331-0ECF-3BAB-7491-A70F4B712226}"/>
                </a:ext>
              </a:extLst>
            </p:cNvPr>
            <p:cNvSpPr/>
            <p:nvPr/>
          </p:nvSpPr>
          <p:spPr>
            <a:xfrm>
              <a:off x="6439216" y="3352800"/>
              <a:ext cx="123739" cy="148590"/>
            </a:xfrm>
            <a:custGeom>
              <a:avLst/>
              <a:gdLst>
                <a:gd name="connsiteX0" fmla="*/ 0 w 123739"/>
                <a:gd name="connsiteY0" fmla="*/ 0 h 148590"/>
                <a:gd name="connsiteX1" fmla="*/ 0 w 123739"/>
                <a:gd name="connsiteY1" fmla="*/ 55340 h 148590"/>
                <a:gd name="connsiteX2" fmla="*/ 57045 w 123739"/>
                <a:gd name="connsiteY2" fmla="*/ 74295 h 148590"/>
                <a:gd name="connsiteX3" fmla="*/ 0 w 123739"/>
                <a:gd name="connsiteY3" fmla="*/ 93155 h 148590"/>
                <a:gd name="connsiteX4" fmla="*/ 0 w 123739"/>
                <a:gd name="connsiteY4" fmla="*/ 148590 h 148590"/>
                <a:gd name="connsiteX5" fmla="*/ 123739 w 123739"/>
                <a:gd name="connsiteY5" fmla="*/ 103442 h 148590"/>
                <a:gd name="connsiteX6" fmla="*/ 123739 w 123739"/>
                <a:gd name="connsiteY6" fmla="*/ 45148 h 148590"/>
                <a:gd name="connsiteX7" fmla="*/ 0 w 123739"/>
                <a:gd name="connsiteY7" fmla="*/ 0 h 148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39" h="148590">
                  <a:moveTo>
                    <a:pt x="0" y="0"/>
                  </a:moveTo>
                  <a:lnTo>
                    <a:pt x="0" y="55340"/>
                  </a:lnTo>
                  <a:lnTo>
                    <a:pt x="57045" y="74295"/>
                  </a:lnTo>
                  <a:lnTo>
                    <a:pt x="0" y="93155"/>
                  </a:lnTo>
                  <a:lnTo>
                    <a:pt x="0" y="148590"/>
                  </a:lnTo>
                  <a:lnTo>
                    <a:pt x="123739" y="103442"/>
                  </a:lnTo>
                  <a:lnTo>
                    <a:pt x="123739" y="45148"/>
                  </a:lnTo>
                  <a:lnTo>
                    <a:pt x="0" y="0"/>
                  </a:lnTo>
                  <a:close/>
                </a:path>
              </a:pathLst>
            </a:custGeom>
            <a:solidFill>
              <a:srgbClr val="575756"/>
            </a:solidFill>
            <a:ln w="9428" cap="flat">
              <a:noFill/>
              <a:prstDash val="solid"/>
              <a:miter/>
            </a:ln>
          </p:spPr>
          <p:txBody>
            <a:bodyPr rtlCol="0" anchor="ctr"/>
            <a:lstStyle/>
            <a:p>
              <a:endParaRPr lang="es-ES"/>
            </a:p>
          </p:txBody>
        </p:sp>
      </p:grpSp>
    </p:spTree>
    <p:extLst>
      <p:ext uri="{BB962C8B-B14F-4D97-AF65-F5344CB8AC3E}">
        <p14:creationId xmlns:p14="http://schemas.microsoft.com/office/powerpoint/2010/main" val="2292100542"/>
      </p:ext>
    </p:extLst>
  </p:cSld>
  <p:clrMap bg1="lt1" tx1="dk1" bg2="lt2" tx2="dk2" accent1="accent1" accent2="accent2" accent3="accent3" accent4="accent4" accent5="accent5" accent6="accent6" hlink="hlink" folHlink="folHlink"/>
  <p:sldLayoutIdLst>
    <p:sldLayoutId id="2147483699" r:id="rId1"/>
    <p:sldLayoutId id="2147483701" r:id="rId2"/>
    <p:sldLayoutId id="2147483702" r:id="rId3"/>
    <p:sldLayoutId id="2147483704" r:id="rId4"/>
    <p:sldLayoutId id="2147483705" r:id="rId5"/>
  </p:sldLayoutIdLst>
  <p:txStyles>
    <p:titleStyle>
      <a:lvl1pPr algn="l" defTabSz="914400" rtl="0" eaLnBrk="1" latinLnBrk="0" hangingPunct="1">
        <a:lnSpc>
          <a:spcPct val="90000"/>
        </a:lnSpc>
        <a:spcBef>
          <a:spcPct val="0"/>
        </a:spcBef>
        <a:buNone/>
        <a:defRPr sz="3500" b="1" i="0" kern="1200">
          <a:solidFill>
            <a:schemeClr val="tx1">
              <a:lumMod val="75000"/>
              <a:lumOff val="25000"/>
            </a:schemeClr>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‹Nº›</a:t>
            </a:fld>
            <a:endParaRPr lang="en-GB" dirty="0"/>
          </a:p>
        </p:txBody>
      </p:sp>
      <p:pic>
        <p:nvPicPr>
          <p:cNvPr id="7" name="Picture 6"/>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71191537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hyperlink" Target="https://www.miteco.gob.es/content/dam/miteco/es/costas/temas/temas-pm/basuras-marinas/acciones/basuras-acciones-doc_Criterios_EN.pdf" TargetMode="External"/><Relationship Id="rId2" Type="http://schemas.openxmlformats.org/officeDocument/2006/relationships/image" Target="../media/image27.png"/><Relationship Id="rId1" Type="http://schemas.openxmlformats.org/officeDocument/2006/relationships/slideLayout" Target="../slideLayouts/slideLayout51.xml"/><Relationship Id="rId5" Type="http://schemas.openxmlformats.org/officeDocument/2006/relationships/image" Target="../media/image29.emf"/><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B07064D0-98D7-4528-A13E-6E435911333A}"/>
              </a:ext>
            </a:extLst>
          </p:cNvPr>
          <p:cNvSpPr>
            <a:spLocks noGrp="1"/>
          </p:cNvSpPr>
          <p:nvPr>
            <p:ph type="body" sz="quarter" idx="11"/>
          </p:nvPr>
        </p:nvSpPr>
        <p:spPr>
          <a:xfrm>
            <a:off x="5405231" y="4869278"/>
            <a:ext cx="6500442" cy="1106650"/>
          </a:xfrm>
        </p:spPr>
        <p:txBody>
          <a:bodyPr vert="horz" lIns="91440" tIns="45720" rIns="91440" bIns="45720" rtlCol="0" anchor="t">
            <a:noAutofit/>
          </a:bodyPr>
          <a:lstStyle/>
          <a:p>
            <a:r>
              <a:rPr lang="en-US" dirty="0">
                <a:latin typeface="Calibri"/>
                <a:cs typeface="Calibri"/>
              </a:rPr>
              <a:t>Extended Producer Responsibility for fishing gear in Spain</a:t>
            </a:r>
            <a:endParaRPr lang="es-ES" dirty="0">
              <a:latin typeface="Calibri"/>
              <a:cs typeface="Calibri"/>
            </a:endParaRPr>
          </a:p>
        </p:txBody>
      </p:sp>
    </p:spTree>
    <p:extLst>
      <p:ext uri="{BB962C8B-B14F-4D97-AF65-F5344CB8AC3E}">
        <p14:creationId xmlns:p14="http://schemas.microsoft.com/office/powerpoint/2010/main" val="3510335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736EB5-CC49-4C5E-93D6-3F106C8C0AD5}"/>
              </a:ext>
            </a:extLst>
          </p:cNvPr>
          <p:cNvSpPr>
            <a:spLocks noGrp="1"/>
          </p:cNvSpPr>
          <p:nvPr>
            <p:ph type="ctrTitle"/>
          </p:nvPr>
        </p:nvSpPr>
        <p:spPr/>
        <p:txBody>
          <a:bodyPr/>
          <a:lstStyle/>
          <a:p>
            <a:r>
              <a:rPr lang="es-ES" dirty="0" err="1"/>
              <a:t>Summary</a:t>
            </a:r>
            <a:endParaRPr lang="es-ES" dirty="0"/>
          </a:p>
        </p:txBody>
      </p:sp>
      <p:sp>
        <p:nvSpPr>
          <p:cNvPr id="3" name="Marcador de texto 2">
            <a:extLst>
              <a:ext uri="{FF2B5EF4-FFF2-40B4-BE49-F238E27FC236}">
                <a16:creationId xmlns:a16="http://schemas.microsoft.com/office/drawing/2014/main" id="{8A9B43FC-2D63-4390-9270-855E3C2644BE}"/>
              </a:ext>
            </a:extLst>
          </p:cNvPr>
          <p:cNvSpPr>
            <a:spLocks noGrp="1"/>
          </p:cNvSpPr>
          <p:nvPr>
            <p:ph type="body" sz="quarter" idx="10"/>
          </p:nvPr>
        </p:nvSpPr>
        <p:spPr>
          <a:xfrm>
            <a:off x="6387736" y="2840577"/>
            <a:ext cx="5319598" cy="241386"/>
          </a:xfrm>
        </p:spPr>
        <p:txBody>
          <a:bodyPr/>
          <a:lstStyle/>
          <a:p>
            <a:r>
              <a:rPr lang="es-ES" dirty="0" err="1"/>
              <a:t>Current</a:t>
            </a:r>
            <a:r>
              <a:rPr lang="es-ES" dirty="0"/>
              <a:t> </a:t>
            </a:r>
            <a:r>
              <a:rPr lang="es-ES" dirty="0" err="1"/>
              <a:t>situation</a:t>
            </a:r>
            <a:r>
              <a:rPr lang="es-ES" dirty="0"/>
              <a:t> of </a:t>
            </a:r>
            <a:r>
              <a:rPr lang="es-ES" dirty="0" err="1"/>
              <a:t>the</a:t>
            </a:r>
            <a:r>
              <a:rPr lang="es-ES" dirty="0"/>
              <a:t> </a:t>
            </a:r>
            <a:r>
              <a:rPr lang="es-ES" dirty="0" err="1"/>
              <a:t>Spanish</a:t>
            </a:r>
            <a:r>
              <a:rPr lang="es-ES" dirty="0"/>
              <a:t> </a:t>
            </a:r>
            <a:r>
              <a:rPr lang="es-ES" dirty="0" err="1"/>
              <a:t>fishing</a:t>
            </a:r>
            <a:r>
              <a:rPr lang="es-ES" dirty="0"/>
              <a:t> </a:t>
            </a:r>
            <a:r>
              <a:rPr lang="es-ES" dirty="0" err="1"/>
              <a:t>fleet</a:t>
            </a:r>
            <a:endParaRPr lang="es-ES" dirty="0"/>
          </a:p>
        </p:txBody>
      </p:sp>
      <p:sp>
        <p:nvSpPr>
          <p:cNvPr id="4" name="Marcador de texto 3">
            <a:extLst>
              <a:ext uri="{FF2B5EF4-FFF2-40B4-BE49-F238E27FC236}">
                <a16:creationId xmlns:a16="http://schemas.microsoft.com/office/drawing/2014/main" id="{89A15214-DA1A-4B0B-A9FC-0DE0423CF6A8}"/>
              </a:ext>
            </a:extLst>
          </p:cNvPr>
          <p:cNvSpPr>
            <a:spLocks noGrp="1"/>
          </p:cNvSpPr>
          <p:nvPr>
            <p:ph type="body" sz="quarter" idx="12"/>
          </p:nvPr>
        </p:nvSpPr>
        <p:spPr>
          <a:xfrm>
            <a:off x="6425837" y="3582149"/>
            <a:ext cx="5319598" cy="241386"/>
          </a:xfrm>
        </p:spPr>
        <p:txBody>
          <a:bodyPr/>
          <a:lstStyle/>
          <a:p>
            <a:r>
              <a:rPr lang="es-ES" dirty="0" err="1"/>
              <a:t>Implementation</a:t>
            </a:r>
            <a:r>
              <a:rPr lang="es-ES" dirty="0"/>
              <a:t> status </a:t>
            </a:r>
            <a:r>
              <a:rPr lang="es-ES" dirty="0" err="1"/>
              <a:t>of</a:t>
            </a:r>
            <a:r>
              <a:rPr lang="es-ES" dirty="0"/>
              <a:t> EPR </a:t>
            </a:r>
            <a:r>
              <a:rPr lang="es-ES" dirty="0" err="1"/>
              <a:t>for</a:t>
            </a:r>
            <a:r>
              <a:rPr lang="es-ES" dirty="0"/>
              <a:t> </a:t>
            </a:r>
            <a:r>
              <a:rPr lang="es-ES" dirty="0" err="1"/>
              <a:t>fishing</a:t>
            </a:r>
            <a:r>
              <a:rPr lang="es-ES" dirty="0"/>
              <a:t> </a:t>
            </a:r>
            <a:r>
              <a:rPr lang="es-ES" dirty="0" err="1"/>
              <a:t>gear</a:t>
            </a:r>
            <a:r>
              <a:rPr lang="es-ES" dirty="0"/>
              <a:t> in </a:t>
            </a:r>
            <a:r>
              <a:rPr lang="es-ES" dirty="0" err="1"/>
              <a:t>Spain</a:t>
            </a:r>
            <a:endParaRPr lang="es-ES" dirty="0"/>
          </a:p>
        </p:txBody>
      </p:sp>
      <p:sp>
        <p:nvSpPr>
          <p:cNvPr id="5" name="Marcador de texto 4">
            <a:extLst>
              <a:ext uri="{FF2B5EF4-FFF2-40B4-BE49-F238E27FC236}">
                <a16:creationId xmlns:a16="http://schemas.microsoft.com/office/drawing/2014/main" id="{DBB0C4BC-3D45-479E-AFCC-B835EA4C2CD4}"/>
              </a:ext>
            </a:extLst>
          </p:cNvPr>
          <p:cNvSpPr>
            <a:spLocks noGrp="1"/>
          </p:cNvSpPr>
          <p:nvPr>
            <p:ph type="body" sz="quarter" idx="14"/>
          </p:nvPr>
        </p:nvSpPr>
        <p:spPr>
          <a:xfrm>
            <a:off x="6425837" y="4360778"/>
            <a:ext cx="5319598" cy="241386"/>
          </a:xfrm>
        </p:spPr>
        <p:txBody>
          <a:bodyPr/>
          <a:lstStyle/>
          <a:p>
            <a:r>
              <a:rPr lang="es-ES" dirty="0"/>
              <a:t>Issues </a:t>
            </a:r>
            <a:r>
              <a:rPr lang="es-ES" dirty="0" err="1"/>
              <a:t>identified</a:t>
            </a:r>
            <a:r>
              <a:rPr lang="es-ES" dirty="0"/>
              <a:t> in data </a:t>
            </a:r>
            <a:r>
              <a:rPr lang="es-ES" dirty="0" err="1"/>
              <a:t>collection</a:t>
            </a:r>
            <a:r>
              <a:rPr lang="es-ES" dirty="0"/>
              <a:t> and </a:t>
            </a:r>
            <a:r>
              <a:rPr lang="es-ES" dirty="0" err="1"/>
              <a:t>reporting</a:t>
            </a:r>
            <a:endParaRPr lang="es-ES" dirty="0"/>
          </a:p>
        </p:txBody>
      </p:sp>
      <p:sp>
        <p:nvSpPr>
          <p:cNvPr id="6" name="Marcador de texto 5">
            <a:extLst>
              <a:ext uri="{FF2B5EF4-FFF2-40B4-BE49-F238E27FC236}">
                <a16:creationId xmlns:a16="http://schemas.microsoft.com/office/drawing/2014/main" id="{06BBDBAD-DB1F-4403-A879-A736AC29FCF7}"/>
              </a:ext>
            </a:extLst>
          </p:cNvPr>
          <p:cNvSpPr>
            <a:spLocks noGrp="1"/>
          </p:cNvSpPr>
          <p:nvPr>
            <p:ph type="body" sz="quarter" idx="16"/>
          </p:nvPr>
        </p:nvSpPr>
        <p:spPr>
          <a:xfrm>
            <a:off x="6463937" y="5793221"/>
            <a:ext cx="5319598" cy="241386"/>
          </a:xfrm>
        </p:spPr>
        <p:txBody>
          <a:bodyPr/>
          <a:lstStyle/>
          <a:p>
            <a:r>
              <a:rPr lang="es-ES" dirty="0"/>
              <a:t>Marine </a:t>
            </a:r>
            <a:r>
              <a:rPr lang="es-ES" dirty="0" err="1"/>
              <a:t>Litter</a:t>
            </a:r>
            <a:r>
              <a:rPr lang="es-ES" dirty="0"/>
              <a:t> </a:t>
            </a:r>
            <a:r>
              <a:rPr lang="es-ES" dirty="0" err="1"/>
              <a:t>Seminar</a:t>
            </a:r>
            <a:endParaRPr lang="es-ES" dirty="0"/>
          </a:p>
        </p:txBody>
      </p:sp>
      <p:sp>
        <p:nvSpPr>
          <p:cNvPr id="9" name="Marcador de texto 8">
            <a:extLst>
              <a:ext uri="{FF2B5EF4-FFF2-40B4-BE49-F238E27FC236}">
                <a16:creationId xmlns:a16="http://schemas.microsoft.com/office/drawing/2014/main" id="{AF27F59A-D841-4D6F-A9DB-0443329DB7F7}"/>
              </a:ext>
            </a:extLst>
          </p:cNvPr>
          <p:cNvSpPr>
            <a:spLocks noGrp="1"/>
          </p:cNvSpPr>
          <p:nvPr>
            <p:ph type="body" sz="quarter" idx="22"/>
          </p:nvPr>
        </p:nvSpPr>
        <p:spPr>
          <a:xfrm>
            <a:off x="5069490" y="2681002"/>
            <a:ext cx="914400" cy="544642"/>
          </a:xfrm>
        </p:spPr>
        <p:txBody>
          <a:bodyPr/>
          <a:lstStyle/>
          <a:p>
            <a:r>
              <a:rPr lang="es-ES" dirty="0"/>
              <a:t>1</a:t>
            </a:r>
          </a:p>
        </p:txBody>
      </p:sp>
      <p:sp>
        <p:nvSpPr>
          <p:cNvPr id="10" name="Marcador de texto 9">
            <a:extLst>
              <a:ext uri="{FF2B5EF4-FFF2-40B4-BE49-F238E27FC236}">
                <a16:creationId xmlns:a16="http://schemas.microsoft.com/office/drawing/2014/main" id="{274E9992-7ED2-4608-950D-A2F21CA84250}"/>
              </a:ext>
            </a:extLst>
          </p:cNvPr>
          <p:cNvSpPr>
            <a:spLocks noGrp="1"/>
          </p:cNvSpPr>
          <p:nvPr>
            <p:ph type="body" sz="quarter" idx="23"/>
          </p:nvPr>
        </p:nvSpPr>
        <p:spPr>
          <a:xfrm>
            <a:off x="5069490" y="3360036"/>
            <a:ext cx="914400" cy="544642"/>
          </a:xfrm>
        </p:spPr>
        <p:txBody>
          <a:bodyPr/>
          <a:lstStyle/>
          <a:p>
            <a:r>
              <a:rPr lang="es-ES" dirty="0"/>
              <a:t>2</a:t>
            </a:r>
          </a:p>
        </p:txBody>
      </p:sp>
      <p:sp>
        <p:nvSpPr>
          <p:cNvPr id="11" name="Marcador de texto 10">
            <a:extLst>
              <a:ext uri="{FF2B5EF4-FFF2-40B4-BE49-F238E27FC236}">
                <a16:creationId xmlns:a16="http://schemas.microsoft.com/office/drawing/2014/main" id="{1181C418-7E76-4238-AB0B-D2A0D524FE1E}"/>
              </a:ext>
            </a:extLst>
          </p:cNvPr>
          <p:cNvSpPr>
            <a:spLocks noGrp="1"/>
          </p:cNvSpPr>
          <p:nvPr>
            <p:ph type="body" sz="quarter" idx="24"/>
          </p:nvPr>
        </p:nvSpPr>
        <p:spPr>
          <a:xfrm>
            <a:off x="5069490" y="4143585"/>
            <a:ext cx="914400" cy="544642"/>
          </a:xfrm>
        </p:spPr>
        <p:txBody>
          <a:bodyPr/>
          <a:lstStyle/>
          <a:p>
            <a:r>
              <a:rPr lang="es-ES" dirty="0"/>
              <a:t>3</a:t>
            </a:r>
          </a:p>
        </p:txBody>
      </p:sp>
      <p:sp>
        <p:nvSpPr>
          <p:cNvPr id="12" name="Marcador de texto 11">
            <a:extLst>
              <a:ext uri="{FF2B5EF4-FFF2-40B4-BE49-F238E27FC236}">
                <a16:creationId xmlns:a16="http://schemas.microsoft.com/office/drawing/2014/main" id="{984C804D-693D-4EF8-A645-FFED94189452}"/>
              </a:ext>
            </a:extLst>
          </p:cNvPr>
          <p:cNvSpPr>
            <a:spLocks noGrp="1"/>
          </p:cNvSpPr>
          <p:nvPr>
            <p:ph type="body" sz="quarter" idx="25"/>
          </p:nvPr>
        </p:nvSpPr>
        <p:spPr>
          <a:xfrm>
            <a:off x="5069490" y="5679680"/>
            <a:ext cx="914400" cy="544642"/>
          </a:xfrm>
        </p:spPr>
        <p:txBody>
          <a:bodyPr/>
          <a:lstStyle/>
          <a:p>
            <a:r>
              <a:rPr lang="es-ES" dirty="0"/>
              <a:t>5</a:t>
            </a:r>
          </a:p>
        </p:txBody>
      </p:sp>
      <p:pic>
        <p:nvPicPr>
          <p:cNvPr id="27" name="Marcador de posición de imagen 26"/>
          <p:cNvPicPr>
            <a:picLocks noGrp="1" noChangeAspect="1"/>
          </p:cNvPicPr>
          <p:nvPr>
            <p:ph type="pic" sz="quarter" idx="28"/>
          </p:nvPr>
        </p:nvPicPr>
        <p:blipFill>
          <a:blip r:embed="rId3">
            <a:extLst>
              <a:ext uri="{28A0092B-C50C-407E-A947-70E740481C1C}">
                <a14:useLocalDpi xmlns:a14="http://schemas.microsoft.com/office/drawing/2010/main" val="0"/>
              </a:ext>
            </a:extLst>
          </a:blip>
          <a:srcRect l="12500" r="12500"/>
          <a:stretch>
            <a:fillRect/>
          </a:stretch>
        </p:blipFill>
        <p:spPr/>
      </p:pic>
      <p:sp>
        <p:nvSpPr>
          <p:cNvPr id="7" name="Marcador de texto 10">
            <a:extLst>
              <a:ext uri="{FF2B5EF4-FFF2-40B4-BE49-F238E27FC236}">
                <a16:creationId xmlns:a16="http://schemas.microsoft.com/office/drawing/2014/main" id="{15CF395F-34AD-ED0E-D363-F2DA77E51597}"/>
              </a:ext>
            </a:extLst>
          </p:cNvPr>
          <p:cNvSpPr txBox="1">
            <a:spLocks/>
          </p:cNvSpPr>
          <p:nvPr/>
        </p:nvSpPr>
        <p:spPr>
          <a:xfrm>
            <a:off x="5069490" y="4911632"/>
            <a:ext cx="914400" cy="544642"/>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4000" b="0" i="0" kern="1200">
                <a:solidFill>
                  <a:srgbClr val="F1884C"/>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8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4</a:t>
            </a:r>
          </a:p>
        </p:txBody>
      </p:sp>
      <p:sp>
        <p:nvSpPr>
          <p:cNvPr id="8" name="Marcador de texto 4">
            <a:extLst>
              <a:ext uri="{FF2B5EF4-FFF2-40B4-BE49-F238E27FC236}">
                <a16:creationId xmlns:a16="http://schemas.microsoft.com/office/drawing/2014/main" id="{BC18A58F-FCCE-DBDE-A389-A06BF204B71A}"/>
              </a:ext>
            </a:extLst>
          </p:cNvPr>
          <p:cNvSpPr txBox="1">
            <a:spLocks/>
          </p:cNvSpPr>
          <p:nvPr/>
        </p:nvSpPr>
        <p:spPr>
          <a:xfrm>
            <a:off x="6425837" y="5063260"/>
            <a:ext cx="5319598" cy="24138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F1884C"/>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800" b="0" i="0" kern="1200">
                <a:solidFill>
                  <a:schemeClr val="tx1">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err="1"/>
              <a:t>Passively</a:t>
            </a:r>
            <a:r>
              <a:rPr lang="es-ES" dirty="0"/>
              <a:t> </a:t>
            </a:r>
            <a:r>
              <a:rPr lang="es-ES" dirty="0" err="1"/>
              <a:t>fished</a:t>
            </a:r>
            <a:r>
              <a:rPr lang="es-ES" dirty="0"/>
              <a:t> </a:t>
            </a:r>
            <a:r>
              <a:rPr lang="es-ES" dirty="0" err="1"/>
              <a:t>waste</a:t>
            </a:r>
            <a:endParaRPr lang="es-ES" dirty="0"/>
          </a:p>
        </p:txBody>
      </p:sp>
    </p:spTree>
    <p:extLst>
      <p:ext uri="{BB962C8B-B14F-4D97-AF65-F5344CB8AC3E}">
        <p14:creationId xmlns:p14="http://schemas.microsoft.com/office/powerpoint/2010/main" val="1801895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C1626BA2-EFCD-4BF5-8ECA-36895822AC67}"/>
              </a:ext>
            </a:extLst>
          </p:cNvPr>
          <p:cNvSpPr>
            <a:spLocks noGrp="1"/>
          </p:cNvSpPr>
          <p:nvPr>
            <p:ph type="body" sz="quarter" idx="10"/>
          </p:nvPr>
        </p:nvSpPr>
        <p:spPr>
          <a:xfrm>
            <a:off x="5231151" y="1953879"/>
            <a:ext cx="5823292" cy="1889918"/>
          </a:xfrm>
        </p:spPr>
        <p:txBody>
          <a:bodyPr/>
          <a:lstStyle/>
          <a:p>
            <a:r>
              <a:rPr lang="es-ES" dirty="0"/>
              <a:t>CURRENT SITUATION OF THE SPANISH FISHING FLEET</a:t>
            </a:r>
          </a:p>
        </p:txBody>
      </p:sp>
      <p:sp>
        <p:nvSpPr>
          <p:cNvPr id="4" name="Marcador de texto 3">
            <a:extLst>
              <a:ext uri="{FF2B5EF4-FFF2-40B4-BE49-F238E27FC236}">
                <a16:creationId xmlns:a16="http://schemas.microsoft.com/office/drawing/2014/main" id="{094B0686-7DA3-48B5-8889-3652766E41B9}"/>
              </a:ext>
            </a:extLst>
          </p:cNvPr>
          <p:cNvSpPr>
            <a:spLocks noGrp="1"/>
          </p:cNvSpPr>
          <p:nvPr>
            <p:ph type="body" sz="quarter" idx="11"/>
          </p:nvPr>
        </p:nvSpPr>
        <p:spPr/>
        <p:txBody>
          <a:bodyPr/>
          <a:lstStyle/>
          <a:p>
            <a:r>
              <a:rPr lang="es-ES"/>
              <a:t>1</a:t>
            </a:r>
          </a:p>
        </p:txBody>
      </p:sp>
    </p:spTree>
    <p:extLst>
      <p:ext uri="{BB962C8B-B14F-4D97-AF65-F5344CB8AC3E}">
        <p14:creationId xmlns:p14="http://schemas.microsoft.com/office/powerpoint/2010/main" val="61434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Barco de pesca en Tailandia | Foto Premium"/>
          <p:cNvPicPr>
            <a:picLocks noChangeAspect="1" noChangeArrowheads="1"/>
          </p:cNvPicPr>
          <p:nvPr/>
        </p:nvPicPr>
        <p:blipFill rotWithShape="1">
          <a:blip r:embed="rId2">
            <a:extLst>
              <a:ext uri="{28A0092B-C50C-407E-A947-70E740481C1C}">
                <a14:useLocalDpi xmlns:a14="http://schemas.microsoft.com/office/drawing/2010/main" val="0"/>
              </a:ext>
            </a:extLst>
          </a:blip>
          <a:srcRect l="13336"/>
          <a:stretch/>
        </p:blipFill>
        <p:spPr bwMode="auto">
          <a:xfrm>
            <a:off x="-62630" y="1"/>
            <a:ext cx="396858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4496844" y="822960"/>
            <a:ext cx="6651320" cy="580225"/>
          </a:xfrm>
        </p:spPr>
        <p:txBody>
          <a:bodyPr/>
          <a:lstStyle/>
          <a:p>
            <a:r>
              <a:rPr lang="es-ES" dirty="0" err="1"/>
              <a:t>Current</a:t>
            </a:r>
            <a:r>
              <a:rPr lang="es-ES" dirty="0"/>
              <a:t> </a:t>
            </a:r>
            <a:r>
              <a:rPr lang="es-ES" dirty="0" err="1"/>
              <a:t>situation</a:t>
            </a:r>
            <a:r>
              <a:rPr lang="es-ES" dirty="0"/>
              <a:t> of </a:t>
            </a:r>
            <a:r>
              <a:rPr lang="es-ES" dirty="0" err="1"/>
              <a:t>the</a:t>
            </a:r>
            <a:r>
              <a:rPr lang="es-ES" dirty="0"/>
              <a:t> </a:t>
            </a:r>
            <a:r>
              <a:rPr lang="es-ES" dirty="0" err="1"/>
              <a:t>Spanish</a:t>
            </a:r>
            <a:r>
              <a:rPr lang="es-ES" dirty="0"/>
              <a:t> </a:t>
            </a:r>
            <a:r>
              <a:rPr lang="es-ES" dirty="0" err="1"/>
              <a:t>fishing</a:t>
            </a:r>
            <a:r>
              <a:rPr lang="es-ES" dirty="0"/>
              <a:t> </a:t>
            </a:r>
            <a:r>
              <a:rPr lang="es-ES" dirty="0" err="1"/>
              <a:t>fleet</a:t>
            </a:r>
            <a:endParaRPr lang="es-ES" dirty="0"/>
          </a:p>
        </p:txBody>
      </p:sp>
      <p:sp>
        <p:nvSpPr>
          <p:cNvPr id="3" name="Marcador de texto 2"/>
          <p:cNvSpPr>
            <a:spLocks noGrp="1"/>
          </p:cNvSpPr>
          <p:nvPr>
            <p:ph type="body" sz="quarter" idx="15"/>
          </p:nvPr>
        </p:nvSpPr>
        <p:spPr>
          <a:xfrm>
            <a:off x="4246138" y="3631564"/>
            <a:ext cx="2233351" cy="2689225"/>
          </a:xfrm>
        </p:spPr>
        <p:txBody>
          <a:bodyPr/>
          <a:lstStyle/>
          <a:p>
            <a:pPr marL="171450" indent="-171450">
              <a:lnSpc>
                <a:spcPct val="107000"/>
              </a:lnSpc>
              <a:spcAft>
                <a:spcPts val="800"/>
              </a:spcAft>
              <a:buFont typeface="Arial" panose="020B0604020202020204" pitchFamily="34" charset="0"/>
              <a:buChar char="•"/>
            </a:pPr>
            <a:r>
              <a:rPr lang="es-ES" sz="1400" dirty="0" err="1"/>
              <a:t>National</a:t>
            </a:r>
            <a:r>
              <a:rPr lang="es-ES" sz="1400" dirty="0"/>
              <a:t> and </a:t>
            </a:r>
            <a:r>
              <a:rPr lang="es-ES" sz="1400" dirty="0" err="1"/>
              <a:t>international</a:t>
            </a:r>
            <a:r>
              <a:rPr lang="es-ES" sz="1400" dirty="0"/>
              <a:t> </a:t>
            </a:r>
            <a:r>
              <a:rPr lang="es-ES" sz="1400" dirty="0" err="1"/>
              <a:t>fishing</a:t>
            </a:r>
            <a:r>
              <a:rPr lang="es-ES" sz="1400" dirty="0"/>
              <a:t> </a:t>
            </a:r>
            <a:r>
              <a:rPr lang="es-ES" sz="1400" dirty="0" err="1"/>
              <a:t>grounds</a:t>
            </a:r>
            <a:endParaRPr lang="es-ES" sz="1400" dirty="0"/>
          </a:p>
          <a:p>
            <a:pPr marL="171450" indent="-171450">
              <a:lnSpc>
                <a:spcPct val="107000"/>
              </a:lnSpc>
              <a:spcAft>
                <a:spcPts val="800"/>
              </a:spcAft>
              <a:buFont typeface="Arial" panose="020B0604020202020204" pitchFamily="34" charset="0"/>
              <a:buChar char="•"/>
            </a:pPr>
            <a:r>
              <a:rPr lang="es-ES" sz="1400" dirty="0"/>
              <a:t>High </a:t>
            </a:r>
            <a:r>
              <a:rPr lang="es-ES" sz="1400" dirty="0" err="1"/>
              <a:t>variability</a:t>
            </a:r>
            <a:r>
              <a:rPr lang="es-ES" sz="1400" dirty="0"/>
              <a:t> in </a:t>
            </a:r>
            <a:r>
              <a:rPr lang="es-ES" sz="1400" dirty="0" err="1"/>
              <a:t>dimensions</a:t>
            </a:r>
            <a:endParaRPr lang="es-ES" sz="1400" dirty="0"/>
          </a:p>
          <a:p>
            <a:endParaRPr lang="es-ES" dirty="0"/>
          </a:p>
        </p:txBody>
      </p:sp>
      <p:sp>
        <p:nvSpPr>
          <p:cNvPr id="4" name="Marcador de texto 3"/>
          <p:cNvSpPr>
            <a:spLocks noGrp="1"/>
          </p:cNvSpPr>
          <p:nvPr>
            <p:ph type="body" sz="quarter" idx="16"/>
          </p:nvPr>
        </p:nvSpPr>
        <p:spPr>
          <a:xfrm>
            <a:off x="6649579" y="3717288"/>
            <a:ext cx="2233351" cy="2689225"/>
          </a:xfrm>
        </p:spPr>
        <p:txBody>
          <a:bodyPr/>
          <a:lstStyle/>
          <a:p>
            <a:pPr marL="171450" indent="-171450">
              <a:buFont typeface="Arial" panose="020B0604020202020204" pitchFamily="34" charset="0"/>
              <a:buChar char="•"/>
            </a:pPr>
            <a:r>
              <a:rPr lang="es-ES" sz="1400" dirty="0" err="1"/>
              <a:t>State</a:t>
            </a:r>
            <a:r>
              <a:rPr lang="es-ES" sz="1400" dirty="0"/>
              <a:t> </a:t>
            </a:r>
            <a:r>
              <a:rPr lang="es-ES" sz="1400" dirty="0" err="1"/>
              <a:t>Ports</a:t>
            </a:r>
            <a:r>
              <a:rPr lang="es-ES" sz="1400" dirty="0"/>
              <a:t> </a:t>
            </a:r>
            <a:r>
              <a:rPr lang="es-ES" sz="1400" dirty="0" err="1"/>
              <a:t>Authorities</a:t>
            </a:r>
            <a:endParaRPr lang="es-ES" sz="1400" dirty="0"/>
          </a:p>
          <a:p>
            <a:pPr marL="171450" indent="-171450">
              <a:buFont typeface="Arial" panose="020B0604020202020204" pitchFamily="34" charset="0"/>
              <a:buChar char="•"/>
            </a:pPr>
            <a:r>
              <a:rPr lang="es-ES" sz="1400" dirty="0"/>
              <a:t>Regional </a:t>
            </a:r>
            <a:r>
              <a:rPr lang="es-ES" sz="1400" dirty="0" err="1"/>
              <a:t>authorities</a:t>
            </a:r>
            <a:endParaRPr lang="es-ES" sz="1400" dirty="0"/>
          </a:p>
          <a:p>
            <a:endParaRPr lang="es-ES" dirty="0"/>
          </a:p>
        </p:txBody>
      </p:sp>
      <p:sp>
        <p:nvSpPr>
          <p:cNvPr id="5" name="Marcador de texto 4"/>
          <p:cNvSpPr>
            <a:spLocks noGrp="1"/>
          </p:cNvSpPr>
          <p:nvPr>
            <p:ph type="body" sz="quarter" idx="17"/>
          </p:nvPr>
        </p:nvSpPr>
        <p:spPr/>
        <p:txBody>
          <a:bodyPr/>
          <a:lstStyle/>
          <a:p>
            <a:pPr marL="171450" indent="-171450">
              <a:buFont typeface="Arial" panose="020B0604020202020204" pitchFamily="34" charset="0"/>
              <a:buChar char="•"/>
            </a:pPr>
            <a:r>
              <a:rPr lang="en-US" sz="1400" dirty="0">
                <a:latin typeface="Calibri"/>
                <a:ea typeface="Calibri"/>
                <a:cs typeface="Calibri"/>
              </a:rPr>
              <a:t>Trawling</a:t>
            </a:r>
          </a:p>
          <a:p>
            <a:pPr marL="171450" indent="-171450">
              <a:buFont typeface="Arial" panose="020B0604020202020204" pitchFamily="34" charset="0"/>
              <a:buChar char="•"/>
            </a:pPr>
            <a:r>
              <a:rPr lang="en-US" sz="1400" dirty="0">
                <a:latin typeface="Calibri"/>
                <a:ea typeface="Calibri"/>
                <a:cs typeface="Calibri"/>
              </a:rPr>
              <a:t>Purse seine</a:t>
            </a:r>
          </a:p>
          <a:p>
            <a:pPr marL="171450" indent="-171450">
              <a:buFont typeface="Arial" panose="020B0604020202020204" pitchFamily="34" charset="0"/>
              <a:buChar char="•"/>
            </a:pPr>
            <a:r>
              <a:rPr lang="en-US" sz="1400" dirty="0">
                <a:latin typeface="Calibri"/>
                <a:ea typeface="Calibri"/>
                <a:cs typeface="Calibri"/>
              </a:rPr>
              <a:t>Longline</a:t>
            </a:r>
          </a:p>
          <a:p>
            <a:pPr marL="171450" indent="-171450">
              <a:buFont typeface="Arial" panose="020B0604020202020204" pitchFamily="34" charset="0"/>
              <a:buChar char="•"/>
            </a:pPr>
            <a:r>
              <a:rPr lang="en-US" sz="1400" dirty="0">
                <a:latin typeface="Calibri"/>
                <a:ea typeface="Calibri"/>
                <a:cs typeface="Calibri"/>
              </a:rPr>
              <a:t>Gillnets</a:t>
            </a:r>
          </a:p>
          <a:p>
            <a:pPr marL="171450" indent="-171450">
              <a:buFont typeface="Arial" panose="020B0604020202020204" pitchFamily="34" charset="0"/>
              <a:buChar char="•"/>
            </a:pPr>
            <a:r>
              <a:rPr lang="en-US" sz="1400" dirty="0">
                <a:latin typeface="Calibri"/>
                <a:ea typeface="Calibri"/>
                <a:cs typeface="Calibri"/>
              </a:rPr>
              <a:t>Small-scale gear (various small gillnets, longlines, or traps)</a:t>
            </a:r>
            <a:endParaRPr lang="es-ES" sz="1400" dirty="0"/>
          </a:p>
          <a:p>
            <a:endParaRPr lang="es-ES" dirty="0"/>
          </a:p>
        </p:txBody>
      </p:sp>
      <p:sp>
        <p:nvSpPr>
          <p:cNvPr id="6" name="Marcador de texto 5"/>
          <p:cNvSpPr>
            <a:spLocks noGrp="1"/>
          </p:cNvSpPr>
          <p:nvPr>
            <p:ph type="body" sz="quarter" idx="18"/>
          </p:nvPr>
        </p:nvSpPr>
        <p:spPr/>
        <p:txBody>
          <a:bodyPr/>
          <a:lstStyle/>
          <a:p>
            <a:r>
              <a:rPr lang="es-ES" sz="1800" dirty="0"/>
              <a:t>8.549 </a:t>
            </a:r>
            <a:r>
              <a:rPr lang="es-ES" sz="1800" dirty="0" err="1"/>
              <a:t>fishing</a:t>
            </a:r>
            <a:r>
              <a:rPr lang="es-ES" sz="1800" dirty="0"/>
              <a:t> </a:t>
            </a:r>
            <a:r>
              <a:rPr lang="es-ES" sz="1800" dirty="0" err="1"/>
              <a:t>vessels</a:t>
            </a:r>
            <a:endParaRPr lang="es-ES" sz="1800" dirty="0"/>
          </a:p>
        </p:txBody>
      </p:sp>
      <p:sp>
        <p:nvSpPr>
          <p:cNvPr id="7" name="Marcador de texto 6"/>
          <p:cNvSpPr>
            <a:spLocks noGrp="1"/>
          </p:cNvSpPr>
          <p:nvPr>
            <p:ph type="body" sz="quarter" idx="19"/>
          </p:nvPr>
        </p:nvSpPr>
        <p:spPr/>
        <p:txBody>
          <a:bodyPr/>
          <a:lstStyle/>
          <a:p>
            <a:r>
              <a:rPr lang="es-ES" sz="1800" dirty="0"/>
              <a:t>249 </a:t>
            </a:r>
            <a:r>
              <a:rPr lang="es-ES" sz="1800" dirty="0" err="1"/>
              <a:t>ports</a:t>
            </a:r>
            <a:r>
              <a:rPr lang="es-ES" sz="1800" dirty="0"/>
              <a:t> </a:t>
            </a:r>
            <a:r>
              <a:rPr lang="es-ES" sz="1800" dirty="0" err="1"/>
              <a:t>that</a:t>
            </a:r>
            <a:r>
              <a:rPr lang="es-ES" sz="1800" dirty="0"/>
              <a:t> can be </a:t>
            </a:r>
            <a:r>
              <a:rPr lang="es-ES" sz="1800" dirty="0" err="1"/>
              <a:t>managed</a:t>
            </a:r>
            <a:r>
              <a:rPr lang="es-ES" sz="1800" dirty="0"/>
              <a:t> </a:t>
            </a:r>
            <a:r>
              <a:rPr lang="es-ES" sz="1800" dirty="0" err="1"/>
              <a:t>by</a:t>
            </a:r>
            <a:r>
              <a:rPr lang="es-ES" sz="1800" dirty="0"/>
              <a:t>:</a:t>
            </a:r>
          </a:p>
          <a:p>
            <a:endParaRPr lang="es-ES" dirty="0"/>
          </a:p>
        </p:txBody>
      </p:sp>
      <p:sp>
        <p:nvSpPr>
          <p:cNvPr id="8" name="Marcador de texto 7"/>
          <p:cNvSpPr>
            <a:spLocks noGrp="1"/>
          </p:cNvSpPr>
          <p:nvPr>
            <p:ph type="body" sz="quarter" idx="20"/>
          </p:nvPr>
        </p:nvSpPr>
        <p:spPr/>
        <p:txBody>
          <a:bodyPr/>
          <a:lstStyle/>
          <a:p>
            <a:r>
              <a:rPr lang="es-ES" sz="1800" dirty="0"/>
              <a:t>Up to 9 </a:t>
            </a:r>
            <a:r>
              <a:rPr lang="es-ES" sz="1800" dirty="0" err="1"/>
              <a:t>different</a:t>
            </a:r>
            <a:r>
              <a:rPr lang="es-ES" sz="1800" dirty="0"/>
              <a:t> </a:t>
            </a:r>
            <a:r>
              <a:rPr lang="es-ES" sz="1800" dirty="0" err="1"/>
              <a:t>types</a:t>
            </a:r>
            <a:r>
              <a:rPr lang="es-ES" sz="1800" dirty="0"/>
              <a:t> of </a:t>
            </a:r>
            <a:r>
              <a:rPr lang="es-ES" sz="1800" dirty="0" err="1"/>
              <a:t>fishing</a:t>
            </a:r>
            <a:r>
              <a:rPr lang="es-ES" sz="1800" dirty="0"/>
              <a:t> </a:t>
            </a:r>
            <a:r>
              <a:rPr lang="es-ES" sz="1800" dirty="0" err="1"/>
              <a:t>gear</a:t>
            </a:r>
            <a:r>
              <a:rPr lang="es-ES" sz="1800" dirty="0"/>
              <a:t>:</a:t>
            </a:r>
          </a:p>
          <a:p>
            <a:endParaRPr lang="es-ES" dirty="0"/>
          </a:p>
        </p:txBody>
      </p:sp>
    </p:spTree>
    <p:extLst>
      <p:ext uri="{BB962C8B-B14F-4D97-AF65-F5344CB8AC3E}">
        <p14:creationId xmlns:p14="http://schemas.microsoft.com/office/powerpoint/2010/main" val="2951998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DADFFA6-11FD-4D2B-83D3-F3A85B4FB515}"/>
              </a:ext>
            </a:extLst>
          </p:cNvPr>
          <p:cNvSpPr>
            <a:spLocks noGrp="1"/>
          </p:cNvSpPr>
          <p:nvPr>
            <p:ph type="body" sz="quarter" idx="10"/>
          </p:nvPr>
        </p:nvSpPr>
        <p:spPr>
          <a:xfrm>
            <a:off x="5231151" y="1953879"/>
            <a:ext cx="5947837" cy="1889918"/>
          </a:xfrm>
        </p:spPr>
        <p:txBody>
          <a:bodyPr/>
          <a:lstStyle/>
          <a:p>
            <a:r>
              <a:rPr lang="es-ES" dirty="0"/>
              <a:t>IMPLEMENTATION STATUS OF THE EPR FOR FISHING GEAR IN SPAIN</a:t>
            </a:r>
          </a:p>
        </p:txBody>
      </p:sp>
      <p:sp>
        <p:nvSpPr>
          <p:cNvPr id="4" name="Marcador de texto 3">
            <a:extLst>
              <a:ext uri="{FF2B5EF4-FFF2-40B4-BE49-F238E27FC236}">
                <a16:creationId xmlns:a16="http://schemas.microsoft.com/office/drawing/2014/main" id="{918E985C-4205-4340-891B-FA1287585C36}"/>
              </a:ext>
            </a:extLst>
          </p:cNvPr>
          <p:cNvSpPr>
            <a:spLocks noGrp="1"/>
          </p:cNvSpPr>
          <p:nvPr>
            <p:ph type="body" sz="quarter" idx="11"/>
          </p:nvPr>
        </p:nvSpPr>
        <p:spPr/>
        <p:txBody>
          <a:bodyPr/>
          <a:lstStyle/>
          <a:p>
            <a:r>
              <a:rPr lang="es-ES"/>
              <a:t>2</a:t>
            </a:r>
          </a:p>
        </p:txBody>
      </p:sp>
    </p:spTree>
    <p:extLst>
      <p:ext uri="{BB962C8B-B14F-4D97-AF65-F5344CB8AC3E}">
        <p14:creationId xmlns:p14="http://schemas.microsoft.com/office/powerpoint/2010/main" val="3643966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36"/>
          </p:nvPr>
        </p:nvSpPr>
        <p:spPr/>
        <p:txBody>
          <a:bodyPr/>
          <a:lstStyle/>
          <a:p>
            <a:r>
              <a:rPr lang="es-ES" dirty="0" err="1"/>
              <a:t>Implementation</a:t>
            </a:r>
            <a:r>
              <a:rPr lang="es-ES" dirty="0"/>
              <a:t> status</a:t>
            </a:r>
          </a:p>
        </p:txBody>
      </p:sp>
      <p:graphicFrame>
        <p:nvGraphicFramePr>
          <p:cNvPr id="9" name="Diagrama 8"/>
          <p:cNvGraphicFramePr/>
          <p:nvPr>
            <p:extLst>
              <p:ext uri="{D42A27DB-BD31-4B8C-83A1-F6EECF244321}">
                <p14:modId xmlns:p14="http://schemas.microsoft.com/office/powerpoint/2010/main" val="3494270001"/>
              </p:ext>
            </p:extLst>
          </p:nvPr>
        </p:nvGraphicFramePr>
        <p:xfrm>
          <a:off x="375055" y="2665509"/>
          <a:ext cx="4882745" cy="2892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Marcador de posición de imagen 5"/>
          <p:cNvPicPr>
            <a:picLocks noGrp="1" noChangeAspect="1"/>
          </p:cNvPicPr>
          <p:nvPr>
            <p:ph type="pic" sz="quarter" idx="15"/>
          </p:nvPr>
        </p:nvPicPr>
        <p:blipFill>
          <a:blip r:embed="rId8">
            <a:extLst>
              <a:ext uri="{28A0092B-C50C-407E-A947-70E740481C1C}">
                <a14:useLocalDpi xmlns:a14="http://schemas.microsoft.com/office/drawing/2010/main" val="0"/>
              </a:ext>
            </a:extLst>
          </a:blip>
          <a:srcRect t="7775" b="7775"/>
          <a:stretch>
            <a:fillRect/>
          </a:stretch>
        </p:blipFill>
        <p:spPr>
          <a:xfrm>
            <a:off x="6474070" y="629529"/>
            <a:ext cx="4832838" cy="5830719"/>
          </a:xfrm>
        </p:spPr>
      </p:pic>
    </p:spTree>
    <p:extLst>
      <p:ext uri="{BB962C8B-B14F-4D97-AF65-F5344CB8AC3E}">
        <p14:creationId xmlns:p14="http://schemas.microsoft.com/office/powerpoint/2010/main" val="3613750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6EA4D162-1B2E-4905-A3DF-2185821EDDAB}"/>
              </a:ext>
            </a:extLst>
          </p:cNvPr>
          <p:cNvSpPr>
            <a:spLocks noGrp="1"/>
          </p:cNvSpPr>
          <p:nvPr>
            <p:ph type="body" sz="quarter" idx="10"/>
          </p:nvPr>
        </p:nvSpPr>
        <p:spPr>
          <a:xfrm>
            <a:off x="5231151" y="1953879"/>
            <a:ext cx="6010590" cy="1889918"/>
          </a:xfrm>
        </p:spPr>
        <p:txBody>
          <a:bodyPr/>
          <a:lstStyle/>
          <a:p>
            <a:r>
              <a:rPr lang="es-ES" dirty="0"/>
              <a:t>ISSUES IDENTIFIED IN DATA COLLECTION AND REPORTING</a:t>
            </a:r>
          </a:p>
        </p:txBody>
      </p:sp>
      <p:sp>
        <p:nvSpPr>
          <p:cNvPr id="4" name="Marcador de texto 3">
            <a:extLst>
              <a:ext uri="{FF2B5EF4-FFF2-40B4-BE49-F238E27FC236}">
                <a16:creationId xmlns:a16="http://schemas.microsoft.com/office/drawing/2014/main" id="{8A437404-AE6B-4EEB-B840-1227378CF27E}"/>
              </a:ext>
            </a:extLst>
          </p:cNvPr>
          <p:cNvSpPr>
            <a:spLocks noGrp="1"/>
          </p:cNvSpPr>
          <p:nvPr>
            <p:ph type="body" sz="quarter" idx="11"/>
          </p:nvPr>
        </p:nvSpPr>
        <p:spPr/>
        <p:txBody>
          <a:bodyPr/>
          <a:lstStyle/>
          <a:p>
            <a:r>
              <a:rPr lang="es-ES"/>
              <a:t>3</a:t>
            </a:r>
          </a:p>
        </p:txBody>
      </p:sp>
    </p:spTree>
    <p:extLst>
      <p:ext uri="{BB962C8B-B14F-4D97-AF65-F5344CB8AC3E}">
        <p14:creationId xmlns:p14="http://schemas.microsoft.com/office/powerpoint/2010/main" val="97356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sz="quarter" idx="36"/>
          </p:nvPr>
        </p:nvSpPr>
        <p:spPr>
          <a:xfrm>
            <a:off x="2260722" y="643169"/>
            <a:ext cx="9322277" cy="769995"/>
          </a:xfrm>
          <a:solidFill>
            <a:schemeClr val="bg1"/>
          </a:solidFill>
        </p:spPr>
        <p:txBody>
          <a:bodyPr/>
          <a:lstStyle/>
          <a:p>
            <a:r>
              <a:rPr lang="es-ES" dirty="0" err="1"/>
              <a:t>Issues</a:t>
            </a:r>
            <a:r>
              <a:rPr lang="es-ES" dirty="0"/>
              <a:t> </a:t>
            </a:r>
            <a:r>
              <a:rPr lang="es-ES" dirty="0" err="1"/>
              <a:t>identified</a:t>
            </a:r>
            <a:r>
              <a:rPr lang="es-ES" dirty="0"/>
              <a:t> in data </a:t>
            </a:r>
            <a:r>
              <a:rPr lang="es-ES" dirty="0" err="1"/>
              <a:t>collection</a:t>
            </a:r>
            <a:r>
              <a:rPr lang="es-ES" dirty="0"/>
              <a:t> and report</a:t>
            </a:r>
          </a:p>
        </p:txBody>
      </p:sp>
      <p:sp>
        <p:nvSpPr>
          <p:cNvPr id="9" name="CuadroTexto 8"/>
          <p:cNvSpPr txBox="1"/>
          <p:nvPr/>
        </p:nvSpPr>
        <p:spPr>
          <a:xfrm>
            <a:off x="595988" y="1853252"/>
            <a:ext cx="3329468" cy="3877985"/>
          </a:xfrm>
          <a:prstGeom prst="rect">
            <a:avLst/>
          </a:prstGeom>
          <a:noFill/>
        </p:spPr>
        <p:txBody>
          <a:bodyPr wrap="square" rtlCol="0">
            <a:spAutoFit/>
          </a:bodyPr>
          <a:lstStyle/>
          <a:p>
            <a:pPr algn="just"/>
            <a:r>
              <a:rPr lang="es-ES" sz="2400" b="1" u="sng" dirty="0" err="1"/>
              <a:t>Fishing</a:t>
            </a:r>
            <a:r>
              <a:rPr lang="es-ES" sz="2400" b="1" u="sng" dirty="0"/>
              <a:t> </a:t>
            </a:r>
            <a:r>
              <a:rPr lang="es-ES" sz="2400" b="1" u="sng" dirty="0" err="1"/>
              <a:t>gear</a:t>
            </a:r>
            <a:r>
              <a:rPr lang="es-ES" sz="2400" b="1" u="sng" dirty="0"/>
              <a:t> placed </a:t>
            </a:r>
            <a:r>
              <a:rPr lang="es-ES" sz="2400" b="1" u="sng" dirty="0" err="1"/>
              <a:t>on</a:t>
            </a:r>
            <a:r>
              <a:rPr lang="es-ES" sz="2400" b="1" u="sng" dirty="0"/>
              <a:t> </a:t>
            </a:r>
            <a:r>
              <a:rPr lang="es-ES" sz="2400" b="1" u="sng" dirty="0" err="1"/>
              <a:t>the</a:t>
            </a:r>
            <a:r>
              <a:rPr lang="es-ES" sz="2400" b="1" u="sng" dirty="0"/>
              <a:t> </a:t>
            </a:r>
            <a:r>
              <a:rPr lang="es-ES" sz="2400" b="1" u="sng" dirty="0" err="1"/>
              <a:t>market</a:t>
            </a:r>
            <a:r>
              <a:rPr lang="es-ES" sz="2400" b="1" u="sng" dirty="0"/>
              <a:t>:</a:t>
            </a:r>
          </a:p>
          <a:p>
            <a:endParaRPr lang="es-ES" dirty="0"/>
          </a:p>
          <a:p>
            <a:pPr marL="285750" indent="-285750" algn="just">
              <a:buFont typeface="Arial" panose="020B0604020202020204" pitchFamily="34" charset="0"/>
              <a:buChar char="•"/>
            </a:pPr>
            <a:r>
              <a:rPr lang="en-US" dirty="0"/>
              <a:t>Identifying which entities participate in the sale of fishing</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Lack of organization or formal association among fishing gear producers</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Producers have not been highly cooperative</a:t>
            </a:r>
            <a:endParaRPr lang="es-ES" dirty="0"/>
          </a:p>
        </p:txBody>
      </p:sp>
      <p:sp>
        <p:nvSpPr>
          <p:cNvPr id="11" name="Rectángulo 10"/>
          <p:cNvSpPr/>
          <p:nvPr/>
        </p:nvSpPr>
        <p:spPr>
          <a:xfrm>
            <a:off x="7970982" y="1847273"/>
            <a:ext cx="3953164" cy="4431983"/>
          </a:xfrm>
          <a:prstGeom prst="rect">
            <a:avLst/>
          </a:prstGeom>
        </p:spPr>
        <p:txBody>
          <a:bodyPr wrap="square">
            <a:spAutoFit/>
          </a:bodyPr>
          <a:lstStyle/>
          <a:p>
            <a:pPr algn="just"/>
            <a:r>
              <a:rPr lang="es-ES" sz="2400" b="1" u="sng" dirty="0" err="1">
                <a:solidFill>
                  <a:schemeClr val="bg1"/>
                </a:solidFill>
              </a:rPr>
              <a:t>Fishing</a:t>
            </a:r>
            <a:r>
              <a:rPr lang="es-ES" sz="2400" b="1" u="sng" dirty="0">
                <a:solidFill>
                  <a:schemeClr val="bg1"/>
                </a:solidFill>
              </a:rPr>
              <a:t> </a:t>
            </a:r>
            <a:r>
              <a:rPr lang="es-ES" sz="2400" b="1" u="sng" dirty="0" err="1">
                <a:solidFill>
                  <a:schemeClr val="bg1"/>
                </a:solidFill>
              </a:rPr>
              <a:t>gear</a:t>
            </a:r>
            <a:r>
              <a:rPr lang="es-ES" sz="2400" b="1" u="sng" dirty="0">
                <a:solidFill>
                  <a:schemeClr val="bg1"/>
                </a:solidFill>
              </a:rPr>
              <a:t> </a:t>
            </a:r>
            <a:r>
              <a:rPr lang="es-ES" sz="2400" b="1" u="sng" dirty="0" err="1">
                <a:solidFill>
                  <a:schemeClr val="bg1"/>
                </a:solidFill>
              </a:rPr>
              <a:t>collected</a:t>
            </a:r>
            <a:r>
              <a:rPr lang="es-ES" sz="2400" b="1" u="sng" dirty="0">
                <a:solidFill>
                  <a:schemeClr val="bg1"/>
                </a:solidFill>
              </a:rPr>
              <a:t> in </a:t>
            </a:r>
            <a:r>
              <a:rPr lang="es-ES" sz="2400" b="1" u="sng" dirty="0" err="1">
                <a:solidFill>
                  <a:schemeClr val="bg1"/>
                </a:solidFill>
              </a:rPr>
              <a:t>ports</a:t>
            </a:r>
            <a:r>
              <a:rPr lang="es-ES" sz="2400" b="1" dirty="0">
                <a:solidFill>
                  <a:schemeClr val="bg1"/>
                </a:solidFill>
              </a:rPr>
              <a:t>:</a:t>
            </a:r>
          </a:p>
          <a:p>
            <a:pPr algn="just"/>
            <a:endParaRPr lang="es-ES" dirty="0">
              <a:solidFill>
                <a:schemeClr val="bg1"/>
              </a:solidFill>
            </a:endParaRPr>
          </a:p>
          <a:p>
            <a:pPr marL="285750" indent="-285750" algn="just">
              <a:buFont typeface="Arial" panose="020B0604020202020204" pitchFamily="34" charset="0"/>
              <a:buChar char="•"/>
            </a:pPr>
            <a:r>
              <a:rPr lang="en-US" dirty="0">
                <a:solidFill>
                  <a:schemeClr val="bg1"/>
                </a:solidFill>
              </a:rPr>
              <a:t>Ports managed by different authorities</a:t>
            </a:r>
          </a:p>
          <a:p>
            <a:pPr marL="285750" indent="-285750" algn="just">
              <a:buFont typeface="Arial" panose="020B0604020202020204" pitchFamily="34" charset="0"/>
              <a:buChar char="•"/>
            </a:pPr>
            <a:endParaRPr lang="en-US" dirty="0">
              <a:solidFill>
                <a:schemeClr val="bg1"/>
              </a:solidFill>
            </a:endParaRPr>
          </a:p>
          <a:p>
            <a:pPr marL="285750" indent="-285750" algn="just">
              <a:buFont typeface="Arial" panose="020B0604020202020204" pitchFamily="34" charset="0"/>
              <a:buChar char="•"/>
            </a:pPr>
            <a:r>
              <a:rPr lang="en-US" dirty="0">
                <a:solidFill>
                  <a:schemeClr val="bg1"/>
                </a:solidFill>
              </a:rPr>
              <a:t>No common waste management system</a:t>
            </a:r>
          </a:p>
          <a:p>
            <a:pPr marL="285750" indent="-285750" algn="just">
              <a:buFont typeface="Arial" panose="020B0604020202020204" pitchFamily="34" charset="0"/>
              <a:buChar char="•"/>
            </a:pPr>
            <a:endParaRPr lang="en-US" dirty="0">
              <a:solidFill>
                <a:schemeClr val="bg1"/>
              </a:solidFill>
            </a:endParaRPr>
          </a:p>
          <a:p>
            <a:pPr marL="285750" indent="-285750" algn="just">
              <a:buFont typeface="Arial" panose="020B0604020202020204" pitchFamily="34" charset="0"/>
              <a:buChar char="•"/>
            </a:pPr>
            <a:r>
              <a:rPr lang="en-US" dirty="0">
                <a:solidFill>
                  <a:schemeClr val="bg1"/>
                </a:solidFill>
              </a:rPr>
              <a:t>No regulation requiring all ports to report information in a standardized manner</a:t>
            </a:r>
          </a:p>
          <a:p>
            <a:pPr marL="285750" indent="-285750" algn="just">
              <a:buFont typeface="Arial" panose="020B0604020202020204" pitchFamily="34" charset="0"/>
              <a:buChar char="•"/>
            </a:pPr>
            <a:endParaRPr lang="en-US" dirty="0">
              <a:solidFill>
                <a:schemeClr val="bg1"/>
              </a:solidFill>
            </a:endParaRPr>
          </a:p>
          <a:p>
            <a:pPr marL="285750" indent="-285750" algn="just">
              <a:buFont typeface="Arial" panose="020B0604020202020204" pitchFamily="34" charset="0"/>
              <a:buChar char="•"/>
            </a:pPr>
            <a:r>
              <a:rPr lang="en-US" dirty="0">
                <a:solidFill>
                  <a:schemeClr val="bg1"/>
                </a:solidFill>
              </a:rPr>
              <a:t>Some ports do not provide separate data on fishing gear waste</a:t>
            </a:r>
            <a:endParaRPr lang="es-ES" dirty="0">
              <a:solidFill>
                <a:schemeClr val="bg1"/>
              </a:solidFill>
            </a:endParaRPr>
          </a:p>
        </p:txBody>
      </p:sp>
      <p:pic>
        <p:nvPicPr>
          <p:cNvPr id="12" name="Picture 6" descr="Muelle pesquero"/>
          <p:cNvPicPr>
            <a:picLocks noChangeAspect="1" noChangeArrowheads="1"/>
          </p:cNvPicPr>
          <p:nvPr/>
        </p:nvPicPr>
        <p:blipFill rotWithShape="1">
          <a:blip r:embed="rId2">
            <a:extLst>
              <a:ext uri="{28A0092B-C50C-407E-A947-70E740481C1C}">
                <a14:useLocalDpi xmlns:a14="http://schemas.microsoft.com/office/drawing/2010/main" val="0"/>
              </a:ext>
            </a:extLst>
          </a:blip>
          <a:srcRect r="40661"/>
          <a:stretch/>
        </p:blipFill>
        <p:spPr bwMode="auto">
          <a:xfrm>
            <a:off x="4433456" y="1991797"/>
            <a:ext cx="3198705" cy="4044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374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sz="quarter" idx="36"/>
          </p:nvPr>
        </p:nvSpPr>
        <p:spPr>
          <a:xfrm>
            <a:off x="2273145" y="394205"/>
            <a:ext cx="2911642" cy="769995"/>
          </a:xfrm>
          <a:noFill/>
        </p:spPr>
        <p:txBody>
          <a:bodyPr/>
          <a:lstStyle/>
          <a:p>
            <a:r>
              <a:rPr lang="es-ES" dirty="0"/>
              <a:t>Data </a:t>
            </a:r>
            <a:r>
              <a:rPr lang="es-ES" dirty="0" err="1"/>
              <a:t>reported</a:t>
            </a:r>
            <a:endParaRPr lang="es-ES" dirty="0"/>
          </a:p>
        </p:txBody>
      </p:sp>
      <p:sp>
        <p:nvSpPr>
          <p:cNvPr id="9" name="CuadroTexto 8"/>
          <p:cNvSpPr txBox="1"/>
          <p:nvPr/>
        </p:nvSpPr>
        <p:spPr>
          <a:xfrm>
            <a:off x="1120926" y="2137050"/>
            <a:ext cx="3742963" cy="923330"/>
          </a:xfrm>
          <a:prstGeom prst="rect">
            <a:avLst/>
          </a:prstGeom>
          <a:noFill/>
        </p:spPr>
        <p:txBody>
          <a:bodyPr wrap="square" rtlCol="0">
            <a:spAutoFit/>
          </a:bodyPr>
          <a:lstStyle/>
          <a:p>
            <a:r>
              <a:rPr lang="es-ES" dirty="0"/>
              <a:t>Data </a:t>
            </a:r>
            <a:r>
              <a:rPr lang="es-ES" dirty="0" err="1"/>
              <a:t>collected</a:t>
            </a:r>
            <a:r>
              <a:rPr lang="es-ES" dirty="0"/>
              <a:t> </a:t>
            </a:r>
            <a:r>
              <a:rPr lang="es-ES" dirty="0" err="1"/>
              <a:t>by</a:t>
            </a:r>
            <a:r>
              <a:rPr lang="es-ES" dirty="0"/>
              <a:t> </a:t>
            </a:r>
            <a:r>
              <a:rPr lang="es-ES" dirty="0" err="1"/>
              <a:t>surveys</a:t>
            </a:r>
            <a:endParaRPr lang="es-ES" dirty="0"/>
          </a:p>
          <a:p>
            <a:endParaRPr lang="es-ES" dirty="0"/>
          </a:p>
          <a:p>
            <a:r>
              <a:rPr lang="es-ES" dirty="0"/>
              <a:t>Data </a:t>
            </a:r>
            <a:r>
              <a:rPr lang="es-ES" dirty="0" err="1"/>
              <a:t>source</a:t>
            </a:r>
            <a:r>
              <a:rPr lang="es-ES" dirty="0"/>
              <a:t>: </a:t>
            </a:r>
            <a:r>
              <a:rPr lang="es-ES" dirty="0" err="1"/>
              <a:t>fishing</a:t>
            </a:r>
            <a:r>
              <a:rPr lang="es-ES" dirty="0"/>
              <a:t> </a:t>
            </a:r>
            <a:r>
              <a:rPr lang="es-ES" dirty="0" err="1"/>
              <a:t>gear</a:t>
            </a:r>
            <a:r>
              <a:rPr lang="es-ES" dirty="0"/>
              <a:t> </a:t>
            </a:r>
            <a:r>
              <a:rPr lang="es-ES" dirty="0" err="1"/>
              <a:t>producers</a:t>
            </a:r>
            <a:endParaRPr lang="es-ES" dirty="0"/>
          </a:p>
        </p:txBody>
      </p:sp>
      <p:sp>
        <p:nvSpPr>
          <p:cNvPr id="11" name="Rectángulo 10"/>
          <p:cNvSpPr/>
          <p:nvPr/>
        </p:nvSpPr>
        <p:spPr>
          <a:xfrm>
            <a:off x="7380561" y="1559298"/>
            <a:ext cx="4368800" cy="1200329"/>
          </a:xfrm>
          <a:prstGeom prst="rect">
            <a:avLst/>
          </a:prstGeom>
        </p:spPr>
        <p:txBody>
          <a:bodyPr wrap="square">
            <a:spAutoFit/>
          </a:bodyPr>
          <a:lstStyle/>
          <a:p>
            <a:r>
              <a:rPr lang="es-ES" dirty="0">
                <a:solidFill>
                  <a:schemeClr val="bg1"/>
                </a:solidFill>
              </a:rPr>
              <a:t>Data </a:t>
            </a:r>
            <a:r>
              <a:rPr lang="es-ES" dirty="0" err="1">
                <a:solidFill>
                  <a:schemeClr val="bg1"/>
                </a:solidFill>
              </a:rPr>
              <a:t>collected</a:t>
            </a:r>
            <a:r>
              <a:rPr lang="es-ES" dirty="0">
                <a:solidFill>
                  <a:schemeClr val="bg1"/>
                </a:solidFill>
              </a:rPr>
              <a:t> </a:t>
            </a:r>
            <a:r>
              <a:rPr lang="es-ES" dirty="0" err="1">
                <a:solidFill>
                  <a:schemeClr val="bg1"/>
                </a:solidFill>
              </a:rPr>
              <a:t>by</a:t>
            </a:r>
            <a:r>
              <a:rPr lang="es-ES" dirty="0">
                <a:solidFill>
                  <a:schemeClr val="bg1"/>
                </a:solidFill>
              </a:rPr>
              <a:t> </a:t>
            </a:r>
            <a:r>
              <a:rPr lang="es-ES" dirty="0" err="1">
                <a:solidFill>
                  <a:schemeClr val="bg1"/>
                </a:solidFill>
              </a:rPr>
              <a:t>surveys</a:t>
            </a:r>
            <a:r>
              <a:rPr lang="es-ES" dirty="0">
                <a:solidFill>
                  <a:schemeClr val="bg1"/>
                </a:solidFill>
              </a:rPr>
              <a:t> and meetings</a:t>
            </a:r>
          </a:p>
          <a:p>
            <a:endParaRPr lang="es-ES" dirty="0">
              <a:solidFill>
                <a:schemeClr val="bg1"/>
              </a:solidFill>
            </a:endParaRPr>
          </a:p>
          <a:p>
            <a:r>
              <a:rPr lang="es-ES" dirty="0">
                <a:solidFill>
                  <a:schemeClr val="bg1"/>
                </a:solidFill>
              </a:rPr>
              <a:t>Data </a:t>
            </a:r>
            <a:r>
              <a:rPr lang="es-ES" dirty="0" err="1">
                <a:solidFill>
                  <a:schemeClr val="bg1"/>
                </a:solidFill>
              </a:rPr>
              <a:t>source</a:t>
            </a:r>
            <a:r>
              <a:rPr lang="es-ES" dirty="0">
                <a:solidFill>
                  <a:schemeClr val="bg1"/>
                </a:solidFill>
              </a:rPr>
              <a:t>: </a:t>
            </a:r>
            <a:r>
              <a:rPr lang="es-ES" dirty="0" err="1">
                <a:solidFill>
                  <a:schemeClr val="bg1"/>
                </a:solidFill>
              </a:rPr>
              <a:t>ports</a:t>
            </a:r>
            <a:r>
              <a:rPr lang="es-ES" dirty="0">
                <a:solidFill>
                  <a:schemeClr val="bg1"/>
                </a:solidFill>
              </a:rPr>
              <a:t>, </a:t>
            </a:r>
            <a:r>
              <a:rPr lang="es-ES" dirty="0" err="1">
                <a:solidFill>
                  <a:schemeClr val="bg1"/>
                </a:solidFill>
              </a:rPr>
              <a:t>proyects</a:t>
            </a:r>
            <a:r>
              <a:rPr lang="es-ES" dirty="0">
                <a:solidFill>
                  <a:schemeClr val="bg1"/>
                </a:solidFill>
              </a:rPr>
              <a:t>, </a:t>
            </a:r>
            <a:r>
              <a:rPr lang="es-ES" dirty="0" err="1">
                <a:solidFill>
                  <a:schemeClr val="bg1"/>
                </a:solidFill>
              </a:rPr>
              <a:t>waste</a:t>
            </a:r>
            <a:r>
              <a:rPr lang="es-ES" dirty="0">
                <a:solidFill>
                  <a:schemeClr val="bg1"/>
                </a:solidFill>
              </a:rPr>
              <a:t> </a:t>
            </a:r>
            <a:r>
              <a:rPr lang="es-ES" dirty="0" err="1">
                <a:solidFill>
                  <a:schemeClr val="bg1"/>
                </a:solidFill>
              </a:rPr>
              <a:t>management</a:t>
            </a:r>
            <a:r>
              <a:rPr lang="es-ES" dirty="0">
                <a:solidFill>
                  <a:schemeClr val="bg1"/>
                </a:solidFill>
              </a:rPr>
              <a:t> and </a:t>
            </a:r>
            <a:r>
              <a:rPr lang="es-ES" dirty="0" err="1">
                <a:solidFill>
                  <a:schemeClr val="bg1"/>
                </a:solidFill>
              </a:rPr>
              <a:t>acuiculture</a:t>
            </a:r>
            <a:r>
              <a:rPr lang="es-ES" dirty="0">
                <a:solidFill>
                  <a:schemeClr val="bg1"/>
                </a:solidFill>
              </a:rPr>
              <a:t> </a:t>
            </a:r>
            <a:r>
              <a:rPr lang="es-ES" dirty="0" err="1">
                <a:solidFill>
                  <a:schemeClr val="bg1"/>
                </a:solidFill>
              </a:rPr>
              <a:t>companies</a:t>
            </a:r>
            <a:endParaRPr lang="es-ES" dirty="0">
              <a:solidFill>
                <a:schemeClr val="bg1"/>
              </a:solidFill>
            </a:endParaRPr>
          </a:p>
        </p:txBody>
      </p:sp>
      <p:sp>
        <p:nvSpPr>
          <p:cNvPr id="6" name="Rectángulo redondeado 5"/>
          <p:cNvSpPr/>
          <p:nvPr/>
        </p:nvSpPr>
        <p:spPr>
          <a:xfrm>
            <a:off x="442639" y="1263542"/>
            <a:ext cx="5099538" cy="674824"/>
          </a:xfrm>
          <a:prstGeom prst="roundRect">
            <a:avLst/>
          </a:prstGeom>
          <a:solidFill>
            <a:srgbClr val="D76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err="1">
                <a:solidFill>
                  <a:schemeClr val="bg1"/>
                </a:solidFill>
              </a:rPr>
              <a:t>Fishing</a:t>
            </a:r>
            <a:r>
              <a:rPr lang="es-ES" b="1" dirty="0">
                <a:solidFill>
                  <a:schemeClr val="bg1"/>
                </a:solidFill>
              </a:rPr>
              <a:t> </a:t>
            </a:r>
            <a:r>
              <a:rPr lang="es-ES" b="1" dirty="0" err="1">
                <a:solidFill>
                  <a:schemeClr val="bg1"/>
                </a:solidFill>
              </a:rPr>
              <a:t>gear</a:t>
            </a:r>
            <a:r>
              <a:rPr lang="es-ES" b="1" dirty="0">
                <a:solidFill>
                  <a:schemeClr val="bg1"/>
                </a:solidFill>
              </a:rPr>
              <a:t> PLACED </a:t>
            </a:r>
            <a:r>
              <a:rPr lang="es-ES" b="1" dirty="0" err="1">
                <a:solidFill>
                  <a:schemeClr val="bg1"/>
                </a:solidFill>
              </a:rPr>
              <a:t>on</a:t>
            </a:r>
            <a:r>
              <a:rPr lang="es-ES" b="1" dirty="0">
                <a:solidFill>
                  <a:schemeClr val="bg1"/>
                </a:solidFill>
              </a:rPr>
              <a:t> </a:t>
            </a:r>
            <a:r>
              <a:rPr lang="es-ES" b="1" dirty="0" err="1">
                <a:solidFill>
                  <a:schemeClr val="bg1"/>
                </a:solidFill>
              </a:rPr>
              <a:t>the</a:t>
            </a:r>
            <a:r>
              <a:rPr lang="es-ES" b="1" dirty="0">
                <a:solidFill>
                  <a:schemeClr val="bg1"/>
                </a:solidFill>
              </a:rPr>
              <a:t> </a:t>
            </a:r>
            <a:r>
              <a:rPr lang="es-ES" b="1" dirty="0" err="1">
                <a:solidFill>
                  <a:schemeClr val="bg1"/>
                </a:solidFill>
              </a:rPr>
              <a:t>marked</a:t>
            </a:r>
            <a:endParaRPr lang="es-ES" b="1" dirty="0">
              <a:solidFill>
                <a:schemeClr val="bg1"/>
              </a:solidFill>
            </a:endParaRPr>
          </a:p>
        </p:txBody>
      </p:sp>
      <p:sp>
        <p:nvSpPr>
          <p:cNvPr id="7" name="Rectángulo redondeado 6"/>
          <p:cNvSpPr/>
          <p:nvPr/>
        </p:nvSpPr>
        <p:spPr>
          <a:xfrm>
            <a:off x="6905947" y="657508"/>
            <a:ext cx="5099538" cy="6748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err="1">
                <a:solidFill>
                  <a:srgbClr val="D76132"/>
                </a:solidFill>
              </a:rPr>
              <a:t>Fishing</a:t>
            </a:r>
            <a:r>
              <a:rPr lang="es-ES" b="1" dirty="0">
                <a:solidFill>
                  <a:srgbClr val="D76132"/>
                </a:solidFill>
              </a:rPr>
              <a:t> </a:t>
            </a:r>
            <a:r>
              <a:rPr lang="es-ES" b="1" dirty="0" err="1">
                <a:solidFill>
                  <a:srgbClr val="D76132"/>
                </a:solidFill>
              </a:rPr>
              <a:t>gear</a:t>
            </a:r>
            <a:r>
              <a:rPr lang="es-ES" b="1" dirty="0">
                <a:solidFill>
                  <a:srgbClr val="D76132"/>
                </a:solidFill>
              </a:rPr>
              <a:t> COLLECTED in </a:t>
            </a:r>
            <a:r>
              <a:rPr lang="es-ES" b="1" dirty="0" err="1">
                <a:solidFill>
                  <a:srgbClr val="D76132"/>
                </a:solidFill>
              </a:rPr>
              <a:t>ports</a:t>
            </a:r>
            <a:endParaRPr lang="es-ES" b="1" dirty="0">
              <a:solidFill>
                <a:srgbClr val="D76132"/>
              </a:solidFill>
            </a:endParaRPr>
          </a:p>
        </p:txBody>
      </p:sp>
      <p:graphicFrame>
        <p:nvGraphicFramePr>
          <p:cNvPr id="10" name="Gráfico 9"/>
          <p:cNvGraphicFramePr/>
          <p:nvPr>
            <p:extLst>
              <p:ext uri="{D42A27DB-BD31-4B8C-83A1-F6EECF244321}">
                <p14:modId xmlns:p14="http://schemas.microsoft.com/office/powerpoint/2010/main" val="2474634437"/>
              </p:ext>
            </p:extLst>
          </p:nvPr>
        </p:nvGraphicFramePr>
        <p:xfrm>
          <a:off x="1917131" y="3162615"/>
          <a:ext cx="1995306" cy="15717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p:cNvGraphicFramePr/>
          <p:nvPr>
            <p:extLst>
              <p:ext uri="{D42A27DB-BD31-4B8C-83A1-F6EECF244321}">
                <p14:modId xmlns:p14="http://schemas.microsoft.com/office/powerpoint/2010/main" val="971911431"/>
              </p:ext>
            </p:extLst>
          </p:nvPr>
        </p:nvGraphicFramePr>
        <p:xfrm>
          <a:off x="8297377" y="3120879"/>
          <a:ext cx="2341449" cy="1613521"/>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4"/>
          <p:cNvSpPr txBox="1"/>
          <p:nvPr/>
        </p:nvSpPr>
        <p:spPr>
          <a:xfrm>
            <a:off x="9175426" y="3717674"/>
            <a:ext cx="779070" cy="4616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2400" dirty="0">
                <a:solidFill>
                  <a:schemeClr val="bg1"/>
                </a:solidFill>
              </a:rPr>
              <a:t>85%</a:t>
            </a:r>
          </a:p>
        </p:txBody>
      </p:sp>
      <p:graphicFrame>
        <p:nvGraphicFramePr>
          <p:cNvPr id="15" name="Tabla 15">
            <a:extLst>
              <a:ext uri="{FF2B5EF4-FFF2-40B4-BE49-F238E27FC236}">
                <a16:creationId xmlns:a16="http://schemas.microsoft.com/office/drawing/2014/main" id="{61E00B7B-E5DE-46C3-89AF-4DF7278BF96B}"/>
              </a:ext>
            </a:extLst>
          </p:cNvPr>
          <p:cNvGraphicFramePr>
            <a:graphicFrameLocks noGrp="1"/>
          </p:cNvGraphicFramePr>
          <p:nvPr>
            <p:extLst>
              <p:ext uri="{D42A27DB-BD31-4B8C-83A1-F6EECF244321}">
                <p14:modId xmlns:p14="http://schemas.microsoft.com/office/powerpoint/2010/main" val="1869310984"/>
              </p:ext>
            </p:extLst>
          </p:nvPr>
        </p:nvGraphicFramePr>
        <p:xfrm>
          <a:off x="365014" y="4836635"/>
          <a:ext cx="5254785" cy="852224"/>
        </p:xfrm>
        <a:graphic>
          <a:graphicData uri="http://schemas.openxmlformats.org/drawingml/2006/table">
            <a:tbl>
              <a:tblPr firstRow="1" bandRow="1">
                <a:tableStyleId>{5C22544A-7EE6-4342-B048-85BDC9FD1C3A}</a:tableStyleId>
              </a:tblPr>
              <a:tblGrid>
                <a:gridCol w="1751595">
                  <a:extLst>
                    <a:ext uri="{9D8B030D-6E8A-4147-A177-3AD203B41FA5}">
                      <a16:colId xmlns:a16="http://schemas.microsoft.com/office/drawing/2014/main" val="1213747329"/>
                    </a:ext>
                  </a:extLst>
                </a:gridCol>
                <a:gridCol w="1751595">
                  <a:extLst>
                    <a:ext uri="{9D8B030D-6E8A-4147-A177-3AD203B41FA5}">
                      <a16:colId xmlns:a16="http://schemas.microsoft.com/office/drawing/2014/main" val="2949044259"/>
                    </a:ext>
                  </a:extLst>
                </a:gridCol>
                <a:gridCol w="1751595">
                  <a:extLst>
                    <a:ext uri="{9D8B030D-6E8A-4147-A177-3AD203B41FA5}">
                      <a16:colId xmlns:a16="http://schemas.microsoft.com/office/drawing/2014/main" val="4278268401"/>
                    </a:ext>
                  </a:extLst>
                </a:gridCol>
              </a:tblGrid>
              <a:tr h="305970">
                <a:tc>
                  <a:txBody>
                    <a:bodyPr/>
                    <a:lstStyle/>
                    <a:p>
                      <a:pPr algn="ctr"/>
                      <a:r>
                        <a:rPr lang="es-ES" sz="1400" dirty="0" err="1"/>
                        <a:t>Year</a:t>
                      </a:r>
                      <a:endParaRPr lang="es-ES" sz="1400" dirty="0"/>
                    </a:p>
                  </a:txBody>
                  <a:tcPr anchor="ctr">
                    <a:solidFill>
                      <a:srgbClr val="D76132"/>
                    </a:solidFill>
                  </a:tcPr>
                </a:tc>
                <a:tc>
                  <a:txBody>
                    <a:bodyPr/>
                    <a:lstStyle/>
                    <a:p>
                      <a:pPr algn="ctr"/>
                      <a:r>
                        <a:rPr lang="es-ES" sz="1400" dirty="0"/>
                        <a:t>2022</a:t>
                      </a:r>
                    </a:p>
                  </a:txBody>
                  <a:tcPr anchor="ctr">
                    <a:solidFill>
                      <a:srgbClr val="D76132"/>
                    </a:solidFill>
                  </a:tcPr>
                </a:tc>
                <a:tc>
                  <a:txBody>
                    <a:bodyPr/>
                    <a:lstStyle/>
                    <a:p>
                      <a:pPr algn="ctr"/>
                      <a:r>
                        <a:rPr lang="es-ES" sz="1400" dirty="0"/>
                        <a:t>2023</a:t>
                      </a:r>
                    </a:p>
                  </a:txBody>
                  <a:tcPr anchor="ctr">
                    <a:solidFill>
                      <a:srgbClr val="D76132"/>
                    </a:solidFill>
                  </a:tcPr>
                </a:tc>
                <a:extLst>
                  <a:ext uri="{0D108BD9-81ED-4DB2-BD59-A6C34878D82A}">
                    <a16:rowId xmlns:a16="http://schemas.microsoft.com/office/drawing/2014/main" val="2653354731"/>
                  </a:ext>
                </a:extLst>
              </a:tr>
              <a:tr h="546254">
                <a:tc>
                  <a:txBody>
                    <a:bodyPr/>
                    <a:lstStyle/>
                    <a:p>
                      <a:pPr algn="ctr"/>
                      <a:r>
                        <a:rPr lang="es-ES" sz="1400" dirty="0"/>
                        <a:t>Total </a:t>
                      </a:r>
                      <a:r>
                        <a:rPr lang="es-ES" sz="1400" dirty="0" err="1"/>
                        <a:t>sold</a:t>
                      </a:r>
                      <a:r>
                        <a:rPr lang="es-ES" sz="1400" dirty="0"/>
                        <a:t> (ton)</a:t>
                      </a:r>
                    </a:p>
                  </a:txBody>
                  <a:tcPr anchor="ctr">
                    <a:solidFill>
                      <a:srgbClr val="FBDBC9"/>
                    </a:solidFill>
                  </a:tcPr>
                </a:tc>
                <a:tc>
                  <a:txBody>
                    <a:bodyPr/>
                    <a:lstStyle/>
                    <a:p>
                      <a:pPr algn="ctr"/>
                      <a:r>
                        <a:rPr lang="es-ES" sz="1600" b="1" dirty="0">
                          <a:solidFill>
                            <a:srgbClr val="724640"/>
                          </a:solidFill>
                        </a:rPr>
                        <a:t>7.106,75</a:t>
                      </a:r>
                    </a:p>
                  </a:txBody>
                  <a:tcPr anchor="ctr">
                    <a:solidFill>
                      <a:srgbClr val="FBDBC9"/>
                    </a:solidFill>
                  </a:tcPr>
                </a:tc>
                <a:tc>
                  <a:txBody>
                    <a:bodyPr/>
                    <a:lstStyle/>
                    <a:p>
                      <a:pPr algn="ctr"/>
                      <a:r>
                        <a:rPr lang="es-ES" sz="1600" b="1" dirty="0">
                          <a:solidFill>
                            <a:srgbClr val="724640"/>
                          </a:solidFill>
                        </a:rPr>
                        <a:t>6.732,25</a:t>
                      </a:r>
                    </a:p>
                  </a:txBody>
                  <a:tcPr anchor="ctr">
                    <a:solidFill>
                      <a:srgbClr val="FBDBC9"/>
                    </a:solidFill>
                  </a:tcPr>
                </a:tc>
                <a:extLst>
                  <a:ext uri="{0D108BD9-81ED-4DB2-BD59-A6C34878D82A}">
                    <a16:rowId xmlns:a16="http://schemas.microsoft.com/office/drawing/2014/main" val="2275087899"/>
                  </a:ext>
                </a:extLst>
              </a:tr>
            </a:tbl>
          </a:graphicData>
        </a:graphic>
      </p:graphicFrame>
      <p:graphicFrame>
        <p:nvGraphicFramePr>
          <p:cNvPr id="16" name="Tabla 15">
            <a:extLst>
              <a:ext uri="{FF2B5EF4-FFF2-40B4-BE49-F238E27FC236}">
                <a16:creationId xmlns:a16="http://schemas.microsoft.com/office/drawing/2014/main" id="{61E00B7B-E5DE-46C3-89AF-4DF7278BF96B}"/>
              </a:ext>
            </a:extLst>
          </p:cNvPr>
          <p:cNvGraphicFramePr>
            <a:graphicFrameLocks noGrp="1"/>
          </p:cNvGraphicFramePr>
          <p:nvPr>
            <p:extLst>
              <p:ext uri="{D42A27DB-BD31-4B8C-83A1-F6EECF244321}">
                <p14:modId xmlns:p14="http://schemas.microsoft.com/office/powerpoint/2010/main" val="1399977297"/>
              </p:ext>
            </p:extLst>
          </p:nvPr>
        </p:nvGraphicFramePr>
        <p:xfrm>
          <a:off x="6654448" y="4905083"/>
          <a:ext cx="5254785" cy="852224"/>
        </p:xfrm>
        <a:graphic>
          <a:graphicData uri="http://schemas.openxmlformats.org/drawingml/2006/table">
            <a:tbl>
              <a:tblPr firstRow="1" bandRow="1">
                <a:tableStyleId>{5C22544A-7EE6-4342-B048-85BDC9FD1C3A}</a:tableStyleId>
              </a:tblPr>
              <a:tblGrid>
                <a:gridCol w="1751595">
                  <a:extLst>
                    <a:ext uri="{9D8B030D-6E8A-4147-A177-3AD203B41FA5}">
                      <a16:colId xmlns:a16="http://schemas.microsoft.com/office/drawing/2014/main" val="1213747329"/>
                    </a:ext>
                  </a:extLst>
                </a:gridCol>
                <a:gridCol w="1751595">
                  <a:extLst>
                    <a:ext uri="{9D8B030D-6E8A-4147-A177-3AD203B41FA5}">
                      <a16:colId xmlns:a16="http://schemas.microsoft.com/office/drawing/2014/main" val="2949044259"/>
                    </a:ext>
                  </a:extLst>
                </a:gridCol>
                <a:gridCol w="1751595">
                  <a:extLst>
                    <a:ext uri="{9D8B030D-6E8A-4147-A177-3AD203B41FA5}">
                      <a16:colId xmlns:a16="http://schemas.microsoft.com/office/drawing/2014/main" val="4278268401"/>
                    </a:ext>
                  </a:extLst>
                </a:gridCol>
              </a:tblGrid>
              <a:tr h="305970">
                <a:tc>
                  <a:txBody>
                    <a:bodyPr/>
                    <a:lstStyle/>
                    <a:p>
                      <a:pPr algn="ctr"/>
                      <a:r>
                        <a:rPr lang="es-ES" sz="1400" dirty="0" err="1">
                          <a:solidFill>
                            <a:srgbClr val="724640"/>
                          </a:solidFill>
                        </a:rPr>
                        <a:t>Year</a:t>
                      </a:r>
                      <a:endParaRPr lang="es-ES" sz="1400" dirty="0">
                        <a:solidFill>
                          <a:srgbClr val="724640"/>
                        </a:solidFill>
                      </a:endParaRPr>
                    </a:p>
                  </a:txBody>
                  <a:tcPr anchor="ctr">
                    <a:lnR w="12700" cap="flat" cmpd="sng" algn="ctr">
                      <a:solidFill>
                        <a:srgbClr val="D76132"/>
                      </a:solidFill>
                      <a:prstDash val="solid"/>
                      <a:round/>
                      <a:headEnd type="none" w="med" len="med"/>
                      <a:tailEnd type="none" w="med" len="med"/>
                    </a:lnR>
                    <a:lnB w="38100" cmpd="sng">
                      <a:noFill/>
                    </a:lnB>
                    <a:solidFill>
                      <a:schemeClr val="bg1"/>
                    </a:solidFill>
                  </a:tcPr>
                </a:tc>
                <a:tc>
                  <a:txBody>
                    <a:bodyPr/>
                    <a:lstStyle/>
                    <a:p>
                      <a:pPr algn="ctr"/>
                      <a:r>
                        <a:rPr lang="es-ES" sz="1400" dirty="0">
                          <a:solidFill>
                            <a:srgbClr val="724640"/>
                          </a:solidFill>
                        </a:rPr>
                        <a:t>2022</a:t>
                      </a:r>
                    </a:p>
                  </a:txBody>
                  <a:tcPr anchor="ctr">
                    <a:lnL w="12700" cap="flat" cmpd="sng" algn="ctr">
                      <a:solidFill>
                        <a:srgbClr val="D76132"/>
                      </a:solidFill>
                      <a:prstDash val="solid"/>
                      <a:round/>
                      <a:headEnd type="none" w="med" len="med"/>
                      <a:tailEnd type="none" w="med" len="med"/>
                    </a:lnL>
                    <a:lnR w="12700" cap="flat" cmpd="sng" algn="ctr">
                      <a:solidFill>
                        <a:srgbClr val="D76132"/>
                      </a:solidFill>
                      <a:prstDash val="solid"/>
                      <a:round/>
                      <a:headEnd type="none" w="med" len="med"/>
                      <a:tailEnd type="none" w="med" len="med"/>
                    </a:lnR>
                    <a:lnB w="38100" cmpd="sng">
                      <a:noFill/>
                    </a:lnB>
                    <a:solidFill>
                      <a:schemeClr val="bg1"/>
                    </a:solidFill>
                  </a:tcPr>
                </a:tc>
                <a:tc>
                  <a:txBody>
                    <a:bodyPr/>
                    <a:lstStyle/>
                    <a:p>
                      <a:pPr algn="ctr"/>
                      <a:r>
                        <a:rPr lang="es-ES" sz="1400" dirty="0">
                          <a:solidFill>
                            <a:srgbClr val="724640"/>
                          </a:solidFill>
                        </a:rPr>
                        <a:t>2023</a:t>
                      </a:r>
                    </a:p>
                  </a:txBody>
                  <a:tcPr anchor="ctr">
                    <a:lnL w="12700" cap="flat" cmpd="sng" algn="ctr">
                      <a:solidFill>
                        <a:srgbClr val="D76132"/>
                      </a:solidFill>
                      <a:prstDash val="solid"/>
                      <a:round/>
                      <a:headEnd type="none" w="med" len="med"/>
                      <a:tailEnd type="none" w="med" len="med"/>
                    </a:lnL>
                    <a:lnB w="38100" cmpd="sng">
                      <a:noFill/>
                    </a:lnB>
                    <a:solidFill>
                      <a:schemeClr val="bg1"/>
                    </a:solidFill>
                  </a:tcPr>
                </a:tc>
                <a:extLst>
                  <a:ext uri="{0D108BD9-81ED-4DB2-BD59-A6C34878D82A}">
                    <a16:rowId xmlns:a16="http://schemas.microsoft.com/office/drawing/2014/main" val="2653354731"/>
                  </a:ext>
                </a:extLst>
              </a:tr>
              <a:tr h="546254">
                <a:tc>
                  <a:txBody>
                    <a:bodyPr/>
                    <a:lstStyle/>
                    <a:p>
                      <a:pPr algn="ctr"/>
                      <a:r>
                        <a:rPr lang="es-ES" sz="1400" dirty="0"/>
                        <a:t>Total </a:t>
                      </a:r>
                      <a:r>
                        <a:rPr lang="es-ES" sz="1400" dirty="0" err="1"/>
                        <a:t>collected</a:t>
                      </a:r>
                      <a:r>
                        <a:rPr lang="es-ES" sz="1400" dirty="0"/>
                        <a:t> (ton)</a:t>
                      </a:r>
                    </a:p>
                  </a:txBody>
                  <a:tcPr anchor="ctr">
                    <a:lnL w="12700" cmpd="sng">
                      <a:noFill/>
                    </a:lnL>
                    <a:lnR w="12700" cap="flat" cmpd="sng" algn="ctr">
                      <a:solidFill>
                        <a:srgbClr val="D7613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BDBC9"/>
                    </a:solidFill>
                  </a:tcPr>
                </a:tc>
                <a:tc>
                  <a:txBody>
                    <a:bodyPr/>
                    <a:lstStyle/>
                    <a:p>
                      <a:pPr algn="ctr"/>
                      <a:r>
                        <a:rPr lang="es-ES" sz="1600" b="1" dirty="0">
                          <a:solidFill>
                            <a:srgbClr val="724640"/>
                          </a:solidFill>
                        </a:rPr>
                        <a:t>635,28</a:t>
                      </a:r>
                    </a:p>
                  </a:txBody>
                  <a:tcPr anchor="ctr">
                    <a:lnL w="12700" cap="flat" cmpd="sng" algn="ctr">
                      <a:solidFill>
                        <a:srgbClr val="D76132"/>
                      </a:solidFill>
                      <a:prstDash val="solid"/>
                      <a:round/>
                      <a:headEnd type="none" w="med" len="med"/>
                      <a:tailEnd type="none" w="med" len="med"/>
                    </a:lnL>
                    <a:lnR w="12700" cap="flat" cmpd="sng" algn="ctr">
                      <a:solidFill>
                        <a:srgbClr val="D7613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BDBC9"/>
                    </a:solidFill>
                  </a:tcPr>
                </a:tc>
                <a:tc>
                  <a:txBody>
                    <a:bodyPr/>
                    <a:lstStyle/>
                    <a:p>
                      <a:pPr algn="ctr"/>
                      <a:r>
                        <a:rPr lang="es-ES" sz="1600" b="1" dirty="0">
                          <a:solidFill>
                            <a:srgbClr val="724640"/>
                          </a:solidFill>
                        </a:rPr>
                        <a:t>921,24</a:t>
                      </a:r>
                    </a:p>
                  </a:txBody>
                  <a:tcPr anchor="ctr">
                    <a:lnL w="12700" cap="flat" cmpd="sng" algn="ctr">
                      <a:solidFill>
                        <a:srgbClr val="D7613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BDBC9"/>
                    </a:solidFill>
                  </a:tcPr>
                </a:tc>
                <a:extLst>
                  <a:ext uri="{0D108BD9-81ED-4DB2-BD59-A6C34878D82A}">
                    <a16:rowId xmlns:a16="http://schemas.microsoft.com/office/drawing/2014/main" val="2275087899"/>
                  </a:ext>
                </a:extLst>
              </a:tr>
            </a:tbl>
          </a:graphicData>
        </a:graphic>
      </p:graphicFrame>
    </p:spTree>
    <p:extLst>
      <p:ext uri="{BB962C8B-B14F-4D97-AF65-F5344CB8AC3E}">
        <p14:creationId xmlns:p14="http://schemas.microsoft.com/office/powerpoint/2010/main" val="450815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6DE3D-ED75-B588-D081-DA185513E3BF}"/>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E28C332E-5A09-7B1D-766C-6F94DE44EB70}"/>
              </a:ext>
            </a:extLst>
          </p:cNvPr>
          <p:cNvSpPr>
            <a:spLocks noGrp="1"/>
          </p:cNvSpPr>
          <p:nvPr>
            <p:ph type="body" sz="quarter" idx="10"/>
          </p:nvPr>
        </p:nvSpPr>
        <p:spPr>
          <a:xfrm>
            <a:off x="5339436" y="1539082"/>
            <a:ext cx="6010590" cy="1889918"/>
          </a:xfrm>
        </p:spPr>
        <p:txBody>
          <a:bodyPr/>
          <a:lstStyle/>
          <a:p>
            <a:r>
              <a:rPr lang="es-ES" dirty="0"/>
              <a:t>PASSIVELY FISHED WASTE</a:t>
            </a:r>
          </a:p>
        </p:txBody>
      </p:sp>
      <p:sp>
        <p:nvSpPr>
          <p:cNvPr id="4" name="Marcador de texto 3">
            <a:extLst>
              <a:ext uri="{FF2B5EF4-FFF2-40B4-BE49-F238E27FC236}">
                <a16:creationId xmlns:a16="http://schemas.microsoft.com/office/drawing/2014/main" id="{9B5820B6-D20B-1D68-7037-BEADDFA1AD92}"/>
              </a:ext>
            </a:extLst>
          </p:cNvPr>
          <p:cNvSpPr>
            <a:spLocks noGrp="1"/>
          </p:cNvSpPr>
          <p:nvPr>
            <p:ph type="body" sz="quarter" idx="11"/>
          </p:nvPr>
        </p:nvSpPr>
        <p:spPr>
          <a:xfrm>
            <a:off x="3352238" y="3101480"/>
            <a:ext cx="1463675" cy="1355725"/>
          </a:xfrm>
        </p:spPr>
        <p:txBody>
          <a:bodyPr/>
          <a:lstStyle/>
          <a:p>
            <a:r>
              <a:rPr lang="es-ES" dirty="0"/>
              <a:t>4</a:t>
            </a:r>
          </a:p>
        </p:txBody>
      </p:sp>
      <p:pic>
        <p:nvPicPr>
          <p:cNvPr id="2" name="Imagen 1">
            <a:extLst>
              <a:ext uri="{FF2B5EF4-FFF2-40B4-BE49-F238E27FC236}">
                <a16:creationId xmlns:a16="http://schemas.microsoft.com/office/drawing/2014/main" id="{2EF940DB-3589-F0E5-0CDD-EBEA903A6B0F}"/>
              </a:ext>
            </a:extLst>
          </p:cNvPr>
          <p:cNvPicPr>
            <a:picLocks noChangeAspect="1"/>
          </p:cNvPicPr>
          <p:nvPr/>
        </p:nvPicPr>
        <p:blipFill>
          <a:blip r:embed="rId3"/>
          <a:stretch>
            <a:fillRect/>
          </a:stretch>
        </p:blipFill>
        <p:spPr>
          <a:xfrm>
            <a:off x="5105981" y="2484041"/>
            <a:ext cx="5963071" cy="3041876"/>
          </a:xfrm>
          <a:prstGeom prst="rect">
            <a:avLst/>
          </a:prstGeom>
        </p:spPr>
      </p:pic>
      <p:pic>
        <p:nvPicPr>
          <p:cNvPr id="6" name="Imagen 5">
            <a:extLst>
              <a:ext uri="{FF2B5EF4-FFF2-40B4-BE49-F238E27FC236}">
                <a16:creationId xmlns:a16="http://schemas.microsoft.com/office/drawing/2014/main" id="{FC5E4912-DDA7-84F0-0573-F3E88683323C}"/>
              </a:ext>
            </a:extLst>
          </p:cNvPr>
          <p:cNvPicPr>
            <a:picLocks noChangeAspect="1"/>
          </p:cNvPicPr>
          <p:nvPr/>
        </p:nvPicPr>
        <p:blipFill>
          <a:blip r:embed="rId4"/>
          <a:stretch>
            <a:fillRect/>
          </a:stretch>
        </p:blipFill>
        <p:spPr>
          <a:xfrm>
            <a:off x="9081838" y="5525917"/>
            <a:ext cx="2362200" cy="826770"/>
          </a:xfrm>
          <a:prstGeom prst="rect">
            <a:avLst/>
          </a:prstGeom>
        </p:spPr>
      </p:pic>
    </p:spTree>
    <p:extLst>
      <p:ext uri="{BB962C8B-B14F-4D97-AF65-F5344CB8AC3E}">
        <p14:creationId xmlns:p14="http://schemas.microsoft.com/office/powerpoint/2010/main" val="3173262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D5E1B8-94BA-A078-6C4F-478305DF1549}"/>
              </a:ext>
            </a:extLst>
          </p:cNvPr>
          <p:cNvSpPr>
            <a:spLocks noGrp="1"/>
          </p:cNvSpPr>
          <p:nvPr>
            <p:ph idx="1"/>
          </p:nvPr>
        </p:nvSpPr>
        <p:spPr>
          <a:xfrm>
            <a:off x="118106" y="4276457"/>
            <a:ext cx="10905699" cy="3881904"/>
          </a:xfrm>
        </p:spPr>
        <p:txBody>
          <a:bodyPr/>
          <a:lstStyle/>
          <a:p>
            <a:pPr marL="0" indent="0"/>
            <a:endParaRPr lang="en-GB" kern="100" dirty="0">
              <a:latin typeface="+mj-lt"/>
              <a:cs typeface="Times New Roman" panose="02020603050405020304" pitchFamily="18" charset="0"/>
            </a:endParaRPr>
          </a:p>
          <a:p>
            <a:pPr marL="0" indent="0"/>
            <a:endParaRPr lang="en-IE" dirty="0"/>
          </a:p>
        </p:txBody>
      </p:sp>
      <p:pic>
        <p:nvPicPr>
          <p:cNvPr id="5" name="Imagen 4">
            <a:extLst>
              <a:ext uri="{FF2B5EF4-FFF2-40B4-BE49-F238E27FC236}">
                <a16:creationId xmlns:a16="http://schemas.microsoft.com/office/drawing/2014/main" id="{A6FE0453-B619-757E-7789-2DBB3F038B61}"/>
              </a:ext>
            </a:extLst>
          </p:cNvPr>
          <p:cNvPicPr>
            <a:picLocks noChangeAspect="1"/>
          </p:cNvPicPr>
          <p:nvPr/>
        </p:nvPicPr>
        <p:blipFill rotWithShape="1">
          <a:blip r:embed="rId2"/>
          <a:srcRect l="25034" t="28289" r="26317" b="12251"/>
          <a:stretch/>
        </p:blipFill>
        <p:spPr>
          <a:xfrm>
            <a:off x="539551" y="2328053"/>
            <a:ext cx="4133899" cy="2842055"/>
          </a:xfrm>
          <a:prstGeom prst="rect">
            <a:avLst/>
          </a:prstGeom>
        </p:spPr>
      </p:pic>
      <p:sp>
        <p:nvSpPr>
          <p:cNvPr id="7" name="CuadroTexto 6">
            <a:extLst>
              <a:ext uri="{FF2B5EF4-FFF2-40B4-BE49-F238E27FC236}">
                <a16:creationId xmlns:a16="http://schemas.microsoft.com/office/drawing/2014/main" id="{7BDEBB84-CFE2-AE6D-5CCA-E61D537835DA}"/>
              </a:ext>
            </a:extLst>
          </p:cNvPr>
          <p:cNvSpPr txBox="1"/>
          <p:nvPr/>
        </p:nvSpPr>
        <p:spPr>
          <a:xfrm>
            <a:off x="4724455" y="2296723"/>
            <a:ext cx="6098058"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srgbClr val="4D4D4D"/>
                </a:solidFill>
                <a:effectLst/>
                <a:uLnTx/>
                <a:uFillTx/>
                <a:latin typeface="Arial"/>
                <a:ea typeface="+mn-ea"/>
                <a:cs typeface="+mn-cs"/>
              </a:rPr>
              <a:t>Mediterranean</a:t>
            </a:r>
            <a:r>
              <a:rPr kumimoji="0" lang="es-ES" sz="1800" b="0" i="0" u="none" strike="noStrike" kern="1200" cap="none" spc="0" normalizeH="0" baseline="0" noProof="0" dirty="0">
                <a:ln>
                  <a:noFill/>
                </a:ln>
                <a:solidFill>
                  <a:srgbClr val="4D4D4D"/>
                </a:solidFill>
                <a:effectLst/>
                <a:uLnTx/>
                <a:uFillTx/>
                <a:latin typeface="Arial"/>
                <a:ea typeface="+mn-ea"/>
                <a:cs typeface="+mn-cs"/>
              </a:rPr>
              <a:t> subregión: </a:t>
            </a:r>
            <a:r>
              <a:rPr kumimoji="0" lang="es-ES" sz="1800" b="0" i="0" u="none" strike="noStrike" kern="1200" cap="none" spc="0" normalizeH="0" baseline="0" noProof="0" dirty="0" err="1">
                <a:ln>
                  <a:noFill/>
                </a:ln>
                <a:solidFill>
                  <a:srgbClr val="4D4D4D"/>
                </a:solidFill>
                <a:effectLst/>
                <a:uLnTx/>
                <a:uFillTx/>
                <a:latin typeface="Arial"/>
                <a:ea typeface="+mn-ea"/>
                <a:cs typeface="+mn-cs"/>
              </a:rPr>
              <a:t>vessels</a:t>
            </a:r>
            <a:r>
              <a:rPr kumimoji="0" lang="es-ES" sz="1800" b="0" i="0" u="none" strike="noStrike" kern="1200" cap="none" spc="0" normalizeH="0" baseline="0" noProof="0" dirty="0">
                <a:ln>
                  <a:noFill/>
                </a:ln>
                <a:solidFill>
                  <a:srgbClr val="4D4D4D"/>
                </a:solidFill>
                <a:effectLst/>
                <a:uLnTx/>
                <a:uFillTx/>
                <a:latin typeface="Arial"/>
                <a:ea typeface="+mn-ea"/>
                <a:cs typeface="+mn-cs"/>
              </a:rPr>
              <a:t> are </a:t>
            </a:r>
            <a:r>
              <a:rPr kumimoji="0" lang="es-ES" sz="1800" b="0" i="0" u="none" strike="noStrike" kern="1200" cap="none" spc="0" normalizeH="0" baseline="0" noProof="0" dirty="0" err="1">
                <a:ln>
                  <a:noFill/>
                </a:ln>
                <a:solidFill>
                  <a:srgbClr val="4D4D4D"/>
                </a:solidFill>
                <a:effectLst/>
                <a:uLnTx/>
                <a:uFillTx/>
                <a:latin typeface="Arial"/>
                <a:ea typeface="+mn-ea"/>
                <a:cs typeface="+mn-cs"/>
              </a:rPr>
              <a:t>smaller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they</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fish</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closer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to</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the</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coast</a:t>
            </a:r>
            <a:r>
              <a:rPr kumimoji="0" lang="es-ES" sz="1800" b="0" i="0" u="none" strike="noStrike" kern="1200" cap="none" spc="0" normalizeH="0" baseline="0" noProof="0" dirty="0">
                <a:ln>
                  <a:noFill/>
                </a:ln>
                <a:solidFill>
                  <a:srgbClr val="4D4D4D"/>
                </a:solidFill>
                <a:effectLst/>
                <a:uLnTx/>
                <a:uFillTx/>
                <a:latin typeface="Arial"/>
                <a:ea typeface="+mn-ea"/>
                <a:cs typeface="+mn-cs"/>
              </a:rPr>
              <a:t> and marine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litter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is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higher</a:t>
            </a:r>
            <a:r>
              <a:rPr kumimoji="0" lang="es-ES" sz="1800" b="0" i="0" u="none" strike="noStrike" kern="1200" cap="none" spc="0" normalizeH="0" baseline="0" noProof="0" dirty="0">
                <a:ln>
                  <a:noFill/>
                </a:ln>
                <a:solidFill>
                  <a:srgbClr val="4D4D4D"/>
                </a:solidFill>
                <a:effectLst/>
                <a:uLnTx/>
                <a:uFillTx/>
                <a:latin typeface="Arial"/>
                <a:ea typeface="+mn-ea"/>
                <a:cs typeface="+mn-cs"/>
              </a:rPr>
              <a:t> in </a:t>
            </a:r>
            <a:r>
              <a:rPr kumimoji="0" lang="es-ES" sz="1800" b="0" i="0" u="none" strike="noStrike" kern="1200" cap="none" spc="0" normalizeH="0" baseline="0" noProof="0" dirty="0" err="1">
                <a:ln>
                  <a:noFill/>
                </a:ln>
                <a:solidFill>
                  <a:srgbClr val="4D4D4D"/>
                </a:solidFill>
                <a:effectLst/>
                <a:uLnTx/>
                <a:uFillTx/>
                <a:latin typeface="Arial"/>
                <a:ea typeface="+mn-ea"/>
                <a:cs typeface="+mn-cs"/>
              </a:rPr>
              <a:t>number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of</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units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but</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lower</a:t>
            </a:r>
            <a:r>
              <a:rPr kumimoji="0" lang="es-ES" sz="1800" b="0" i="0" u="none" strike="noStrike" kern="1200" cap="none" spc="0" normalizeH="0" baseline="0" noProof="0" dirty="0">
                <a:ln>
                  <a:noFill/>
                </a:ln>
                <a:solidFill>
                  <a:srgbClr val="4D4D4D"/>
                </a:solidFill>
                <a:effectLst/>
                <a:uLnTx/>
                <a:uFillTx/>
                <a:latin typeface="Arial"/>
                <a:ea typeface="+mn-ea"/>
                <a:cs typeface="+mn-cs"/>
              </a:rPr>
              <a:t> in </a:t>
            </a:r>
            <a:r>
              <a:rPr kumimoji="0" lang="es-ES" sz="1800" b="0" i="0" u="none" strike="noStrike" kern="1200" cap="none" spc="0" normalizeH="0" baseline="0" noProof="0" dirty="0" err="1">
                <a:ln>
                  <a:noFill/>
                </a:ln>
                <a:solidFill>
                  <a:srgbClr val="4D4D4D"/>
                </a:solidFill>
                <a:effectLst/>
                <a:uLnTx/>
                <a:uFillTx/>
                <a:latin typeface="Arial"/>
                <a:ea typeface="+mn-ea"/>
                <a:cs typeface="+mn-cs"/>
              </a:rPr>
              <a:t>weight</a:t>
            </a:r>
            <a:r>
              <a:rPr kumimoji="0" lang="es-ES" sz="1800" b="0" i="0" u="none" strike="noStrike" kern="1200" cap="none" spc="0" normalizeH="0" baseline="0" noProof="0" dirty="0">
                <a:ln>
                  <a:noFill/>
                </a:ln>
                <a:solidFill>
                  <a:srgbClr val="4D4D4D"/>
                </a:solidFill>
                <a:effectLst/>
                <a:uLnTx/>
                <a:uFillTx/>
                <a:latin typeface="Arial"/>
                <a:ea typeface="+mn-ea"/>
                <a:cs typeface="+mn-cs"/>
              </a:rPr>
              <a:t> = </a:t>
            </a:r>
            <a:r>
              <a:rPr kumimoji="0" lang="es-ES" sz="1800" b="0" i="0" u="none" strike="noStrike" kern="1200" cap="none" spc="0" normalizeH="0" baseline="0" noProof="0" dirty="0" err="1">
                <a:ln>
                  <a:noFill/>
                </a:ln>
                <a:solidFill>
                  <a:srgbClr val="4D4D4D"/>
                </a:solidFill>
                <a:effectLst/>
                <a:uLnTx/>
                <a:uFillTx/>
                <a:latin typeface="Arial"/>
                <a:ea typeface="+mn-ea"/>
                <a:cs typeface="+mn-cs"/>
              </a:rPr>
              <a:t>small</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objects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related</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to</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land-based</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activities</a:t>
            </a:r>
            <a:r>
              <a:rPr kumimoji="0" lang="es-ES" sz="1800" b="0" i="0" u="none" strike="noStrike" kern="1200" cap="none" spc="0" normalizeH="0" baseline="0" noProof="0" dirty="0">
                <a:ln>
                  <a:noFill/>
                </a:ln>
                <a:solidFill>
                  <a:srgbClr val="4D4D4D"/>
                </a:solidFill>
                <a:effectLst/>
                <a:uLnTx/>
                <a:uFillTx/>
                <a:latin typeface="Arial"/>
                <a:ea typeface="+mn-ea"/>
                <a:cs typeface="+mn-cs"/>
              </a:rPr>
              <a:t> (single-use </a:t>
            </a:r>
            <a:r>
              <a:rPr kumimoji="0" lang="es-ES" sz="1800" b="0" i="0" u="none" strike="noStrike" kern="1200" cap="none" spc="0" normalizeH="0" baseline="0" noProof="0" dirty="0" err="1">
                <a:ln>
                  <a:noFill/>
                </a:ln>
                <a:solidFill>
                  <a:srgbClr val="4D4D4D"/>
                </a:solidFill>
                <a:effectLst/>
                <a:uLnTx/>
                <a:uFillTx/>
                <a:latin typeface="Arial"/>
                <a:ea typeface="+mn-ea"/>
                <a:cs typeface="+mn-cs"/>
              </a:rPr>
              <a:t>plastic</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objects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derived</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from</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tourism</a:t>
            </a:r>
            <a:r>
              <a:rPr kumimoji="0" lang="es-ES" sz="1800" b="0" i="0" u="none" strike="noStrike" kern="1200" cap="none" spc="0" normalizeH="0" baseline="0" noProof="0" dirty="0">
                <a:ln>
                  <a:noFill/>
                </a:ln>
                <a:solidFill>
                  <a:srgbClr val="4D4D4D"/>
                </a:solidFill>
                <a:effectLst/>
                <a:uLnTx/>
                <a:uFillTx/>
                <a:latin typeface="Arial"/>
                <a:ea typeface="+mn-ea"/>
                <a:cs typeface="+mn-cs"/>
              </a:rPr>
              <a:t> and </a:t>
            </a:r>
            <a:r>
              <a:rPr kumimoji="0" lang="es-ES" sz="1800" b="0" i="0" u="none" strike="noStrike" kern="1200" cap="none" spc="0" normalizeH="0" baseline="0" noProof="0" dirty="0" err="1">
                <a:ln>
                  <a:noFill/>
                </a:ln>
                <a:solidFill>
                  <a:srgbClr val="4D4D4D"/>
                </a:solidFill>
                <a:effectLst/>
                <a:uLnTx/>
                <a:uFillTx/>
                <a:latin typeface="Arial"/>
                <a:ea typeface="+mn-ea"/>
                <a:cs typeface="+mn-cs"/>
              </a:rPr>
              <a:t>domestic</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consumption</a:t>
            </a:r>
            <a:r>
              <a:rPr kumimoji="0" lang="es-ES" sz="1800" b="0" i="0" u="none" strike="noStrike" kern="1200" cap="none" spc="0" normalizeH="0" baseline="0" noProof="0" dirty="0">
                <a:ln>
                  <a:noFill/>
                </a:ln>
                <a:solidFill>
                  <a:srgbClr val="4D4D4D"/>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D4D4D"/>
                </a:solidFill>
                <a:effectLst/>
                <a:uLnTx/>
                <a:uFillTx/>
                <a:latin typeface="Arial"/>
                <a:ea typeface="+mn-ea"/>
                <a:cs typeface="+mn-cs"/>
              </a:rPr>
              <a:t>Atlantic subregión: </a:t>
            </a:r>
            <a:r>
              <a:rPr kumimoji="0" lang="es-ES" sz="1800" b="0" i="0" u="none" strike="noStrike" kern="1200" cap="none" spc="0" normalizeH="0" baseline="0" noProof="0" dirty="0" err="1">
                <a:ln>
                  <a:noFill/>
                </a:ln>
                <a:solidFill>
                  <a:srgbClr val="4D4D4D"/>
                </a:solidFill>
                <a:effectLst/>
                <a:uLnTx/>
                <a:uFillTx/>
                <a:latin typeface="Arial"/>
                <a:ea typeface="+mn-ea"/>
                <a:cs typeface="+mn-cs"/>
              </a:rPr>
              <a:t>vessels</a:t>
            </a:r>
            <a:r>
              <a:rPr kumimoji="0" lang="es-ES" sz="1800" b="0" i="0" u="none" strike="noStrike" kern="1200" cap="none" spc="0" normalizeH="0" baseline="0" noProof="0" dirty="0">
                <a:ln>
                  <a:noFill/>
                </a:ln>
                <a:solidFill>
                  <a:srgbClr val="4D4D4D"/>
                </a:solidFill>
                <a:effectLst/>
                <a:uLnTx/>
                <a:uFillTx/>
                <a:latin typeface="Arial"/>
                <a:ea typeface="+mn-ea"/>
                <a:cs typeface="+mn-cs"/>
              </a:rPr>
              <a:t> are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larger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fishing</a:t>
            </a:r>
            <a:r>
              <a:rPr kumimoji="0" lang="es-ES" sz="1800" b="0" i="0" u="none" strike="noStrike" kern="1200" cap="none" spc="0" normalizeH="0" baseline="0" noProof="0" dirty="0">
                <a:ln>
                  <a:noFill/>
                </a:ln>
                <a:solidFill>
                  <a:srgbClr val="4D4D4D"/>
                </a:solidFill>
                <a:effectLst/>
                <a:uLnTx/>
                <a:uFillTx/>
                <a:latin typeface="Arial"/>
                <a:ea typeface="+mn-ea"/>
                <a:cs typeface="+mn-cs"/>
              </a:rPr>
              <a:t>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longer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distances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from</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the</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coast</a:t>
            </a:r>
            <a:r>
              <a:rPr kumimoji="0" lang="es-ES" sz="1800" b="0" i="0" u="none" strike="noStrike" kern="1200" cap="none" spc="0" normalizeH="0" baseline="0" noProof="0" dirty="0">
                <a:ln>
                  <a:noFill/>
                </a:ln>
                <a:solidFill>
                  <a:srgbClr val="4D4D4D"/>
                </a:solidFill>
                <a:effectLst/>
                <a:uLnTx/>
                <a:uFillTx/>
                <a:latin typeface="Arial"/>
                <a:ea typeface="+mn-ea"/>
                <a:cs typeface="+mn-cs"/>
              </a:rPr>
              <a:t> and </a:t>
            </a:r>
            <a:r>
              <a:rPr kumimoji="0" lang="es-ES" sz="1800" b="0" i="0" u="none" strike="noStrike" kern="1200" cap="none" spc="0" normalizeH="0" baseline="0" noProof="0" dirty="0" err="1">
                <a:ln>
                  <a:noFill/>
                </a:ln>
                <a:solidFill>
                  <a:srgbClr val="4D4D4D"/>
                </a:solidFill>
                <a:effectLst/>
                <a:uLnTx/>
                <a:uFillTx/>
                <a:latin typeface="Arial"/>
                <a:ea typeface="+mn-ea"/>
                <a:cs typeface="+mn-cs"/>
              </a:rPr>
              <a:t>for</a:t>
            </a:r>
            <a:r>
              <a:rPr kumimoji="0" lang="es-ES" sz="1800" b="0" i="0" u="none" strike="noStrike" kern="1200" cap="none" spc="0" normalizeH="0" baseline="0" noProof="0" dirty="0">
                <a:ln>
                  <a:noFill/>
                </a:ln>
                <a:solidFill>
                  <a:srgbClr val="4D4D4D"/>
                </a:solidFill>
                <a:effectLst/>
                <a:uLnTx/>
                <a:uFillTx/>
                <a:latin typeface="Arial"/>
                <a:ea typeface="+mn-ea"/>
                <a:cs typeface="+mn-cs"/>
              </a:rPr>
              <a:t> more </a:t>
            </a:r>
            <a:r>
              <a:rPr kumimoji="0" lang="es-ES" sz="1800" b="0" i="0" u="none" strike="noStrike" kern="1200" cap="none" spc="0" normalizeH="0" baseline="0" noProof="0" dirty="0" err="1">
                <a:ln>
                  <a:noFill/>
                </a:ln>
                <a:solidFill>
                  <a:srgbClr val="4D4D4D"/>
                </a:solidFill>
                <a:effectLst/>
                <a:uLnTx/>
                <a:uFillTx/>
                <a:latin typeface="Arial"/>
                <a:ea typeface="+mn-ea"/>
                <a:cs typeface="+mn-cs"/>
              </a:rPr>
              <a:t>days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Most</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of</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the</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litter</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is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composed</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of</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large</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objects</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related</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to</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fishing</a:t>
            </a:r>
            <a:r>
              <a:rPr kumimoji="0" lang="es-ES" sz="1800" b="0" i="0" u="none" strike="noStrike" kern="1200" cap="none" spc="0" normalizeH="0" baseline="0" noProof="0" dirty="0">
                <a:ln>
                  <a:noFill/>
                </a:ln>
                <a:solidFill>
                  <a:srgbClr val="4D4D4D"/>
                </a:solidFill>
                <a:effectLst/>
                <a:uLnTx/>
                <a:uFillTx/>
                <a:latin typeface="Arial"/>
                <a:ea typeface="+mn-ea"/>
                <a:cs typeface="+mn-cs"/>
              </a:rPr>
              <a:t> </a:t>
            </a:r>
            <a:r>
              <a:rPr kumimoji="0" lang="es-ES" sz="1800" b="0" i="0" u="none" strike="noStrike" kern="1200" cap="none" spc="0" normalizeH="0" baseline="0" noProof="0" dirty="0" err="1">
                <a:ln>
                  <a:noFill/>
                </a:ln>
                <a:solidFill>
                  <a:srgbClr val="4D4D4D"/>
                </a:solidFill>
                <a:effectLst/>
                <a:uLnTx/>
                <a:uFillTx/>
                <a:latin typeface="Arial"/>
                <a:ea typeface="+mn-ea"/>
                <a:cs typeface="+mn-cs"/>
              </a:rPr>
              <a:t>activity</a:t>
            </a:r>
            <a:r>
              <a:rPr kumimoji="0" lang="es-ES" sz="1800" b="0" i="0" u="none" strike="noStrike" kern="1200" cap="none" spc="0" normalizeH="0" baseline="0" noProof="0" dirty="0">
                <a:ln>
                  <a:noFill/>
                </a:ln>
                <a:solidFill>
                  <a:srgbClr val="4D4D4D"/>
                </a:solidFill>
                <a:effectLst/>
                <a:uLnTx/>
                <a:uFillTx/>
                <a:latin typeface="Arial"/>
                <a:ea typeface="+mn-ea"/>
                <a:cs typeface="+mn-cs"/>
              </a:rPr>
              <a:t>.</a:t>
            </a:r>
          </a:p>
        </p:txBody>
      </p:sp>
      <p:sp>
        <p:nvSpPr>
          <p:cNvPr id="8" name="Content Placeholder 1">
            <a:extLst>
              <a:ext uri="{FF2B5EF4-FFF2-40B4-BE49-F238E27FC236}">
                <a16:creationId xmlns:a16="http://schemas.microsoft.com/office/drawing/2014/main" id="{78BC4B2D-4812-F9BD-E2DE-DE1EA333A37D}"/>
              </a:ext>
            </a:extLst>
          </p:cNvPr>
          <p:cNvSpPr txBox="1">
            <a:spLocks/>
          </p:cNvSpPr>
          <p:nvPr/>
        </p:nvSpPr>
        <p:spPr>
          <a:xfrm>
            <a:off x="443226" y="1265217"/>
            <a:ext cx="10905699" cy="5310986"/>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Fishing</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for</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litter</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started</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in 2009 and has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significantly</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increased</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since</a:t>
            </a:r>
            <a:r>
              <a:rPr kumimoji="0" lang="es-ES"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 </a:t>
            </a:r>
            <a:r>
              <a:rPr kumimoji="0" lang="es-ES" sz="2000" b="0" i="0" u="none" strike="noStrike" kern="100" cap="none" spc="0" normalizeH="0" baseline="0" noProof="0" dirty="0" err="1">
                <a:ln>
                  <a:noFill/>
                </a:ln>
                <a:solidFill>
                  <a:srgbClr val="4D4D4D"/>
                </a:solidFill>
                <a:effectLst/>
                <a:uLnTx/>
                <a:uFillTx/>
                <a:latin typeface="Arial"/>
                <a:ea typeface="+mn-ea"/>
                <a:cs typeface="Times New Roman" panose="02020603050405020304" pitchFamily="18" charset="0"/>
              </a:rPr>
              <a:t>then</a:t>
            </a:r>
            <a:r>
              <a:rPr kumimoji="0" lang="en-IE" sz="2000" b="0" i="0" u="none" strike="noStrike" kern="1200" cap="none" spc="0" normalizeH="0" baseline="0" noProof="0" dirty="0">
                <a:ln>
                  <a:noFill/>
                </a:ln>
                <a:solidFill>
                  <a:srgbClr val="4D4D4D"/>
                </a:solidFill>
                <a:effectLst/>
                <a:uLnTx/>
                <a:uFillTx/>
                <a:latin typeface="Arial"/>
                <a:ea typeface="+mn-ea"/>
                <a:cs typeface="+mn-cs"/>
              </a:rPr>
              <a:t>. Considered a </a:t>
            </a:r>
            <a:r>
              <a:rPr kumimoji="0" lang="en-IE" sz="2000" b="1" i="0" u="none" strike="noStrike" kern="1200" cap="none" spc="0" normalizeH="0" baseline="0" noProof="0" dirty="0">
                <a:ln>
                  <a:noFill/>
                </a:ln>
                <a:solidFill>
                  <a:srgbClr val="4D4D4D"/>
                </a:solidFill>
                <a:effectLst/>
                <a:uLnTx/>
                <a:uFillTx/>
                <a:latin typeface="Arial"/>
                <a:ea typeface="+mn-ea"/>
                <a:cs typeface="+mn-cs"/>
              </a:rPr>
              <a:t>Good Practice committing fishers in marine protection</a:t>
            </a:r>
            <a:r>
              <a:rPr kumimoji="0" lang="en-IE" sz="2000" b="0" i="0" u="none" strike="noStrike" kern="1200" cap="none" spc="0" normalizeH="0" baseline="0" noProof="0" dirty="0">
                <a:ln>
                  <a:noFill/>
                </a:ln>
                <a:solidFill>
                  <a:srgbClr val="4D4D4D"/>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endParaRPr kumimoji="0" lang="en-IE" sz="20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endParaRPr kumimoji="0" lang="en-IE" sz="24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endParaRPr kumimoji="0" lang="en-IE" sz="24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endParaRPr kumimoji="0" lang="en-IE" sz="24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endParaRPr kumimoji="0" lang="en-IE" sz="24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endParaRPr kumimoji="0" lang="en-IE" sz="2400" b="0" i="0" u="none" strike="noStrike" kern="1200" cap="none" spc="0" normalizeH="0" baseline="0" noProof="0" dirty="0">
              <a:ln>
                <a:noFill/>
              </a:ln>
              <a:solidFill>
                <a:srgbClr val="4D4D4D"/>
              </a:solidFill>
              <a:effectLst/>
              <a:uLnTx/>
              <a:uFillTx/>
              <a:latin typeface="Arial"/>
              <a:ea typeface="+mn-ea"/>
              <a:cs typeface="+mn-cs"/>
            </a:endParaRPr>
          </a:p>
          <a:p>
            <a:pPr marL="0" marR="0" lvl="1" indent="0" algn="l" defTabSz="914400" rtl="0" eaLnBrk="1" fontAlgn="auto" latinLnBrk="0" hangingPunct="1">
              <a:lnSpc>
                <a:spcPct val="100000"/>
              </a:lnSpc>
              <a:spcBef>
                <a:spcPts val="0"/>
              </a:spcBef>
              <a:spcAft>
                <a:spcPts val="1800"/>
              </a:spcAft>
              <a:buClr>
                <a:srgbClr val="034EA2"/>
              </a:buClr>
              <a:buSzTx/>
              <a:buFont typeface="Arial" panose="020B0604020202020204" pitchFamily="34" charset="0"/>
              <a:buChar char="•"/>
              <a:tabLst/>
              <a:defRPr/>
            </a:pPr>
            <a:r>
              <a:rPr kumimoji="0" lang="en-IE"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In 2023 we formalised a National Fishing for Litter Scheme, supported by </a:t>
            </a:r>
            <a:r>
              <a:rPr kumimoji="0" lang="en-IE" sz="2000" b="1"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National Guidelines </a:t>
            </a:r>
            <a:r>
              <a:rPr kumimoji="0" lang="en-IE"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a:t>
            </a:r>
            <a:r>
              <a:rPr kumimoji="0" lang="es-ES" sz="2000" b="0" i="0" u="none" strike="noStrike" kern="1200" cap="none" spc="0" normalizeH="0" baseline="0" noProof="0" dirty="0">
                <a:ln>
                  <a:noFill/>
                </a:ln>
                <a:solidFill>
                  <a:srgbClr val="4D4D4D"/>
                </a:solidFill>
                <a:effectLst/>
                <a:uLnTx/>
                <a:uFillTx/>
                <a:latin typeface="Arial"/>
                <a:ea typeface="+mn-ea"/>
                <a:cs typeface="+mn-cs"/>
                <a:hlinkClick r:id="rId3"/>
              </a:rPr>
              <a:t>Folleto </a:t>
            </a:r>
            <a:r>
              <a:rPr kumimoji="0" lang="es-ES" sz="2000" b="0" i="0" u="none" strike="noStrike" kern="1200" cap="none" spc="0" normalizeH="0" baseline="0" noProof="0" dirty="0" err="1">
                <a:ln>
                  <a:noFill/>
                </a:ln>
                <a:solidFill>
                  <a:srgbClr val="4D4D4D"/>
                </a:solidFill>
                <a:effectLst/>
                <a:uLnTx/>
                <a:uFillTx/>
                <a:latin typeface="Arial"/>
                <a:ea typeface="+mn-ea"/>
                <a:cs typeface="+mn-cs"/>
                <a:hlinkClick r:id="rId3"/>
              </a:rPr>
              <a:t>intemares</a:t>
            </a:r>
            <a:r>
              <a:rPr kumimoji="0" lang="es-ES" sz="2000" b="0" i="0" u="none" strike="noStrike" kern="1200" cap="none" spc="0" normalizeH="0" baseline="0" noProof="0" dirty="0">
                <a:ln>
                  <a:noFill/>
                </a:ln>
                <a:solidFill>
                  <a:srgbClr val="4D4D4D"/>
                </a:solidFill>
                <a:effectLst/>
                <a:uLnTx/>
                <a:uFillTx/>
                <a:latin typeface="Arial"/>
                <a:ea typeface="+mn-ea"/>
                <a:cs typeface="+mn-cs"/>
                <a:hlinkClick r:id="rId3"/>
              </a:rPr>
              <a:t> IN2</a:t>
            </a:r>
            <a:r>
              <a:rPr kumimoji="0" lang="es-ES" sz="2000" b="0" i="0" u="none" strike="noStrike" kern="1200" cap="none" spc="0" normalizeH="0" baseline="0" noProof="0" dirty="0">
                <a:ln>
                  <a:noFill/>
                </a:ln>
                <a:solidFill>
                  <a:srgbClr val="4D4D4D"/>
                </a:solidFill>
                <a:effectLst/>
                <a:uLnTx/>
                <a:uFillTx/>
                <a:latin typeface="Arial"/>
                <a:ea typeface="+mn-ea"/>
                <a:cs typeface="+mn-cs"/>
              </a:rPr>
              <a:t>), </a:t>
            </a:r>
            <a:r>
              <a:rPr kumimoji="0" lang="en-IE"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demonstrative actions and a </a:t>
            </a:r>
            <a:r>
              <a:rPr kumimoji="0" lang="en-IE" sz="2000" b="1"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National Reporting System </a:t>
            </a:r>
            <a:r>
              <a:rPr kumimoji="0" lang="en-IE" sz="2000" b="0" i="0" u="none" strike="noStrike" kern="100" cap="none" spc="0" normalizeH="0" baseline="0" noProof="0" dirty="0">
                <a:ln>
                  <a:noFill/>
                </a:ln>
                <a:solidFill>
                  <a:srgbClr val="4D4D4D"/>
                </a:solidFill>
                <a:effectLst/>
                <a:uLnTx/>
                <a:uFillTx/>
                <a:latin typeface="Arial"/>
                <a:ea typeface="+mn-ea"/>
                <a:cs typeface="Times New Roman" panose="02020603050405020304" pitchFamily="18" charset="0"/>
              </a:rPr>
              <a:t>that is being used to gather data from ports and to report into DONA.</a:t>
            </a:r>
            <a:endParaRPr kumimoji="0" lang="en-IE" sz="2000" b="0" i="0" u="none" strike="noStrike" kern="1200" cap="none" spc="0" normalizeH="0" baseline="0" noProof="0" dirty="0">
              <a:ln>
                <a:noFill/>
              </a:ln>
              <a:solidFill>
                <a:srgbClr val="4D4D4D"/>
              </a:solidFill>
              <a:effectLst/>
              <a:uLnTx/>
              <a:uFillTx/>
              <a:latin typeface="Arial"/>
              <a:ea typeface="+mn-ea"/>
              <a:cs typeface="+mn-cs"/>
            </a:endParaRPr>
          </a:p>
        </p:txBody>
      </p:sp>
      <p:pic>
        <p:nvPicPr>
          <p:cNvPr id="4" name="Imagen 3">
            <a:extLst>
              <a:ext uri="{FF2B5EF4-FFF2-40B4-BE49-F238E27FC236}">
                <a16:creationId xmlns:a16="http://schemas.microsoft.com/office/drawing/2014/main" id="{30879F8F-AD82-92E9-8643-3D2C50F19ADF}"/>
              </a:ext>
            </a:extLst>
          </p:cNvPr>
          <p:cNvPicPr>
            <a:picLocks noChangeAspect="1"/>
          </p:cNvPicPr>
          <p:nvPr/>
        </p:nvPicPr>
        <p:blipFill>
          <a:blip r:embed="rId4"/>
          <a:stretch>
            <a:fillRect/>
          </a:stretch>
        </p:blipFill>
        <p:spPr>
          <a:xfrm>
            <a:off x="9172154" y="6217409"/>
            <a:ext cx="3019846" cy="790685"/>
          </a:xfrm>
          <a:prstGeom prst="rect">
            <a:avLst/>
          </a:prstGeom>
        </p:spPr>
      </p:pic>
      <p:pic>
        <p:nvPicPr>
          <p:cNvPr id="6" name="Imagen 5">
            <a:extLst>
              <a:ext uri="{FF2B5EF4-FFF2-40B4-BE49-F238E27FC236}">
                <a16:creationId xmlns:a16="http://schemas.microsoft.com/office/drawing/2014/main" id="{6B8D9CAB-D69E-C2E2-1DD9-49DA56611F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0515" y="281797"/>
            <a:ext cx="7603490" cy="727075"/>
          </a:xfrm>
          <a:prstGeom prst="rect">
            <a:avLst/>
          </a:prstGeom>
        </p:spPr>
      </p:pic>
    </p:spTree>
    <p:extLst>
      <p:ext uri="{BB962C8B-B14F-4D97-AF65-F5344CB8AC3E}">
        <p14:creationId xmlns:p14="http://schemas.microsoft.com/office/powerpoint/2010/main" val="1667481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D5E1B8-94BA-A078-6C4F-478305DF1549}"/>
              </a:ext>
            </a:extLst>
          </p:cNvPr>
          <p:cNvSpPr>
            <a:spLocks noGrp="1"/>
          </p:cNvSpPr>
          <p:nvPr>
            <p:ph idx="1"/>
          </p:nvPr>
        </p:nvSpPr>
        <p:spPr>
          <a:xfrm>
            <a:off x="856422" y="433579"/>
            <a:ext cx="10905699" cy="4826845"/>
          </a:xfrm>
        </p:spPr>
        <p:txBody>
          <a:bodyPr/>
          <a:lstStyle/>
          <a:p>
            <a:pPr marL="0" indent="0"/>
            <a:r>
              <a:rPr lang="en-GB" sz="2400" kern="100" dirty="0">
                <a:latin typeface="+mj-lt"/>
                <a:cs typeface="Times New Roman" panose="02020603050405020304" pitchFamily="18" charset="0"/>
              </a:rPr>
              <a:t> method for collecting data </a:t>
            </a:r>
          </a:p>
          <a:p>
            <a:pPr marL="457200" lvl="1" indent="0"/>
            <a:r>
              <a:rPr lang="en-GB" kern="100" dirty="0">
                <a:latin typeface="+mj-lt"/>
                <a:cs typeface="Times New Roman" panose="02020603050405020304" pitchFamily="18" charset="0"/>
              </a:rPr>
              <a:t> Data are obtained by a specific person with this </a:t>
            </a:r>
            <a:r>
              <a:rPr lang="en-GB" b="1" kern="100" dirty="0">
                <a:latin typeface="+mj-lt"/>
                <a:cs typeface="Times New Roman" panose="02020603050405020304" pitchFamily="18" charset="0"/>
              </a:rPr>
              <a:t>role at the port</a:t>
            </a:r>
            <a:r>
              <a:rPr lang="en-GB" kern="100" dirty="0">
                <a:latin typeface="+mj-lt"/>
                <a:cs typeface="Times New Roman" panose="02020603050405020304" pitchFamily="18" charset="0"/>
              </a:rPr>
              <a:t>.</a:t>
            </a:r>
          </a:p>
          <a:p>
            <a:pPr marL="457200" lvl="1" indent="0"/>
            <a:r>
              <a:rPr lang="en-GB" kern="100" dirty="0">
                <a:latin typeface="+mj-lt"/>
                <a:cs typeface="Times New Roman" panose="02020603050405020304" pitchFamily="18" charset="0"/>
              </a:rPr>
              <a:t> </a:t>
            </a:r>
            <a:r>
              <a:rPr lang="en-US" kern="100" dirty="0">
                <a:latin typeface="+mj-lt"/>
                <a:cs typeface="Times New Roman" panose="02020603050405020304" pitchFamily="18" charset="0"/>
              </a:rPr>
              <a:t>In ports with an ongoing Project (for example, Mares Circulares, Upcycling the Oceans, or others), this role is normally assumed by the project. In ports with no specific Project, this role is assumed by the Port Authority (as currently in Marín and Vigo ports). </a:t>
            </a:r>
          </a:p>
          <a:p>
            <a:pPr marL="0" indent="0"/>
            <a:r>
              <a:rPr lang="en-IE" dirty="0"/>
              <a:t>Involvement of fishers</a:t>
            </a:r>
          </a:p>
          <a:p>
            <a:pPr marL="457200" lvl="1" indent="0"/>
            <a:r>
              <a:rPr lang="en-IE" dirty="0"/>
              <a:t> Each initiative includes its own activities to involve local fishers. We estimate that around </a:t>
            </a:r>
            <a:r>
              <a:rPr lang="en-IE" b="1" dirty="0"/>
              <a:t>1.200 fishers </a:t>
            </a:r>
            <a:r>
              <a:rPr lang="en-IE" dirty="0"/>
              <a:t>and </a:t>
            </a:r>
            <a:r>
              <a:rPr lang="en-IE" b="1" dirty="0"/>
              <a:t>10% of the fishing fleet </a:t>
            </a:r>
            <a:r>
              <a:rPr lang="en-IE" dirty="0"/>
              <a:t>are already involved. </a:t>
            </a:r>
          </a:p>
          <a:p>
            <a:pPr marL="84138" lvl="1" indent="0"/>
            <a:r>
              <a:rPr lang="en-IE" sz="2400" dirty="0"/>
              <a:t>Involvement of port authorities</a:t>
            </a:r>
          </a:p>
          <a:p>
            <a:pPr marL="457200" lvl="1" indent="0"/>
            <a:r>
              <a:rPr lang="en-IE" dirty="0"/>
              <a:t> They have the responsibility to report data to the Ministry. </a:t>
            </a:r>
            <a:r>
              <a:rPr lang="en-IE" b="1" dirty="0"/>
              <a:t>Training workshops </a:t>
            </a:r>
            <a:r>
              <a:rPr lang="en-IE" dirty="0"/>
              <a:t>in September and October 2024.</a:t>
            </a:r>
          </a:p>
          <a:p>
            <a:pPr marL="457200" lvl="1" indent="0"/>
            <a:endParaRPr lang="en-IE" dirty="0"/>
          </a:p>
          <a:p>
            <a:pPr marL="84138" lvl="1" indent="0">
              <a:buNone/>
            </a:pPr>
            <a:endParaRPr lang="en-IE" sz="2400" dirty="0"/>
          </a:p>
        </p:txBody>
      </p:sp>
      <p:pic>
        <p:nvPicPr>
          <p:cNvPr id="8" name="Imagen 7">
            <a:extLst>
              <a:ext uri="{FF2B5EF4-FFF2-40B4-BE49-F238E27FC236}">
                <a16:creationId xmlns:a16="http://schemas.microsoft.com/office/drawing/2014/main" id="{EF920917-E1B7-A204-E5F2-CD70AD1DF013}"/>
              </a:ext>
            </a:extLst>
          </p:cNvPr>
          <p:cNvPicPr>
            <a:picLocks noChangeAspect="1"/>
          </p:cNvPicPr>
          <p:nvPr/>
        </p:nvPicPr>
        <p:blipFill>
          <a:blip r:embed="rId2"/>
          <a:stretch>
            <a:fillRect/>
          </a:stretch>
        </p:blipFill>
        <p:spPr>
          <a:xfrm>
            <a:off x="9172154" y="6188337"/>
            <a:ext cx="3019846" cy="790685"/>
          </a:xfrm>
          <a:prstGeom prst="rect">
            <a:avLst/>
          </a:prstGeom>
        </p:spPr>
      </p:pic>
      <p:pic>
        <p:nvPicPr>
          <p:cNvPr id="4" name="Imagen 3">
            <a:extLst>
              <a:ext uri="{FF2B5EF4-FFF2-40B4-BE49-F238E27FC236}">
                <a16:creationId xmlns:a16="http://schemas.microsoft.com/office/drawing/2014/main" id="{7F40ABE8-641B-CA86-8692-901046E6D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515" y="281797"/>
            <a:ext cx="7603490" cy="727075"/>
          </a:xfrm>
          <a:prstGeom prst="rect">
            <a:avLst/>
          </a:prstGeom>
        </p:spPr>
      </p:pic>
      <p:graphicFrame>
        <p:nvGraphicFramePr>
          <p:cNvPr id="7" name="Tabla 6">
            <a:extLst>
              <a:ext uri="{FF2B5EF4-FFF2-40B4-BE49-F238E27FC236}">
                <a16:creationId xmlns:a16="http://schemas.microsoft.com/office/drawing/2014/main" id="{43C4210E-6025-65B1-7F5C-1C8C77CD5AF1}"/>
              </a:ext>
            </a:extLst>
          </p:cNvPr>
          <p:cNvGraphicFramePr>
            <a:graphicFrameLocks noGrp="1"/>
          </p:cNvGraphicFramePr>
          <p:nvPr>
            <p:extLst>
              <p:ext uri="{D42A27DB-BD31-4B8C-83A1-F6EECF244321}">
                <p14:modId xmlns:p14="http://schemas.microsoft.com/office/powerpoint/2010/main" val="1273165005"/>
              </p:ext>
            </p:extLst>
          </p:nvPr>
        </p:nvGraphicFramePr>
        <p:xfrm>
          <a:off x="3208604" y="5762225"/>
          <a:ext cx="5254785" cy="852224"/>
        </p:xfrm>
        <a:graphic>
          <a:graphicData uri="http://schemas.openxmlformats.org/drawingml/2006/table">
            <a:tbl>
              <a:tblPr firstRow="1" bandRow="1">
                <a:tableStyleId>{5C22544A-7EE6-4342-B048-85BDC9FD1C3A}</a:tableStyleId>
              </a:tblPr>
              <a:tblGrid>
                <a:gridCol w="1751595">
                  <a:extLst>
                    <a:ext uri="{9D8B030D-6E8A-4147-A177-3AD203B41FA5}">
                      <a16:colId xmlns:a16="http://schemas.microsoft.com/office/drawing/2014/main" val="1213747329"/>
                    </a:ext>
                  </a:extLst>
                </a:gridCol>
                <a:gridCol w="1751595">
                  <a:extLst>
                    <a:ext uri="{9D8B030D-6E8A-4147-A177-3AD203B41FA5}">
                      <a16:colId xmlns:a16="http://schemas.microsoft.com/office/drawing/2014/main" val="2949044259"/>
                    </a:ext>
                  </a:extLst>
                </a:gridCol>
                <a:gridCol w="1751595">
                  <a:extLst>
                    <a:ext uri="{9D8B030D-6E8A-4147-A177-3AD203B41FA5}">
                      <a16:colId xmlns:a16="http://schemas.microsoft.com/office/drawing/2014/main" val="4278268401"/>
                    </a:ext>
                  </a:extLst>
                </a:gridCol>
              </a:tblGrid>
              <a:tr h="305970">
                <a:tc>
                  <a:txBody>
                    <a:bodyPr/>
                    <a:lstStyle/>
                    <a:p>
                      <a:pPr algn="ctr"/>
                      <a:r>
                        <a:rPr lang="es-ES" sz="1400" dirty="0" err="1">
                          <a:solidFill>
                            <a:srgbClr val="724640"/>
                          </a:solidFill>
                        </a:rPr>
                        <a:t>Year</a:t>
                      </a:r>
                      <a:endParaRPr lang="es-ES" sz="1400" dirty="0">
                        <a:solidFill>
                          <a:srgbClr val="724640"/>
                        </a:solidFill>
                      </a:endParaRPr>
                    </a:p>
                  </a:txBody>
                  <a:tcPr anchor="ctr">
                    <a:lnR w="12700" cap="flat" cmpd="sng" algn="ctr">
                      <a:solidFill>
                        <a:srgbClr val="D76132"/>
                      </a:solidFill>
                      <a:prstDash val="solid"/>
                      <a:round/>
                      <a:headEnd type="none" w="med" len="med"/>
                      <a:tailEnd type="none" w="med" len="med"/>
                    </a:lnR>
                    <a:lnB w="38100" cmpd="sng">
                      <a:noFill/>
                    </a:lnB>
                    <a:solidFill>
                      <a:schemeClr val="bg1"/>
                    </a:solidFill>
                  </a:tcPr>
                </a:tc>
                <a:tc>
                  <a:txBody>
                    <a:bodyPr/>
                    <a:lstStyle/>
                    <a:p>
                      <a:pPr algn="ctr"/>
                      <a:r>
                        <a:rPr lang="es-ES" sz="1400" dirty="0">
                          <a:solidFill>
                            <a:srgbClr val="724640"/>
                          </a:solidFill>
                        </a:rPr>
                        <a:t>2022</a:t>
                      </a:r>
                    </a:p>
                  </a:txBody>
                  <a:tcPr anchor="ctr">
                    <a:lnL w="12700" cap="flat" cmpd="sng" algn="ctr">
                      <a:solidFill>
                        <a:srgbClr val="D76132"/>
                      </a:solidFill>
                      <a:prstDash val="solid"/>
                      <a:round/>
                      <a:headEnd type="none" w="med" len="med"/>
                      <a:tailEnd type="none" w="med" len="med"/>
                    </a:lnL>
                    <a:lnR w="12700" cap="flat" cmpd="sng" algn="ctr">
                      <a:solidFill>
                        <a:srgbClr val="D76132"/>
                      </a:solidFill>
                      <a:prstDash val="solid"/>
                      <a:round/>
                      <a:headEnd type="none" w="med" len="med"/>
                      <a:tailEnd type="none" w="med" len="med"/>
                    </a:lnR>
                    <a:lnB w="38100" cmpd="sng">
                      <a:noFill/>
                    </a:lnB>
                    <a:solidFill>
                      <a:schemeClr val="bg1"/>
                    </a:solidFill>
                  </a:tcPr>
                </a:tc>
                <a:tc>
                  <a:txBody>
                    <a:bodyPr/>
                    <a:lstStyle/>
                    <a:p>
                      <a:pPr algn="ctr"/>
                      <a:r>
                        <a:rPr lang="es-ES" sz="1400" dirty="0">
                          <a:solidFill>
                            <a:srgbClr val="724640"/>
                          </a:solidFill>
                        </a:rPr>
                        <a:t>2023</a:t>
                      </a:r>
                    </a:p>
                  </a:txBody>
                  <a:tcPr anchor="ctr">
                    <a:lnL w="12700" cap="flat" cmpd="sng" algn="ctr">
                      <a:solidFill>
                        <a:srgbClr val="D76132"/>
                      </a:solidFill>
                      <a:prstDash val="solid"/>
                      <a:round/>
                      <a:headEnd type="none" w="med" len="med"/>
                      <a:tailEnd type="none" w="med" len="med"/>
                    </a:lnL>
                    <a:lnB w="38100" cmpd="sng">
                      <a:noFill/>
                    </a:lnB>
                    <a:solidFill>
                      <a:schemeClr val="bg1"/>
                    </a:solidFill>
                  </a:tcPr>
                </a:tc>
                <a:extLst>
                  <a:ext uri="{0D108BD9-81ED-4DB2-BD59-A6C34878D82A}">
                    <a16:rowId xmlns:a16="http://schemas.microsoft.com/office/drawing/2014/main" val="2653354731"/>
                  </a:ext>
                </a:extLst>
              </a:tr>
              <a:tr h="546254">
                <a:tc>
                  <a:txBody>
                    <a:bodyPr/>
                    <a:lstStyle/>
                    <a:p>
                      <a:pPr algn="ctr"/>
                      <a:r>
                        <a:rPr lang="es-ES" sz="1400" dirty="0"/>
                        <a:t>Total </a:t>
                      </a:r>
                      <a:r>
                        <a:rPr lang="es-ES" sz="1400" dirty="0" err="1"/>
                        <a:t>collected</a:t>
                      </a:r>
                      <a:r>
                        <a:rPr lang="es-ES" sz="1400" dirty="0"/>
                        <a:t> (ton)</a:t>
                      </a:r>
                    </a:p>
                  </a:txBody>
                  <a:tcPr anchor="ctr">
                    <a:lnL w="12700" cmpd="sng">
                      <a:noFill/>
                    </a:lnL>
                    <a:lnR w="12700" cap="flat" cmpd="sng" algn="ctr">
                      <a:solidFill>
                        <a:srgbClr val="D7613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BDBC9"/>
                    </a:solidFill>
                  </a:tcPr>
                </a:tc>
                <a:tc>
                  <a:txBody>
                    <a:bodyPr/>
                    <a:lstStyle/>
                    <a:p>
                      <a:pPr algn="ctr"/>
                      <a:r>
                        <a:rPr lang="es-ES" sz="1600" b="1" dirty="0">
                          <a:solidFill>
                            <a:srgbClr val="724640"/>
                          </a:solidFill>
                        </a:rPr>
                        <a:t>144,24</a:t>
                      </a:r>
                    </a:p>
                  </a:txBody>
                  <a:tcPr anchor="ctr">
                    <a:lnL w="12700" cap="flat" cmpd="sng" algn="ctr">
                      <a:solidFill>
                        <a:srgbClr val="D76132"/>
                      </a:solidFill>
                      <a:prstDash val="solid"/>
                      <a:round/>
                      <a:headEnd type="none" w="med" len="med"/>
                      <a:tailEnd type="none" w="med" len="med"/>
                    </a:lnL>
                    <a:lnR w="12700" cap="flat" cmpd="sng" algn="ctr">
                      <a:solidFill>
                        <a:srgbClr val="D7613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BDBC9"/>
                    </a:solidFill>
                  </a:tcPr>
                </a:tc>
                <a:tc>
                  <a:txBody>
                    <a:bodyPr/>
                    <a:lstStyle/>
                    <a:p>
                      <a:pPr algn="ctr"/>
                      <a:r>
                        <a:rPr lang="es-ES" sz="1600" b="1" dirty="0">
                          <a:solidFill>
                            <a:srgbClr val="724640"/>
                          </a:solidFill>
                        </a:rPr>
                        <a:t>152,87</a:t>
                      </a:r>
                    </a:p>
                  </a:txBody>
                  <a:tcPr anchor="ctr">
                    <a:lnL w="12700" cap="flat" cmpd="sng" algn="ctr">
                      <a:solidFill>
                        <a:srgbClr val="D7613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BDBC9"/>
                    </a:solidFill>
                  </a:tcPr>
                </a:tc>
                <a:extLst>
                  <a:ext uri="{0D108BD9-81ED-4DB2-BD59-A6C34878D82A}">
                    <a16:rowId xmlns:a16="http://schemas.microsoft.com/office/drawing/2014/main" val="2275087899"/>
                  </a:ext>
                </a:extLst>
              </a:tr>
            </a:tbl>
          </a:graphicData>
        </a:graphic>
      </p:graphicFrame>
    </p:spTree>
    <p:extLst>
      <p:ext uri="{BB962C8B-B14F-4D97-AF65-F5344CB8AC3E}">
        <p14:creationId xmlns:p14="http://schemas.microsoft.com/office/powerpoint/2010/main" val="1721948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DB80082A-4C88-43C2-B2BF-B549E05E578E}"/>
              </a:ext>
            </a:extLst>
          </p:cNvPr>
          <p:cNvSpPr>
            <a:spLocks noGrp="1"/>
          </p:cNvSpPr>
          <p:nvPr>
            <p:ph type="body" sz="quarter" idx="10"/>
          </p:nvPr>
        </p:nvSpPr>
        <p:spPr>
          <a:xfrm>
            <a:off x="5231150" y="1953879"/>
            <a:ext cx="6198849" cy="1889918"/>
          </a:xfrm>
        </p:spPr>
        <p:txBody>
          <a:bodyPr/>
          <a:lstStyle/>
          <a:p>
            <a:r>
              <a:rPr lang="en-US" dirty="0"/>
              <a:t>MARINE LITTER SEMINAR.</a:t>
            </a:r>
          </a:p>
          <a:p>
            <a:r>
              <a:rPr lang="en-US" dirty="0"/>
              <a:t>FISHING GEAR. EXTENDED PRODUCER RESPONSIBILITY</a:t>
            </a:r>
            <a:endParaRPr lang="es-ES" dirty="0"/>
          </a:p>
        </p:txBody>
      </p:sp>
      <p:sp>
        <p:nvSpPr>
          <p:cNvPr id="4" name="Marcador de texto 3">
            <a:extLst>
              <a:ext uri="{FF2B5EF4-FFF2-40B4-BE49-F238E27FC236}">
                <a16:creationId xmlns:a16="http://schemas.microsoft.com/office/drawing/2014/main" id="{8B72D166-5A93-48DE-BE4C-82660C18FE10}"/>
              </a:ext>
            </a:extLst>
          </p:cNvPr>
          <p:cNvSpPr>
            <a:spLocks noGrp="1"/>
          </p:cNvSpPr>
          <p:nvPr>
            <p:ph type="body" sz="quarter" idx="11"/>
          </p:nvPr>
        </p:nvSpPr>
        <p:spPr/>
        <p:txBody>
          <a:bodyPr/>
          <a:lstStyle/>
          <a:p>
            <a:r>
              <a:rPr lang="es-ES" dirty="0"/>
              <a:t>5</a:t>
            </a:r>
          </a:p>
        </p:txBody>
      </p:sp>
    </p:spTree>
    <p:extLst>
      <p:ext uri="{BB962C8B-B14F-4D97-AF65-F5344CB8AC3E}">
        <p14:creationId xmlns:p14="http://schemas.microsoft.com/office/powerpoint/2010/main" val="2816103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Marine </a:t>
            </a:r>
            <a:r>
              <a:rPr lang="es-ES" dirty="0" err="1"/>
              <a:t>Litter</a:t>
            </a:r>
            <a:r>
              <a:rPr lang="es-ES" dirty="0"/>
              <a:t> </a:t>
            </a:r>
            <a:r>
              <a:rPr lang="es-ES" dirty="0" err="1"/>
              <a:t>Seminar</a:t>
            </a:r>
            <a:endParaRPr lang="es-ES" dirty="0"/>
          </a:p>
        </p:txBody>
      </p:sp>
      <p:sp>
        <p:nvSpPr>
          <p:cNvPr id="3" name="Marcador de texto 2"/>
          <p:cNvSpPr>
            <a:spLocks noGrp="1"/>
          </p:cNvSpPr>
          <p:nvPr>
            <p:ph type="body" sz="quarter" idx="18"/>
          </p:nvPr>
        </p:nvSpPr>
        <p:spPr/>
        <p:txBody>
          <a:bodyPr/>
          <a:lstStyle/>
          <a:p>
            <a:r>
              <a:rPr lang="es-ES" sz="1800" u="sng" dirty="0" err="1"/>
              <a:t>Goals</a:t>
            </a:r>
            <a:endParaRPr lang="es-ES" u="sng" dirty="0"/>
          </a:p>
        </p:txBody>
      </p:sp>
      <p:sp>
        <p:nvSpPr>
          <p:cNvPr id="4" name="Marcador de texto 3"/>
          <p:cNvSpPr>
            <a:spLocks noGrp="1"/>
          </p:cNvSpPr>
          <p:nvPr>
            <p:ph type="body" sz="quarter" idx="15"/>
          </p:nvPr>
        </p:nvSpPr>
        <p:spPr/>
        <p:txBody>
          <a:bodyPr/>
          <a:lstStyle/>
          <a:p>
            <a:pPr algn="just"/>
            <a:r>
              <a:rPr lang="en-US" dirty="0"/>
              <a:t>The main goal was to lay the foundations for a more coherent, effective, and sustainable management system that ensures compliance with producers' obligations and contributes to a real circular economy in the fishing sector.</a:t>
            </a:r>
            <a:endParaRPr lang="es-ES" dirty="0"/>
          </a:p>
          <a:p>
            <a:endParaRPr lang="es-ES" dirty="0"/>
          </a:p>
        </p:txBody>
      </p:sp>
      <p:sp>
        <p:nvSpPr>
          <p:cNvPr id="5" name="Marcador de texto 4"/>
          <p:cNvSpPr>
            <a:spLocks noGrp="1"/>
          </p:cNvSpPr>
          <p:nvPr>
            <p:ph type="body" sz="quarter" idx="19"/>
          </p:nvPr>
        </p:nvSpPr>
        <p:spPr/>
        <p:txBody>
          <a:bodyPr/>
          <a:lstStyle/>
          <a:p>
            <a:r>
              <a:rPr lang="es-ES" sz="1800" u="sng" dirty="0" err="1"/>
              <a:t>Atendees</a:t>
            </a:r>
            <a:endParaRPr lang="es-ES" u="sng" dirty="0"/>
          </a:p>
        </p:txBody>
      </p:sp>
      <p:sp>
        <p:nvSpPr>
          <p:cNvPr id="6" name="Marcador de texto 5"/>
          <p:cNvSpPr>
            <a:spLocks noGrp="1"/>
          </p:cNvSpPr>
          <p:nvPr>
            <p:ph type="body" sz="quarter" idx="20"/>
          </p:nvPr>
        </p:nvSpPr>
        <p:spPr/>
        <p:txBody>
          <a:bodyPr/>
          <a:lstStyle/>
          <a:p>
            <a:pPr marL="171450" indent="-171450">
              <a:buFont typeface="Arial" panose="020B0604020202020204" pitchFamily="34" charset="0"/>
              <a:buChar char="•"/>
            </a:pPr>
            <a:r>
              <a:rPr lang="es-ES" dirty="0" err="1"/>
              <a:t>Waste</a:t>
            </a:r>
            <a:r>
              <a:rPr lang="es-ES" dirty="0"/>
              <a:t> </a:t>
            </a:r>
            <a:r>
              <a:rPr lang="es-ES" dirty="0" err="1"/>
              <a:t>management</a:t>
            </a:r>
            <a:r>
              <a:rPr lang="es-ES" dirty="0"/>
              <a:t> </a:t>
            </a:r>
            <a:r>
              <a:rPr lang="es-ES" dirty="0" err="1"/>
              <a:t>companies</a:t>
            </a:r>
            <a:endParaRPr lang="es-ES" dirty="0"/>
          </a:p>
          <a:p>
            <a:pPr marL="171450" indent="-171450">
              <a:buFont typeface="Arial" panose="020B0604020202020204" pitchFamily="34" charset="0"/>
              <a:buChar char="•"/>
            </a:pPr>
            <a:r>
              <a:rPr lang="es-ES" dirty="0"/>
              <a:t>Port </a:t>
            </a:r>
            <a:r>
              <a:rPr lang="es-ES" dirty="0" err="1"/>
              <a:t>Authorities</a:t>
            </a:r>
            <a:endParaRPr lang="es-ES" dirty="0"/>
          </a:p>
          <a:p>
            <a:pPr marL="171450" indent="-171450">
              <a:buFont typeface="Arial" panose="020B0604020202020204" pitchFamily="34" charset="0"/>
              <a:buChar char="•"/>
            </a:pPr>
            <a:r>
              <a:rPr lang="es-ES" dirty="0" err="1"/>
              <a:t>Fishing</a:t>
            </a:r>
            <a:r>
              <a:rPr lang="es-ES" dirty="0"/>
              <a:t> </a:t>
            </a:r>
            <a:r>
              <a:rPr lang="es-ES" dirty="0" err="1"/>
              <a:t>gear</a:t>
            </a:r>
            <a:r>
              <a:rPr lang="es-ES" dirty="0"/>
              <a:t> </a:t>
            </a:r>
            <a:r>
              <a:rPr lang="es-ES" dirty="0" err="1"/>
              <a:t>producers</a:t>
            </a:r>
            <a:endParaRPr lang="es-ES" dirty="0"/>
          </a:p>
          <a:p>
            <a:pPr marL="171450" indent="-171450">
              <a:buFont typeface="Arial" panose="020B0604020202020204" pitchFamily="34" charset="0"/>
              <a:buChar char="•"/>
            </a:pPr>
            <a:r>
              <a:rPr lang="es-ES" dirty="0" err="1"/>
              <a:t>Environmental</a:t>
            </a:r>
            <a:r>
              <a:rPr lang="es-ES" dirty="0"/>
              <a:t> </a:t>
            </a:r>
            <a:r>
              <a:rPr lang="es-ES" dirty="0" err="1"/>
              <a:t>Associations</a:t>
            </a:r>
            <a:endParaRPr lang="es-ES" dirty="0"/>
          </a:p>
          <a:p>
            <a:pPr marL="171450" indent="-171450">
              <a:buFont typeface="Arial" panose="020B0604020202020204" pitchFamily="34" charset="0"/>
              <a:buChar char="•"/>
            </a:pPr>
            <a:r>
              <a:rPr lang="es-ES" dirty="0" err="1"/>
              <a:t>Public</a:t>
            </a:r>
            <a:r>
              <a:rPr lang="es-ES" dirty="0"/>
              <a:t> </a:t>
            </a:r>
            <a:r>
              <a:rPr lang="es-ES" dirty="0" err="1"/>
              <a:t>Administration</a:t>
            </a:r>
            <a:endParaRPr lang="es-ES" dirty="0"/>
          </a:p>
        </p:txBody>
      </p:sp>
      <p:sp>
        <p:nvSpPr>
          <p:cNvPr id="7" name="Marcador de texto 6"/>
          <p:cNvSpPr>
            <a:spLocks noGrp="1"/>
          </p:cNvSpPr>
          <p:nvPr>
            <p:ph type="body" sz="quarter" idx="21"/>
          </p:nvPr>
        </p:nvSpPr>
        <p:spPr/>
        <p:txBody>
          <a:bodyPr/>
          <a:lstStyle/>
          <a:p>
            <a:r>
              <a:rPr lang="es-ES" sz="1600" u="sng" dirty="0" err="1"/>
              <a:t>Main</a:t>
            </a:r>
            <a:r>
              <a:rPr lang="es-ES" sz="1600" u="sng" dirty="0"/>
              <a:t> </a:t>
            </a:r>
            <a:r>
              <a:rPr lang="es-ES" sz="1600" u="sng" dirty="0" err="1"/>
              <a:t>results</a:t>
            </a:r>
            <a:r>
              <a:rPr lang="es-ES" sz="1600" u="sng" dirty="0"/>
              <a:t> </a:t>
            </a:r>
          </a:p>
        </p:txBody>
      </p:sp>
      <p:sp>
        <p:nvSpPr>
          <p:cNvPr id="8" name="Marcador de texto 7"/>
          <p:cNvSpPr>
            <a:spLocks noGrp="1"/>
          </p:cNvSpPr>
          <p:nvPr>
            <p:ph type="body" sz="quarter" idx="22"/>
          </p:nvPr>
        </p:nvSpPr>
        <p:spPr/>
        <p:txBody>
          <a:bodyPr/>
          <a:lstStyle/>
          <a:p>
            <a:pPr algn="just"/>
            <a:r>
              <a:rPr lang="en-US" dirty="0"/>
              <a:t>Sharing of identified needs and analysis of how to move forward with the implementation of the RAP for fishing gear.</a:t>
            </a:r>
            <a:endParaRPr lang="es-ES" dirty="0"/>
          </a:p>
          <a:p>
            <a:endParaRPr lang="es-ES" dirty="0"/>
          </a:p>
        </p:txBody>
      </p:sp>
      <p:sp>
        <p:nvSpPr>
          <p:cNvPr id="9" name="Marcador de texto 8"/>
          <p:cNvSpPr>
            <a:spLocks noGrp="1"/>
          </p:cNvSpPr>
          <p:nvPr>
            <p:ph type="body" sz="quarter" idx="23"/>
          </p:nvPr>
        </p:nvSpPr>
        <p:spPr/>
        <p:txBody>
          <a:bodyPr/>
          <a:lstStyle/>
          <a:p>
            <a:r>
              <a:rPr lang="es-ES" sz="1600" u="sng" dirty="0" err="1"/>
              <a:t>Discussed</a:t>
            </a:r>
            <a:r>
              <a:rPr lang="es-ES" sz="1600" u="sng" dirty="0"/>
              <a:t> </a:t>
            </a:r>
            <a:r>
              <a:rPr lang="es-ES" sz="1600" u="sng" dirty="0" err="1"/>
              <a:t>topics</a:t>
            </a:r>
            <a:endParaRPr lang="es-ES" sz="1600" u="sng" dirty="0"/>
          </a:p>
        </p:txBody>
      </p:sp>
      <p:sp>
        <p:nvSpPr>
          <p:cNvPr id="10" name="Marcador de texto 9"/>
          <p:cNvSpPr>
            <a:spLocks noGrp="1"/>
          </p:cNvSpPr>
          <p:nvPr>
            <p:ph type="body" sz="quarter" idx="24"/>
          </p:nvPr>
        </p:nvSpPr>
        <p:spPr>
          <a:xfrm>
            <a:off x="9067724" y="3450343"/>
            <a:ext cx="2514289" cy="2306567"/>
          </a:xfrm>
        </p:spPr>
        <p:txBody>
          <a:bodyPr/>
          <a:lstStyle/>
          <a:p>
            <a:pPr marL="228600" indent="-228600" algn="just">
              <a:buFont typeface="+mj-lt"/>
              <a:buAutoNum type="arabicPeriod"/>
            </a:pPr>
            <a:r>
              <a:rPr lang="es-ES" u="sng" dirty="0"/>
              <a:t>Transversal </a:t>
            </a:r>
            <a:r>
              <a:rPr lang="es-ES" u="sng" dirty="0" err="1"/>
              <a:t>aspects</a:t>
            </a:r>
            <a:r>
              <a:rPr lang="es-ES" u="sng" dirty="0"/>
              <a:t>: </a:t>
            </a:r>
            <a:r>
              <a:rPr lang="es-ES" dirty="0" err="1"/>
              <a:t>fishing</a:t>
            </a:r>
            <a:r>
              <a:rPr lang="es-ES" dirty="0"/>
              <a:t> </a:t>
            </a:r>
            <a:r>
              <a:rPr lang="es-ES" dirty="0" err="1"/>
              <a:t>gear</a:t>
            </a:r>
            <a:r>
              <a:rPr lang="es-ES" dirty="0"/>
              <a:t> </a:t>
            </a:r>
            <a:r>
              <a:rPr lang="es-ES" dirty="0" err="1"/>
              <a:t>producer</a:t>
            </a:r>
            <a:r>
              <a:rPr lang="es-ES" dirty="0"/>
              <a:t> </a:t>
            </a:r>
            <a:r>
              <a:rPr lang="es-ES" dirty="0" err="1"/>
              <a:t>definition</a:t>
            </a:r>
            <a:r>
              <a:rPr lang="es-ES" dirty="0"/>
              <a:t>, </a:t>
            </a:r>
            <a:r>
              <a:rPr lang="es-ES" dirty="0" err="1"/>
              <a:t>recreational</a:t>
            </a:r>
            <a:r>
              <a:rPr lang="es-ES" dirty="0"/>
              <a:t> </a:t>
            </a:r>
            <a:r>
              <a:rPr lang="es-ES" dirty="0" err="1"/>
              <a:t>fishing</a:t>
            </a:r>
            <a:endParaRPr lang="es-ES" dirty="0"/>
          </a:p>
          <a:p>
            <a:pPr marL="228600" indent="-228600" algn="just">
              <a:buFont typeface="+mj-lt"/>
              <a:buAutoNum type="arabicPeriod"/>
            </a:pPr>
            <a:r>
              <a:rPr lang="es-ES" u="sng" dirty="0" err="1"/>
              <a:t>Traceability</a:t>
            </a:r>
            <a:r>
              <a:rPr lang="es-ES" dirty="0"/>
              <a:t> in </a:t>
            </a:r>
            <a:r>
              <a:rPr lang="es-ES" dirty="0" err="1"/>
              <a:t>fishing</a:t>
            </a:r>
            <a:r>
              <a:rPr lang="es-ES" dirty="0"/>
              <a:t> </a:t>
            </a:r>
            <a:r>
              <a:rPr lang="es-ES" dirty="0" err="1"/>
              <a:t>gear</a:t>
            </a:r>
            <a:endParaRPr lang="es-ES" dirty="0"/>
          </a:p>
          <a:p>
            <a:pPr marL="228600" indent="-228600" algn="just">
              <a:buFont typeface="+mj-lt"/>
              <a:buAutoNum type="arabicPeriod"/>
            </a:pPr>
            <a:r>
              <a:rPr lang="es-ES" u="sng" dirty="0" err="1"/>
              <a:t>Waste</a:t>
            </a:r>
            <a:r>
              <a:rPr lang="es-ES" u="sng" dirty="0"/>
              <a:t> </a:t>
            </a:r>
            <a:r>
              <a:rPr lang="es-ES" u="sng" dirty="0" err="1"/>
              <a:t>managements</a:t>
            </a:r>
            <a:r>
              <a:rPr lang="es-ES" u="sng" dirty="0"/>
              <a:t> </a:t>
            </a:r>
            <a:r>
              <a:rPr lang="es-ES" u="sng" dirty="0" err="1"/>
              <a:t>models</a:t>
            </a:r>
            <a:r>
              <a:rPr lang="es-ES" u="sng" dirty="0"/>
              <a:t> in </a:t>
            </a:r>
            <a:r>
              <a:rPr lang="es-ES" u="sng" dirty="0" err="1"/>
              <a:t>ports</a:t>
            </a:r>
            <a:r>
              <a:rPr lang="es-ES" u="sng" dirty="0"/>
              <a:t>: </a:t>
            </a:r>
            <a:r>
              <a:rPr lang="es-ES" dirty="0" err="1"/>
              <a:t>collection</a:t>
            </a:r>
            <a:r>
              <a:rPr lang="es-ES" dirty="0"/>
              <a:t>, </a:t>
            </a:r>
            <a:r>
              <a:rPr lang="es-ES" dirty="0" err="1"/>
              <a:t>cleaning</a:t>
            </a:r>
            <a:r>
              <a:rPr lang="es-ES" dirty="0"/>
              <a:t> and </a:t>
            </a:r>
            <a:r>
              <a:rPr lang="es-ES" dirty="0" err="1"/>
              <a:t>transport</a:t>
            </a:r>
            <a:r>
              <a:rPr lang="es-ES" dirty="0"/>
              <a:t>, </a:t>
            </a:r>
            <a:r>
              <a:rPr lang="es-ES" dirty="0" err="1"/>
              <a:t>improvement</a:t>
            </a:r>
            <a:r>
              <a:rPr lang="es-ES" dirty="0"/>
              <a:t> of </a:t>
            </a:r>
            <a:r>
              <a:rPr lang="es-ES" dirty="0" err="1"/>
              <a:t>materials</a:t>
            </a:r>
            <a:r>
              <a:rPr lang="es-ES" dirty="0"/>
              <a:t> and </a:t>
            </a:r>
            <a:r>
              <a:rPr lang="es-ES" dirty="0" err="1"/>
              <a:t>designing</a:t>
            </a:r>
            <a:endParaRPr lang="es-ES" dirty="0"/>
          </a:p>
        </p:txBody>
      </p:sp>
      <p:sp>
        <p:nvSpPr>
          <p:cNvPr id="11" name="Marcador de texto 10"/>
          <p:cNvSpPr>
            <a:spLocks noGrp="1"/>
          </p:cNvSpPr>
          <p:nvPr>
            <p:ph type="body" sz="quarter" idx="25"/>
          </p:nvPr>
        </p:nvSpPr>
        <p:spPr/>
        <p:txBody>
          <a:bodyPr/>
          <a:lstStyle/>
          <a:p>
            <a:r>
              <a:rPr lang="es-ES" dirty="0"/>
              <a:t>08-09 </a:t>
            </a:r>
            <a:r>
              <a:rPr lang="es-ES" dirty="0" err="1"/>
              <a:t>October</a:t>
            </a:r>
            <a:r>
              <a:rPr lang="es-ES" dirty="0"/>
              <a:t>, 2025 (Valsaín</a:t>
            </a:r>
            <a:r>
              <a:rPr lang="es-ES"/>
              <a:t>, Segovia)</a:t>
            </a:r>
            <a:endParaRPr lang="es-ES" dirty="0"/>
          </a:p>
        </p:txBody>
      </p:sp>
    </p:spTree>
    <p:extLst>
      <p:ext uri="{BB962C8B-B14F-4D97-AF65-F5344CB8AC3E}">
        <p14:creationId xmlns:p14="http://schemas.microsoft.com/office/powerpoint/2010/main" val="63039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1741860"/>
      </p:ext>
    </p:extLst>
  </p:cSld>
  <p:clrMapOvr>
    <a:masterClrMapping/>
  </p:clrMapOvr>
</p:sld>
</file>

<file path=ppt/theme/theme1.xml><?xml version="1.0" encoding="utf-8"?>
<a:theme xmlns:a="http://schemas.openxmlformats.org/drawingml/2006/main" name="1_Índic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C62AC32A-8BE7-8845-B7C4-389A9E7312F9}"/>
    </a:ext>
  </a:extLst>
</a:theme>
</file>

<file path=ppt/theme/theme2.xml><?xml version="1.0" encoding="utf-8"?>
<a:theme xmlns:a="http://schemas.openxmlformats.org/drawingml/2006/main" name="Índices">
  <a:themeElements>
    <a:clrScheme name="Contaminación">
      <a:dk1>
        <a:srgbClr val="5F5F5F"/>
      </a:dk1>
      <a:lt1>
        <a:srgbClr val="FFFFFF"/>
      </a:lt1>
      <a:dk2>
        <a:srgbClr val="5F5F5F"/>
      </a:dk2>
      <a:lt2>
        <a:srgbClr val="E8E8E8"/>
      </a:lt2>
      <a:accent1>
        <a:srgbClr val="5890B3"/>
      </a:accent1>
      <a:accent2>
        <a:srgbClr val="41A2DA"/>
      </a:accent2>
      <a:accent3>
        <a:srgbClr val="006998"/>
      </a:accent3>
      <a:accent4>
        <a:srgbClr val="5890B3"/>
      </a:accent4>
      <a:accent5>
        <a:srgbClr val="32668B"/>
      </a:accent5>
      <a:accent6>
        <a:srgbClr val="458958"/>
      </a:accent6>
      <a:hlink>
        <a:srgbClr val="41A2DA"/>
      </a:hlink>
      <a:folHlink>
        <a:srgbClr val="5790B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553F8DB5-696D-DA4E-9B91-4BA3E2A5EF3D}"/>
    </a:ext>
  </a:extLst>
</a:theme>
</file>

<file path=ppt/theme/theme3.xml><?xml version="1.0" encoding="utf-8"?>
<a:theme xmlns:a="http://schemas.openxmlformats.org/drawingml/2006/main" name="Entradilla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7A4AE0D0-5D7E-B844-B2B5-965393B6A4A4}"/>
    </a:ext>
  </a:extLst>
</a:theme>
</file>

<file path=ppt/theme/theme4.xml><?xml version="1.0" encoding="utf-8"?>
<a:theme xmlns:a="http://schemas.openxmlformats.org/drawingml/2006/main" name="dato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B83DCFED-5A36-8B46-8105-43C9F6A0F9CF}"/>
    </a:ext>
  </a:extLst>
</a:theme>
</file>

<file path=ppt/theme/theme5.xml><?xml version="1.0" encoding="utf-8"?>
<a:theme xmlns:a="http://schemas.openxmlformats.org/drawingml/2006/main" name="Páginas de text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06B557C5-A0C8-8D43-9FA4-3A29C7606E51}"/>
    </a:ext>
  </a:extLst>
</a:theme>
</file>

<file path=ppt/theme/theme6.xml><?xml version="1.0" encoding="utf-8"?>
<a:theme xmlns:a="http://schemas.openxmlformats.org/drawingml/2006/main" name="1_dato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E47C5B69-36E3-E54B-9327-7B221BAE6444}"/>
    </a:ext>
  </a:extLst>
</a:theme>
</file>

<file path=ppt/theme/theme7.xml><?xml version="1.0" encoding="utf-8"?>
<a:theme xmlns:a="http://schemas.openxmlformats.org/drawingml/2006/main" name="2_datos">
  <a:themeElements>
    <a:clrScheme name="Ambiental">
      <a:dk1>
        <a:srgbClr val="000000"/>
      </a:dk1>
      <a:lt1>
        <a:srgbClr val="FFFFFF"/>
      </a:lt1>
      <a:dk2>
        <a:srgbClr val="44546A"/>
      </a:dk2>
      <a:lt2>
        <a:srgbClr val="E7E6E6"/>
      </a:lt2>
      <a:accent1>
        <a:srgbClr val="95C47D"/>
      </a:accent1>
      <a:accent2>
        <a:srgbClr val="9DB586"/>
      </a:accent2>
      <a:accent3>
        <a:srgbClr val="62977C"/>
      </a:accent3>
      <a:accent4>
        <a:srgbClr val="066C65"/>
      </a:accent4>
      <a:accent5>
        <a:srgbClr val="548F78"/>
      </a:accent5>
      <a:accent6>
        <a:srgbClr val="93B07D"/>
      </a:accent6>
      <a:hlink>
        <a:srgbClr val="21836A"/>
      </a:hlink>
      <a:folHlink>
        <a:srgbClr val="62977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06DA721B-0EB6-A24A-834B-4C890CCBF5C7}"/>
    </a:ext>
  </a:extLst>
</a:theme>
</file>

<file path=ppt/theme/theme8.xml><?xml version="1.0" encoding="utf-8"?>
<a:theme xmlns:a="http://schemas.openxmlformats.org/drawingml/2006/main" name="destacados">
  <a:themeElements>
    <a:clrScheme name="Residuos">
      <a:dk1>
        <a:srgbClr val="000000"/>
      </a:dk1>
      <a:lt1>
        <a:srgbClr val="FFFFFF"/>
      </a:lt1>
      <a:dk2>
        <a:srgbClr val="39302A"/>
      </a:dk2>
      <a:lt2>
        <a:srgbClr val="E5DEDB"/>
      </a:lt2>
      <a:accent1>
        <a:srgbClr val="F1884C"/>
      </a:accent1>
      <a:accent2>
        <a:srgbClr val="D66032"/>
      </a:accent2>
      <a:accent3>
        <a:srgbClr val="B26E4A"/>
      </a:accent3>
      <a:accent4>
        <a:srgbClr val="72463F"/>
      </a:accent4>
      <a:accent5>
        <a:srgbClr val="985729"/>
      </a:accent5>
      <a:accent6>
        <a:srgbClr val="C14A30"/>
      </a:accent6>
      <a:hlink>
        <a:srgbClr val="F1884C"/>
      </a:hlink>
      <a:folHlink>
        <a:srgbClr val="D6603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lantilla DGCEA residuos" id="{72269815-EDBC-954D-A017-ED52A4B28D3D}" vid="{E90DD30D-287A-A14C-AEE7-EB5825C672A4}"/>
    </a:ext>
  </a:extLst>
</a:theme>
</file>

<file path=ppt/theme/theme9.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10.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9c33dba-db0d-4a74-b592-c38eda568357" xsi:nil="true"/>
    <lcf76f155ced4ddcb4097134ff3c332f xmlns="d77ef12a-055c-4d30-a672-60da8145e75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CD28EF76BE49C64D93DE7BA35567DB44" ma:contentTypeVersion="11" ma:contentTypeDescription="Crear nuevo documento." ma:contentTypeScope="" ma:versionID="541abf106f49777b1373650da5f7084c">
  <xsd:schema xmlns:xsd="http://www.w3.org/2001/XMLSchema" xmlns:xs="http://www.w3.org/2001/XMLSchema" xmlns:p="http://schemas.microsoft.com/office/2006/metadata/properties" xmlns:ns2="d77ef12a-055c-4d30-a672-60da8145e757" xmlns:ns3="c9c33dba-db0d-4a74-b592-c38eda568357" targetNamespace="http://schemas.microsoft.com/office/2006/metadata/properties" ma:root="true" ma:fieldsID="feae2fbfcbd29e9765467ac7ccd0170a" ns2:_="" ns3:_="">
    <xsd:import namespace="d77ef12a-055c-4d30-a672-60da8145e757"/>
    <xsd:import namespace="c9c33dba-db0d-4a74-b592-c38eda56835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7ef12a-055c-4d30-a672-60da8145e7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Etiquetas de imagen" ma:readOnly="false" ma:fieldId="{5cf76f15-5ced-4ddc-b409-7134ff3c332f}" ma:taxonomyMulti="true" ma:sspId="da205269-1969-41d6-8661-31edbc50e23d"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c33dba-db0d-4a74-b592-c38eda56835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a5f4104-04ed-4c9e-8915-c19112743fbf}" ma:internalName="TaxCatchAll" ma:showField="CatchAllData" ma:web="c9c33dba-db0d-4a74-b592-c38eda5683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488240-7479-4DE6-86FF-D4CE3F9CB0BB}">
  <ds:schemaRefs>
    <ds:schemaRef ds:uri="http://purl.org/dc/elements/1.1/"/>
    <ds:schemaRef ds:uri="d77ef12a-055c-4d30-a672-60da8145e757"/>
    <ds:schemaRef ds:uri="http://purl.org/dc/dcmitype/"/>
    <ds:schemaRef ds:uri="http://schemas.openxmlformats.org/package/2006/metadata/core-properties"/>
    <ds:schemaRef ds:uri="http://schemas.microsoft.com/office/2006/documentManagement/types"/>
    <ds:schemaRef ds:uri="http://www.w3.org/XML/1998/namespace"/>
    <ds:schemaRef ds:uri="c9c33dba-db0d-4a74-b592-c38eda568357"/>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CE26C910-A55A-4839-94C9-31F792F86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7ef12a-055c-4d30-a672-60da8145e757"/>
    <ds:schemaRef ds:uri="c9c33dba-db0d-4a74-b592-c38eda5683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7040EA-DF09-4C91-8516-8BC2EADEEE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1062</TotalTime>
  <Words>705</Words>
  <Application>Microsoft Office PowerPoint</Application>
  <PresentationFormat>Panorámica</PresentationFormat>
  <Paragraphs>124</Paragraphs>
  <Slides>15</Slides>
  <Notes>3</Notes>
  <HiddenSlides>0</HiddenSlides>
  <MMClips>0</MMClips>
  <ScaleCrop>false</ScaleCrop>
  <HeadingPairs>
    <vt:vector size="6" baseType="variant">
      <vt:variant>
        <vt:lpstr>Fuentes usadas</vt:lpstr>
      </vt:variant>
      <vt:variant>
        <vt:i4>7</vt:i4>
      </vt:variant>
      <vt:variant>
        <vt:lpstr>Tema</vt:lpstr>
      </vt:variant>
      <vt:variant>
        <vt:i4>9</vt:i4>
      </vt:variant>
      <vt:variant>
        <vt:lpstr>Títulos de diapositiva</vt:lpstr>
      </vt:variant>
      <vt:variant>
        <vt:i4>15</vt:i4>
      </vt:variant>
    </vt:vector>
  </HeadingPairs>
  <TitlesOfParts>
    <vt:vector size="31" baseType="lpstr">
      <vt:lpstr>Aptos</vt:lpstr>
      <vt:lpstr>Arial</vt:lpstr>
      <vt:lpstr>Calibri</vt:lpstr>
      <vt:lpstr>Calibri Light</vt:lpstr>
      <vt:lpstr>Poppins</vt:lpstr>
      <vt:lpstr>Poppins ExtraBold</vt:lpstr>
      <vt:lpstr>Poppins SemiBold</vt:lpstr>
      <vt:lpstr>1_Índices</vt:lpstr>
      <vt:lpstr>Índices</vt:lpstr>
      <vt:lpstr>Entradillas</vt:lpstr>
      <vt:lpstr>datos</vt:lpstr>
      <vt:lpstr>Páginas de texto</vt:lpstr>
      <vt:lpstr>1_datos</vt:lpstr>
      <vt:lpstr>2_datos</vt:lpstr>
      <vt:lpstr>destacados</vt:lpstr>
      <vt:lpstr>Office Theme</vt:lpstr>
      <vt:lpstr>Presentación de PowerPoint</vt:lpstr>
      <vt:lpstr>Summary</vt:lpstr>
      <vt:lpstr>Presentación de PowerPoint</vt:lpstr>
      <vt:lpstr>Current situation of the Spanish fishing fleet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Marine Litter Seminar</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Martínez González</dc:creator>
  <cp:lastModifiedBy>Marta Martinez-Gil Pardo De Vera</cp:lastModifiedBy>
  <cp:revision>85</cp:revision>
  <dcterms:created xsi:type="dcterms:W3CDTF">2024-11-15T09:53:59Z</dcterms:created>
  <dcterms:modified xsi:type="dcterms:W3CDTF">2025-11-11T13:46:12Z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0x010100CD28EF76BE49C64D93DE7BA35567DB44</vt:lpwstr>
  </property>
  <property fmtid="{D5CDD505-2E9C-101B-9397-08002B2CF9AE}" pid="3" name="MediaServiceImageTags">
    <vt:lpwstr/>
  </property>
</Properties>
</file>