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399" r:id="rId2"/>
    <p:sldId id="492" r:id="rId3"/>
    <p:sldId id="398" r:id="rId4"/>
    <p:sldId id="274" r:id="rId5"/>
    <p:sldId id="405" r:id="rId6"/>
    <p:sldId id="497" r:id="rId7"/>
    <p:sldId id="256" r:id="rId8"/>
    <p:sldId id="257" r:id="rId9"/>
    <p:sldId id="268" r:id="rId10"/>
    <p:sldId id="258" r:id="rId11"/>
    <p:sldId id="259" r:id="rId12"/>
    <p:sldId id="260" r:id="rId13"/>
    <p:sldId id="261" r:id="rId14"/>
    <p:sldId id="262" r:id="rId15"/>
    <p:sldId id="263" r:id="rId16"/>
    <p:sldId id="264" r:id="rId17"/>
    <p:sldId id="265" r:id="rId18"/>
    <p:sldId id="266" r:id="rId19"/>
    <p:sldId id="267" r:id="rId20"/>
    <p:sldId id="270" r:id="rId21"/>
    <p:sldId id="271" r:id="rId22"/>
    <p:sldId id="269" r:id="rId23"/>
  </p:sldIdLst>
  <p:sldSz cx="12192000" cy="6858000"/>
  <p:notesSz cx="6858000" cy="9144000"/>
  <p:embeddedFontLst>
    <p:embeddedFont>
      <p:font typeface="Century Gothic" panose="020B0502020202020204" pitchFamily="34" charset="0"/>
      <p:regular r:id="rId25"/>
      <p:bold r:id="rId26"/>
      <p:italic r:id="rId27"/>
      <p:boldItalic r:id="rId28"/>
    </p:embeddedFont>
    <p:embeddedFont>
      <p:font typeface="Gill Sans" panose="020B0502020104020203" pitchFamily="34" charset="-79"/>
      <p:regular r:id="rId29"/>
      <p:bold r:id="rId30"/>
    </p:embeddedFont>
    <p:embeddedFont>
      <p:font typeface="Gill Sans MT" panose="020B0502020104020203" pitchFamily="34" charset="77"/>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ixWPQh6NAHuXlVNfaIMY2ZlQFUO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43" autoAdjust="0"/>
    <p:restoredTop sz="93829"/>
  </p:normalViewPr>
  <p:slideViewPr>
    <p:cSldViewPr snapToGrid="0">
      <p:cViewPr>
        <p:scale>
          <a:sx n="87" d="100"/>
          <a:sy n="87" d="100"/>
        </p:scale>
        <p:origin x="504" y="5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EF3A3E-AAB4-444D-A4E2-541540D1D2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8784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651E4-1897-1D32-B25B-5D77A5FAA4C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828257A-A402-3C8F-1CAC-BADB4C44A4D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6F3C3C8-0019-63CC-ECBF-6A0FCE507A9B}"/>
              </a:ext>
            </a:extLst>
          </p:cNvPr>
          <p:cNvSpPr>
            <a:spLocks noGrp="1"/>
          </p:cNvSpPr>
          <p:nvPr>
            <p:ph type="body" idx="1"/>
          </p:nvPr>
        </p:nvSpPr>
        <p:spPr/>
        <p:txBody>
          <a:bodyPr/>
          <a:lstStyle/>
          <a:p>
            <a:pPr marL="400050" indent="-342900">
              <a:lnSpc>
                <a:spcPct val="110000"/>
              </a:lnSpc>
              <a:buFont typeface="Arial" panose="020B0604020202020204" pitchFamily="34" charset="0"/>
              <a:buChar char="•"/>
            </a:pPr>
            <a:r>
              <a:rPr lang="en-US" sz="2000" dirty="0">
                <a:solidFill>
                  <a:schemeClr val="accent1">
                    <a:lumMod val="75000"/>
                  </a:schemeClr>
                </a:solidFill>
                <a:latin typeface="Gill Sans MT" panose="020B0502020104020203" pitchFamily="34" charset="0"/>
              </a:rPr>
              <a:t>KIMO was established in 1990 by four municipalities from the UK, Denmark and Norway out of concern for the marine environment and a shared recognition that issues related to pollution require cross-boarder collaboration. </a:t>
            </a:r>
          </a:p>
          <a:p>
            <a:pPr marL="400050" indent="-342900">
              <a:lnSpc>
                <a:spcPct val="110000"/>
              </a:lnSpc>
              <a:buFont typeface="Arial" panose="020B0604020202020204" pitchFamily="34" charset="0"/>
              <a:buChar char="•"/>
            </a:pPr>
            <a:r>
              <a:rPr lang="en-US" sz="2000" dirty="0">
                <a:solidFill>
                  <a:schemeClr val="accent1">
                    <a:lumMod val="75000"/>
                  </a:schemeClr>
                </a:solidFill>
                <a:latin typeface="Gill Sans MT" panose="020B0502020104020203" pitchFamily="34" charset="0"/>
              </a:rPr>
              <a:t>This ambition is reflected in KIMO’s mission which is to unite local governments in preventing pollution and protecting, preserving and enhancing the seas and coastal waters of the North-East Atlantic, Baltic, Irish and North Sea</a:t>
            </a:r>
          </a:p>
        </p:txBody>
      </p:sp>
      <p:sp>
        <p:nvSpPr>
          <p:cNvPr id="4" name="Platshållare för bildnummer 3">
            <a:extLst>
              <a:ext uri="{FF2B5EF4-FFF2-40B4-BE49-F238E27FC236}">
                <a16:creationId xmlns:a16="http://schemas.microsoft.com/office/drawing/2014/main" id="{EEAB8E2E-08AE-6CA4-E4BF-B6056A6567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8052EF-81B0-49D5-B768-3FF5327573DC}"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8440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CC01E-C326-4E5B-CECD-1164C7F9E0C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B28A5E9-2985-F0C4-81F2-D65A5CB70F6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54ACC17-9976-FE17-80B8-4AFDD66B39B7}"/>
              </a:ext>
            </a:extLst>
          </p:cNvPr>
          <p:cNvSpPr>
            <a:spLocks noGrp="1"/>
          </p:cNvSpPr>
          <p:nvPr>
            <p:ph type="body" idx="1"/>
          </p:nvPr>
        </p:nvSpPr>
        <p:spPr/>
        <p:txBody>
          <a:bodyPr/>
          <a:lstStyle/>
          <a:p>
            <a:pPr marL="400050" indent="-342900">
              <a:lnSpc>
                <a:spcPct val="110000"/>
              </a:lnSpc>
              <a:buFont typeface="Arial" panose="020B0604020202020204" pitchFamily="34" charset="0"/>
              <a:buChar char="•"/>
            </a:pPr>
            <a:r>
              <a:rPr lang="en-US" sz="2000" dirty="0">
                <a:solidFill>
                  <a:schemeClr val="accent1">
                    <a:lumMod val="75000"/>
                  </a:schemeClr>
                </a:solidFill>
                <a:latin typeface="Gill Sans MT" panose="020B0502020104020203" pitchFamily="34" charset="0"/>
              </a:rPr>
              <a:t>KIMO’s network currently unites 78 municipalities from eight countries.</a:t>
            </a:r>
          </a:p>
          <a:p>
            <a:pPr marL="400050" indent="-342900">
              <a:lnSpc>
                <a:spcPct val="110000"/>
              </a:lnSpc>
              <a:buFont typeface="Arial" panose="020B0604020202020204" pitchFamily="34" charset="0"/>
              <a:buChar char="•"/>
            </a:pPr>
            <a:r>
              <a:rPr lang="en-US" sz="2000" dirty="0">
                <a:solidFill>
                  <a:schemeClr val="accent1">
                    <a:lumMod val="75000"/>
                  </a:schemeClr>
                </a:solidFill>
                <a:latin typeface="Gill Sans MT" panose="020B0502020104020203" pitchFamily="34" charset="0"/>
              </a:rPr>
              <a:t>As can be seen from the map, KIMO has most members in Denmark, Sweden, the Netherlands and the UK.</a:t>
            </a:r>
          </a:p>
        </p:txBody>
      </p:sp>
      <p:sp>
        <p:nvSpPr>
          <p:cNvPr id="4" name="Platshållare för bildnummer 3">
            <a:extLst>
              <a:ext uri="{FF2B5EF4-FFF2-40B4-BE49-F238E27FC236}">
                <a16:creationId xmlns:a16="http://schemas.microsoft.com/office/drawing/2014/main" id="{390743E6-A936-93AA-F4D9-BEA6E9FA47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8052EF-81B0-49D5-B768-3FF5327573DC}"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5828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57150" indent="0">
              <a:lnSpc>
                <a:spcPct val="110000"/>
              </a:lnSpc>
              <a:buFont typeface="Arial" panose="020B0604020202020204" pitchFamily="34" charset="0"/>
              <a:buNone/>
            </a:pPr>
            <a:r>
              <a:rPr lang="en-US" sz="2000" dirty="0">
                <a:solidFill>
                  <a:schemeClr val="accent1">
                    <a:lumMod val="75000"/>
                  </a:schemeClr>
                </a:solidFill>
                <a:latin typeface="Gill Sans MT" panose="020B0502020104020203" pitchFamily="34" charset="0"/>
              </a:rPr>
              <a:t>In October 2025 KIMO’s members approved a new strategy for the next five years. The strategy sets a clear path forward, focusing on three thematic areas which are present a key concern for KIMO’s members.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8052EF-81B0-49D5-B768-3FF5327573DC}"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907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8C4D4-7315-4655-1604-9B5BBC6FB1A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270FADB-EC89-2D2F-59CF-4167A645AC2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3573985-9A2A-A9A3-CF96-9F3DCF5F2ABE}"/>
              </a:ext>
            </a:extLst>
          </p:cNvPr>
          <p:cNvSpPr>
            <a:spLocks noGrp="1"/>
          </p:cNvSpPr>
          <p:nvPr>
            <p:ph type="body" idx="1"/>
          </p:nvPr>
        </p:nvSpPr>
        <p:spPr/>
        <p:txBody>
          <a:bodyPr/>
          <a:lstStyle/>
          <a:p>
            <a:pPr marL="57150" indent="0">
              <a:lnSpc>
                <a:spcPct val="110000"/>
              </a:lnSpc>
              <a:buFont typeface="Arial" panose="020B0604020202020204" pitchFamily="34" charset="0"/>
              <a:buNone/>
            </a:pPr>
            <a:r>
              <a:rPr lang="en-US" sz="2000" dirty="0">
                <a:solidFill>
                  <a:schemeClr val="accent1">
                    <a:lumMod val="75000"/>
                  </a:schemeClr>
                </a:solidFill>
                <a:latin typeface="Gill Sans MT" panose="020B0502020104020203" pitchFamily="34" charset="0"/>
              </a:rPr>
              <a:t>Marine litter continues to be one of KIMO’s key focus areas and Fishing for Litter a flagship project. </a:t>
            </a:r>
          </a:p>
        </p:txBody>
      </p:sp>
      <p:sp>
        <p:nvSpPr>
          <p:cNvPr id="4" name="Platshållare för bildnummer 3">
            <a:extLst>
              <a:ext uri="{FF2B5EF4-FFF2-40B4-BE49-F238E27FC236}">
                <a16:creationId xmlns:a16="http://schemas.microsoft.com/office/drawing/2014/main" id="{C7C29758-FD43-4C82-11A6-DE93F6589B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8052EF-81B0-49D5-B768-3FF5327573DC}"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7224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B8AF3-5A10-D11B-026C-4DDD3DAD157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D29179F-C655-9439-8B5A-BEC5FC0938F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65CB30A-BCA1-D23A-90C0-57F268095C1F}"/>
              </a:ext>
            </a:extLst>
          </p:cNvPr>
          <p:cNvSpPr>
            <a:spLocks noGrp="1"/>
          </p:cNvSpPr>
          <p:nvPr>
            <p:ph type="body" idx="1"/>
          </p:nvPr>
        </p:nvSpPr>
        <p:spPr/>
        <p:txBody>
          <a:bodyPr/>
          <a:lstStyle/>
          <a:p>
            <a:pPr marL="5715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2000" dirty="0">
                <a:solidFill>
                  <a:schemeClr val="accent1">
                    <a:lumMod val="75000"/>
                  </a:schemeClr>
                </a:solidFill>
                <a:latin typeface="Gill Sans MT" panose="020B0502020104020203" pitchFamily="34" charset="0"/>
              </a:rPr>
              <a:t>Marine litter continues to be one of KIMO’s key focus areas and Fishing for Litter a flagship project. </a:t>
            </a:r>
          </a:p>
          <a:p>
            <a:pPr marL="285750" indent="-228600">
              <a:lnSpc>
                <a:spcPct val="110000"/>
              </a:lnSpc>
              <a:buFont typeface="Arial" panose="020B0604020202020204" pitchFamily="34" charset="0"/>
              <a:buChar char="•"/>
            </a:pPr>
            <a:endParaRPr lang="en-US" sz="2000" dirty="0">
              <a:solidFill>
                <a:schemeClr val="accent1">
                  <a:lumMod val="75000"/>
                </a:schemeClr>
              </a:solidFill>
              <a:latin typeface="Gill Sans MT" panose="020B0502020104020203" pitchFamily="34" charset="0"/>
            </a:endParaRPr>
          </a:p>
        </p:txBody>
      </p:sp>
      <p:sp>
        <p:nvSpPr>
          <p:cNvPr id="4" name="Platshållare för bildnummer 3">
            <a:extLst>
              <a:ext uri="{FF2B5EF4-FFF2-40B4-BE49-F238E27FC236}">
                <a16:creationId xmlns:a16="http://schemas.microsoft.com/office/drawing/2014/main" id="{CC81BEAD-46AD-8357-BEAF-207123D288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8052EF-81B0-49D5-B768-3FF5327573DC}"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3285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8</a:t>
            </a:fld>
            <a:endParaRPr/>
          </a:p>
        </p:txBody>
      </p:sp>
      <p:sp>
        <p:nvSpPr>
          <p:cNvPr id="158" name="Google Shape;158;p2: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59" name="Google Shape;159;p2:notes"/>
          <p:cNvSpPr txBox="1">
            <a:spLocks noGrp="1"/>
          </p:cNvSpPr>
          <p:nvPr>
            <p:ph type="body" idx="1"/>
          </p:nvPr>
        </p:nvSpPr>
        <p:spPr>
          <a:xfrm>
            <a:off x="946574" y="4861441"/>
            <a:ext cx="5206153" cy="460557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9</a:t>
            </a:fld>
            <a:endParaRPr/>
          </a:p>
        </p:txBody>
      </p:sp>
      <p:sp>
        <p:nvSpPr>
          <p:cNvPr id="259" name="Google Shape;259;p9:notes"/>
          <p:cNvSpPr>
            <a:spLocks noGrp="1" noRot="1" noChangeAspect="1"/>
          </p:cNvSpPr>
          <p:nvPr>
            <p:ph type="sldImg" idx="2"/>
          </p:nvPr>
        </p:nvSpPr>
        <p:spPr>
          <a:xfrm>
            <a:off x="141288"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60" name="Google Shape;260;p9:notes"/>
          <p:cNvSpPr txBox="1">
            <a:spLocks noGrp="1"/>
          </p:cNvSpPr>
          <p:nvPr>
            <p:ph type="body" idx="1"/>
          </p:nvPr>
        </p:nvSpPr>
        <p:spPr>
          <a:xfrm>
            <a:off x="946574" y="4861441"/>
            <a:ext cx="5206153" cy="460557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8" name="Google Shape;16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556d09628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g3556d09628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g3556d09628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solidFill>
                  <a:srgbClr val="FFFFFF"/>
                </a:solidFill>
              </a:rPr>
              <a:t>12</a:t>
            </a:fld>
            <a:endParaRPr>
              <a:solidFill>
                <a:srgbClr val="FFFFFF"/>
              </a:solidFill>
            </a:endParaRPr>
          </a:p>
        </p:txBody>
      </p:sp>
      <p:sp>
        <p:nvSpPr>
          <p:cNvPr id="185" name="Google Shape;185;p4: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86" name="Google Shape;186;p4:notes"/>
          <p:cNvSpPr txBox="1">
            <a:spLocks noGrp="1"/>
          </p:cNvSpPr>
          <p:nvPr>
            <p:ph type="body" idx="1"/>
          </p:nvPr>
        </p:nvSpPr>
        <p:spPr>
          <a:xfrm>
            <a:off x="946574" y="4861441"/>
            <a:ext cx="5206153" cy="460557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13</a:t>
            </a:fld>
            <a:endParaRPr/>
          </a:p>
        </p:txBody>
      </p:sp>
      <p:sp>
        <p:nvSpPr>
          <p:cNvPr id="194" name="Google Shape;194;p5:notes"/>
          <p:cNvSpPr>
            <a:spLocks noGrp="1" noRot="1" noChangeAspect="1"/>
          </p:cNvSpPr>
          <p:nvPr>
            <p:ph type="sldImg" idx="2"/>
          </p:nvPr>
        </p:nvSpPr>
        <p:spPr>
          <a:xfrm>
            <a:off x="141288"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95" name="Google Shape;195;p5:notes"/>
          <p:cNvSpPr txBox="1">
            <a:spLocks noGrp="1"/>
          </p:cNvSpPr>
          <p:nvPr>
            <p:ph type="body" idx="1"/>
          </p:nvPr>
        </p:nvSpPr>
        <p:spPr>
          <a:xfrm>
            <a:off x="946574" y="4861441"/>
            <a:ext cx="5206153" cy="460557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14</a:t>
            </a:fld>
            <a:endParaRPr/>
          </a:p>
        </p:txBody>
      </p:sp>
      <p:sp>
        <p:nvSpPr>
          <p:cNvPr id="203" name="Google Shape;203;p6:notes"/>
          <p:cNvSpPr>
            <a:spLocks noGrp="1" noRot="1" noChangeAspect="1"/>
          </p:cNvSpPr>
          <p:nvPr>
            <p:ph type="sldImg" idx="2"/>
          </p:nvPr>
        </p:nvSpPr>
        <p:spPr>
          <a:xfrm>
            <a:off x="141288"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04" name="Google Shape;204;p6:notes"/>
          <p:cNvSpPr txBox="1">
            <a:spLocks noGrp="1"/>
          </p:cNvSpPr>
          <p:nvPr>
            <p:ph type="body" idx="1"/>
          </p:nvPr>
        </p:nvSpPr>
        <p:spPr>
          <a:xfrm>
            <a:off x="946574" y="4861441"/>
            <a:ext cx="5206153" cy="460557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8720a61f2a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15</a:t>
            </a:fld>
            <a:endParaRPr/>
          </a:p>
        </p:txBody>
      </p:sp>
      <p:sp>
        <p:nvSpPr>
          <p:cNvPr id="212" name="Google Shape;212;g38720a61f2a_0_7:notes"/>
          <p:cNvSpPr>
            <a:spLocks noGrp="1" noRot="1" noChangeAspect="1"/>
          </p:cNvSpPr>
          <p:nvPr>
            <p:ph type="sldImg" idx="2"/>
          </p:nvPr>
        </p:nvSpPr>
        <p:spPr>
          <a:xfrm>
            <a:off x="141288"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13" name="Google Shape;213;g38720a61f2a_0_7:notes"/>
          <p:cNvSpPr txBox="1">
            <a:spLocks noGrp="1"/>
          </p:cNvSpPr>
          <p:nvPr>
            <p:ph type="body" idx="1"/>
          </p:nvPr>
        </p:nvSpPr>
        <p:spPr>
          <a:xfrm>
            <a:off x="946574" y="4861441"/>
            <a:ext cx="5206200" cy="4605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16</a:t>
            </a:fld>
            <a:endParaRPr/>
          </a:p>
        </p:txBody>
      </p:sp>
      <p:sp>
        <p:nvSpPr>
          <p:cNvPr id="221" name="Google Shape;221;p7:notes"/>
          <p:cNvSpPr>
            <a:spLocks noGrp="1" noRot="1" noChangeAspect="1"/>
          </p:cNvSpPr>
          <p:nvPr>
            <p:ph type="sldImg" idx="2"/>
          </p:nvPr>
        </p:nvSpPr>
        <p:spPr>
          <a:xfrm>
            <a:off x="141288" y="768350"/>
            <a:ext cx="6819900" cy="3837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22" name="Google Shape;222;p7:notes"/>
          <p:cNvSpPr txBox="1">
            <a:spLocks noGrp="1"/>
          </p:cNvSpPr>
          <p:nvPr>
            <p:ph type="body" idx="1"/>
          </p:nvPr>
        </p:nvSpPr>
        <p:spPr>
          <a:xfrm>
            <a:off x="946574" y="4861441"/>
            <a:ext cx="5206200" cy="4605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17</a:t>
            </a:fld>
            <a:endParaRPr/>
          </a:p>
        </p:txBody>
      </p:sp>
      <p:sp>
        <p:nvSpPr>
          <p:cNvPr id="230" name="Google Shape;230;p8:notes"/>
          <p:cNvSpPr>
            <a:spLocks noGrp="1" noRot="1" noChangeAspect="1"/>
          </p:cNvSpPr>
          <p:nvPr>
            <p:ph type="sldImg" idx="2"/>
          </p:nvPr>
        </p:nvSpPr>
        <p:spPr>
          <a:xfrm>
            <a:off x="141288"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31" name="Google Shape;231;p8:notes"/>
          <p:cNvSpPr txBox="1">
            <a:spLocks noGrp="1"/>
          </p:cNvSpPr>
          <p:nvPr>
            <p:ph type="body" idx="1"/>
          </p:nvPr>
        </p:nvSpPr>
        <p:spPr>
          <a:xfrm>
            <a:off x="946574" y="4861441"/>
            <a:ext cx="5206153" cy="460557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560463a41f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3560463a41f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0" name="Google Shape;240;g3560463a41f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60463a41f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g3560463a41f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0" name="Google Shape;250;g3560463a41f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22</a:t>
            </a:fld>
            <a:endParaRPr/>
          </a:p>
        </p:txBody>
      </p:sp>
      <p:sp>
        <p:nvSpPr>
          <p:cNvPr id="268" name="Google Shape;268;p10: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69" name="Google Shape;269;p10:notes"/>
          <p:cNvSpPr txBox="1">
            <a:spLocks noGrp="1"/>
          </p:cNvSpPr>
          <p:nvPr>
            <p:ph type="body" idx="1"/>
          </p:nvPr>
        </p:nvSpPr>
        <p:spPr>
          <a:xfrm>
            <a:off x="946574" y="4861441"/>
            <a:ext cx="5206153" cy="460557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p12"/>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1" name="Google Shape;21;p12"/>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2" name="Google Shape;22;p1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1103312" y="2052918"/>
            <a:ext cx="8946541" cy="4195481"/>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26" name="Google Shape;26;p13"/>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7" name="Google Shape;27;p13"/>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8" name="Google Shape;28;p1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406401" y="533401"/>
            <a:ext cx="8733367" cy="12160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914401" y="1981201"/>
            <a:ext cx="5077884" cy="4111625"/>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32" name="Google Shape;32;p14"/>
          <p:cNvSpPr txBox="1">
            <a:spLocks noGrp="1"/>
          </p:cNvSpPr>
          <p:nvPr>
            <p:ph type="body" idx="2"/>
          </p:nvPr>
        </p:nvSpPr>
        <p:spPr>
          <a:xfrm>
            <a:off x="6195484" y="1981201"/>
            <a:ext cx="5077883" cy="4111625"/>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33" name="Google Shape;33;p1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Google Shape;35;p15"/>
          <p:cNvSpPr txBox="1">
            <a:spLocks noGrp="1"/>
          </p:cNvSpPr>
          <p:nvPr>
            <p:ph type="ctrTitle"/>
          </p:nvPr>
        </p:nvSpPr>
        <p:spPr>
          <a:xfrm>
            <a:off x="1154955" y="1447800"/>
            <a:ext cx="8825658" cy="332958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7200"/>
              <a:buFont typeface="Century Gothic"/>
              <a:buNone/>
              <a:defRPr sz="7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5"/>
          <p:cNvSpPr txBox="1">
            <a:spLocks noGrp="1"/>
          </p:cNvSpPr>
          <p:nvPr>
            <p:ph type="subTitle" idx="1"/>
          </p:nvPr>
        </p:nvSpPr>
        <p:spPr>
          <a:xfrm>
            <a:off x="1154955" y="4777380"/>
            <a:ext cx="8825658" cy="86142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SzPts val="1600"/>
              <a:buNone/>
              <a:defRPr cap="none">
                <a:solidFill>
                  <a:schemeClr val="accent1"/>
                </a:solidFill>
              </a:defRPr>
            </a:lvl1pPr>
            <a:lvl2pPr lvl="1" algn="ctr">
              <a:lnSpc>
                <a:spcPct val="100000"/>
              </a:lnSpc>
              <a:spcBef>
                <a:spcPts val="1000"/>
              </a:spcBef>
              <a:spcAft>
                <a:spcPts val="0"/>
              </a:spcAft>
              <a:buSzPts val="1440"/>
              <a:buNone/>
              <a:defRPr>
                <a:solidFill>
                  <a:schemeClr val="lt1"/>
                </a:solidFill>
              </a:defRPr>
            </a:lvl2pPr>
            <a:lvl3pPr lvl="2" algn="ctr">
              <a:lnSpc>
                <a:spcPct val="100000"/>
              </a:lnSpc>
              <a:spcBef>
                <a:spcPts val="1000"/>
              </a:spcBef>
              <a:spcAft>
                <a:spcPts val="0"/>
              </a:spcAft>
              <a:buSzPts val="1280"/>
              <a:buNone/>
              <a:defRPr>
                <a:solidFill>
                  <a:schemeClr val="lt1"/>
                </a:solidFill>
              </a:defRPr>
            </a:lvl3pPr>
            <a:lvl4pPr lvl="3" algn="ctr">
              <a:lnSpc>
                <a:spcPct val="100000"/>
              </a:lnSpc>
              <a:spcBef>
                <a:spcPts val="1000"/>
              </a:spcBef>
              <a:spcAft>
                <a:spcPts val="0"/>
              </a:spcAft>
              <a:buSzPts val="1120"/>
              <a:buNone/>
              <a:defRPr>
                <a:solidFill>
                  <a:schemeClr val="lt1"/>
                </a:solidFill>
              </a:defRPr>
            </a:lvl4pPr>
            <a:lvl5pPr lvl="4" algn="ctr">
              <a:lnSpc>
                <a:spcPct val="100000"/>
              </a:lnSpc>
              <a:spcBef>
                <a:spcPts val="1000"/>
              </a:spcBef>
              <a:spcAft>
                <a:spcPts val="0"/>
              </a:spcAft>
              <a:buSzPts val="1120"/>
              <a:buNone/>
              <a:defRPr>
                <a:solidFill>
                  <a:schemeClr val="lt1"/>
                </a:solidFill>
              </a:defRPr>
            </a:lvl5pPr>
            <a:lvl6pPr lvl="5" algn="ctr">
              <a:lnSpc>
                <a:spcPct val="100000"/>
              </a:lnSpc>
              <a:spcBef>
                <a:spcPts val="1000"/>
              </a:spcBef>
              <a:spcAft>
                <a:spcPts val="0"/>
              </a:spcAft>
              <a:buSzPts val="1120"/>
              <a:buNone/>
              <a:defRPr>
                <a:solidFill>
                  <a:schemeClr val="lt1"/>
                </a:solidFill>
              </a:defRPr>
            </a:lvl6pPr>
            <a:lvl7pPr lvl="6" algn="ctr">
              <a:lnSpc>
                <a:spcPct val="100000"/>
              </a:lnSpc>
              <a:spcBef>
                <a:spcPts val="1000"/>
              </a:spcBef>
              <a:spcAft>
                <a:spcPts val="0"/>
              </a:spcAft>
              <a:buSzPts val="1120"/>
              <a:buNone/>
              <a:defRPr>
                <a:solidFill>
                  <a:schemeClr val="lt1"/>
                </a:solidFill>
              </a:defRPr>
            </a:lvl7pPr>
            <a:lvl8pPr lvl="7" algn="ctr">
              <a:lnSpc>
                <a:spcPct val="100000"/>
              </a:lnSpc>
              <a:spcBef>
                <a:spcPts val="1000"/>
              </a:spcBef>
              <a:spcAft>
                <a:spcPts val="0"/>
              </a:spcAft>
              <a:buSzPts val="1120"/>
              <a:buNone/>
              <a:defRPr>
                <a:solidFill>
                  <a:schemeClr val="lt1"/>
                </a:solidFill>
              </a:defRPr>
            </a:lvl8pPr>
            <a:lvl9pPr lvl="8" algn="ctr">
              <a:lnSpc>
                <a:spcPct val="100000"/>
              </a:lnSpc>
              <a:spcBef>
                <a:spcPts val="1000"/>
              </a:spcBef>
              <a:spcAft>
                <a:spcPts val="0"/>
              </a:spcAft>
              <a:buSzPts val="1120"/>
              <a:buNone/>
              <a:defRPr>
                <a:solidFill>
                  <a:schemeClr val="lt1"/>
                </a:solidFill>
              </a:defRPr>
            </a:lvl9pPr>
          </a:lstStyle>
          <a:p>
            <a:endParaRPr/>
          </a:p>
        </p:txBody>
      </p:sp>
      <p:sp>
        <p:nvSpPr>
          <p:cNvPr id="37" name="Google Shape;37;p15"/>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8" name="Google Shape;38;p15"/>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16"/>
          <p:cNvSpPr txBox="1">
            <a:spLocks noGrp="1"/>
          </p:cNvSpPr>
          <p:nvPr>
            <p:ph type="title"/>
          </p:nvPr>
        </p:nvSpPr>
        <p:spPr>
          <a:xfrm>
            <a:off x="1154956" y="2861733"/>
            <a:ext cx="8825657" cy="1915647"/>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4000"/>
              <a:buFont typeface="Century Gothic"/>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6"/>
          <p:cNvSpPr txBox="1">
            <a:spLocks noGrp="1"/>
          </p:cNvSpPr>
          <p:nvPr>
            <p:ph type="body" idx="1"/>
          </p:nvPr>
        </p:nvSpPr>
        <p:spPr>
          <a:xfrm>
            <a:off x="1154955" y="4777381"/>
            <a:ext cx="882565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cap="none">
                <a:solidFill>
                  <a:schemeClr val="accent1"/>
                </a:solidFill>
              </a:defRPr>
            </a:lvl1pPr>
            <a:lvl2pPr marL="914400" lvl="1" indent="-228600" algn="l">
              <a:lnSpc>
                <a:spcPct val="100000"/>
              </a:lnSpc>
              <a:spcBef>
                <a:spcPts val="1000"/>
              </a:spcBef>
              <a:spcAft>
                <a:spcPts val="0"/>
              </a:spcAft>
              <a:buSzPts val="1440"/>
              <a:buNone/>
              <a:defRPr sz="1800">
                <a:solidFill>
                  <a:schemeClr val="lt1"/>
                </a:solidFill>
              </a:defRPr>
            </a:lvl2pPr>
            <a:lvl3pPr marL="1371600" lvl="2" indent="-228600" algn="l">
              <a:lnSpc>
                <a:spcPct val="100000"/>
              </a:lnSpc>
              <a:spcBef>
                <a:spcPts val="1000"/>
              </a:spcBef>
              <a:spcAft>
                <a:spcPts val="0"/>
              </a:spcAft>
              <a:buSzPts val="1280"/>
              <a:buNone/>
              <a:defRPr sz="1600">
                <a:solidFill>
                  <a:schemeClr val="lt1"/>
                </a:solidFill>
              </a:defRPr>
            </a:lvl3pPr>
            <a:lvl4pPr marL="1828800" lvl="3" indent="-228600" algn="l">
              <a:lnSpc>
                <a:spcPct val="100000"/>
              </a:lnSpc>
              <a:spcBef>
                <a:spcPts val="1000"/>
              </a:spcBef>
              <a:spcAft>
                <a:spcPts val="0"/>
              </a:spcAft>
              <a:buSzPts val="1120"/>
              <a:buNone/>
              <a:defRPr sz="1400">
                <a:solidFill>
                  <a:schemeClr val="lt1"/>
                </a:solidFill>
              </a:defRPr>
            </a:lvl4pPr>
            <a:lvl5pPr marL="2286000" lvl="4" indent="-228600" algn="l">
              <a:lnSpc>
                <a:spcPct val="100000"/>
              </a:lnSpc>
              <a:spcBef>
                <a:spcPts val="1000"/>
              </a:spcBef>
              <a:spcAft>
                <a:spcPts val="0"/>
              </a:spcAft>
              <a:buSzPts val="1120"/>
              <a:buNone/>
              <a:defRPr sz="1400">
                <a:solidFill>
                  <a:schemeClr val="lt1"/>
                </a:solidFill>
              </a:defRPr>
            </a:lvl5pPr>
            <a:lvl6pPr marL="2743200" lvl="5" indent="-228600" algn="l">
              <a:lnSpc>
                <a:spcPct val="100000"/>
              </a:lnSpc>
              <a:spcBef>
                <a:spcPts val="1000"/>
              </a:spcBef>
              <a:spcAft>
                <a:spcPts val="0"/>
              </a:spcAft>
              <a:buSzPts val="1120"/>
              <a:buNone/>
              <a:defRPr sz="1400">
                <a:solidFill>
                  <a:schemeClr val="lt1"/>
                </a:solidFill>
              </a:defRPr>
            </a:lvl6pPr>
            <a:lvl7pPr marL="3200400" lvl="6" indent="-228600" algn="l">
              <a:lnSpc>
                <a:spcPct val="100000"/>
              </a:lnSpc>
              <a:spcBef>
                <a:spcPts val="1000"/>
              </a:spcBef>
              <a:spcAft>
                <a:spcPts val="0"/>
              </a:spcAft>
              <a:buSzPts val="1120"/>
              <a:buNone/>
              <a:defRPr sz="1400">
                <a:solidFill>
                  <a:schemeClr val="lt1"/>
                </a:solidFill>
              </a:defRPr>
            </a:lvl7pPr>
            <a:lvl8pPr marL="3657600" lvl="7" indent="-228600" algn="l">
              <a:lnSpc>
                <a:spcPct val="100000"/>
              </a:lnSpc>
              <a:spcBef>
                <a:spcPts val="1000"/>
              </a:spcBef>
              <a:spcAft>
                <a:spcPts val="0"/>
              </a:spcAft>
              <a:buSzPts val="1120"/>
              <a:buNone/>
              <a:defRPr sz="1400">
                <a:solidFill>
                  <a:schemeClr val="lt1"/>
                </a:solidFill>
              </a:defRPr>
            </a:lvl8pPr>
            <a:lvl9pPr marL="4114800" lvl="8" indent="-228600" algn="l">
              <a:lnSpc>
                <a:spcPct val="100000"/>
              </a:lnSpc>
              <a:spcBef>
                <a:spcPts val="1000"/>
              </a:spcBef>
              <a:spcAft>
                <a:spcPts val="0"/>
              </a:spcAft>
              <a:buSzPts val="1120"/>
              <a:buNone/>
              <a:defRPr sz="1400">
                <a:solidFill>
                  <a:schemeClr val="lt1"/>
                </a:solidFill>
              </a:defRPr>
            </a:lvl9pPr>
          </a:lstStyle>
          <a:p>
            <a:endParaRPr/>
          </a:p>
        </p:txBody>
      </p:sp>
      <p:sp>
        <p:nvSpPr>
          <p:cNvPr id="42" name="Google Shape;42;p16"/>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43" name="Google Shape;43;p16"/>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44" name="Google Shape;44;p16"/>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
          <p:cNvSpPr txBox="1">
            <a:spLocks noGrp="1"/>
          </p:cNvSpPr>
          <p:nvPr>
            <p:ph type="body" idx="1"/>
          </p:nvPr>
        </p:nvSpPr>
        <p:spPr>
          <a:xfrm>
            <a:off x="1103312" y="2060575"/>
            <a:ext cx="4396339" cy="419576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48" name="Google Shape;48;p17"/>
          <p:cNvSpPr txBox="1">
            <a:spLocks noGrp="1"/>
          </p:cNvSpPr>
          <p:nvPr>
            <p:ph type="body" idx="2"/>
          </p:nvPr>
        </p:nvSpPr>
        <p:spPr>
          <a:xfrm>
            <a:off x="5654493" y="2056092"/>
            <a:ext cx="4396341" cy="4200245"/>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49" name="Google Shape;49;p17"/>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50" name="Google Shape;50;p17"/>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51" name="Google Shape;51;p17"/>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18"/>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2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8"/>
          <p:cNvSpPr txBox="1">
            <a:spLocks noGrp="1"/>
          </p:cNvSpPr>
          <p:nvPr>
            <p:ph type="body" idx="1"/>
          </p:nvPr>
        </p:nvSpPr>
        <p:spPr>
          <a:xfrm>
            <a:off x="1103313" y="1905000"/>
            <a:ext cx="439633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55" name="Google Shape;55;p18"/>
          <p:cNvSpPr txBox="1">
            <a:spLocks noGrp="1"/>
          </p:cNvSpPr>
          <p:nvPr>
            <p:ph type="body" idx="2"/>
          </p:nvPr>
        </p:nvSpPr>
        <p:spPr>
          <a:xfrm>
            <a:off x="1103312" y="2514600"/>
            <a:ext cx="4396339" cy="374173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56" name="Google Shape;56;p18"/>
          <p:cNvSpPr txBox="1">
            <a:spLocks noGrp="1"/>
          </p:cNvSpPr>
          <p:nvPr>
            <p:ph type="body" idx="3"/>
          </p:nvPr>
        </p:nvSpPr>
        <p:spPr>
          <a:xfrm>
            <a:off x="5654495" y="1905000"/>
            <a:ext cx="4396339"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57" name="Google Shape;57;p18"/>
          <p:cNvSpPr txBox="1">
            <a:spLocks noGrp="1"/>
          </p:cNvSpPr>
          <p:nvPr>
            <p:ph type="body" idx="4"/>
          </p:nvPr>
        </p:nvSpPr>
        <p:spPr>
          <a:xfrm>
            <a:off x="5654495" y="2514600"/>
            <a:ext cx="4396339" cy="374173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58" name="Google Shape;58;p18"/>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59" name="Google Shape;59;p18"/>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60" name="Google Shape;60;p1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9"/>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64" name="Google Shape;64;p19"/>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65" name="Google Shape;65;p1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20"/>
          <p:cNvSpPr txBox="1">
            <a:spLocks noGrp="1"/>
          </p:cNvSpPr>
          <p:nvPr>
            <p:ph type="title"/>
          </p:nvPr>
        </p:nvSpPr>
        <p:spPr>
          <a:xfrm>
            <a:off x="1154954" y="1447800"/>
            <a:ext cx="3401064" cy="14478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2400"/>
              <a:buFont typeface="Century Gothic"/>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0"/>
          <p:cNvSpPr txBox="1">
            <a:spLocks noGrp="1"/>
          </p:cNvSpPr>
          <p:nvPr>
            <p:ph type="body" idx="1"/>
          </p:nvPr>
        </p:nvSpPr>
        <p:spPr>
          <a:xfrm>
            <a:off x="4784616" y="1447800"/>
            <a:ext cx="5195997" cy="4572000"/>
          </a:xfrm>
          <a:prstGeom prst="rect">
            <a:avLst/>
          </a:prstGeom>
          <a:noFill/>
          <a:ln>
            <a:noFill/>
          </a:ln>
        </p:spPr>
        <p:txBody>
          <a:bodyPr spcFirstLastPara="1" wrap="square" lIns="91425" tIns="45700" rIns="91425" bIns="45700" anchor="ctr" anchorCtr="0">
            <a:normAutofit/>
          </a:bodyPr>
          <a:lstStyle>
            <a:lvl1pPr marL="457200" lvl="0" indent="-330200" algn="l">
              <a:lnSpc>
                <a:spcPct val="100000"/>
              </a:lnSpc>
              <a:spcBef>
                <a:spcPts val="1000"/>
              </a:spcBef>
              <a:spcAft>
                <a:spcPts val="0"/>
              </a:spcAft>
              <a:buSzPts val="1600"/>
              <a:buChar char="►"/>
              <a:defRPr sz="2000"/>
            </a:lvl1pPr>
            <a:lvl2pPr marL="914400" lvl="1" indent="-320040" algn="l">
              <a:lnSpc>
                <a:spcPct val="100000"/>
              </a:lnSpc>
              <a:spcBef>
                <a:spcPts val="1000"/>
              </a:spcBef>
              <a:spcAft>
                <a:spcPts val="0"/>
              </a:spcAft>
              <a:buSzPts val="1440"/>
              <a:buChar char="►"/>
              <a:defRPr sz="1800"/>
            </a:lvl2pPr>
            <a:lvl3pPr marL="1371600" lvl="2" indent="-309880" algn="l">
              <a:lnSpc>
                <a:spcPct val="100000"/>
              </a:lnSpc>
              <a:spcBef>
                <a:spcPts val="1000"/>
              </a:spcBef>
              <a:spcAft>
                <a:spcPts val="0"/>
              </a:spcAft>
              <a:buSzPts val="1280"/>
              <a:buChar char="►"/>
              <a:defRPr sz="1600"/>
            </a:lvl3pPr>
            <a:lvl4pPr marL="1828800" lvl="3" indent="-299719" algn="l">
              <a:lnSpc>
                <a:spcPct val="100000"/>
              </a:lnSpc>
              <a:spcBef>
                <a:spcPts val="1000"/>
              </a:spcBef>
              <a:spcAft>
                <a:spcPts val="0"/>
              </a:spcAft>
              <a:buSzPts val="1120"/>
              <a:buChar char="►"/>
              <a:defRPr sz="1400"/>
            </a:lvl4pPr>
            <a:lvl5pPr marL="2286000" lvl="4" indent="-299720" algn="l">
              <a:lnSpc>
                <a:spcPct val="100000"/>
              </a:lnSpc>
              <a:spcBef>
                <a:spcPts val="1000"/>
              </a:spcBef>
              <a:spcAft>
                <a:spcPts val="0"/>
              </a:spcAft>
              <a:buSzPts val="1120"/>
              <a:buChar char="►"/>
              <a:defRPr sz="1400"/>
            </a:lvl5pPr>
            <a:lvl6pPr marL="2743200" lvl="5" indent="-299720" algn="l">
              <a:lnSpc>
                <a:spcPct val="100000"/>
              </a:lnSpc>
              <a:spcBef>
                <a:spcPts val="1000"/>
              </a:spcBef>
              <a:spcAft>
                <a:spcPts val="0"/>
              </a:spcAft>
              <a:buSzPts val="1120"/>
              <a:buChar char="►"/>
              <a:defRPr sz="1400"/>
            </a:lvl6pPr>
            <a:lvl7pPr marL="3200400" lvl="6" indent="-299720" algn="l">
              <a:lnSpc>
                <a:spcPct val="100000"/>
              </a:lnSpc>
              <a:spcBef>
                <a:spcPts val="1000"/>
              </a:spcBef>
              <a:spcAft>
                <a:spcPts val="0"/>
              </a:spcAft>
              <a:buSzPts val="1120"/>
              <a:buChar char="►"/>
              <a:defRPr sz="1400"/>
            </a:lvl7pPr>
            <a:lvl8pPr marL="3657600" lvl="7" indent="-299720" algn="l">
              <a:lnSpc>
                <a:spcPct val="100000"/>
              </a:lnSpc>
              <a:spcBef>
                <a:spcPts val="1000"/>
              </a:spcBef>
              <a:spcAft>
                <a:spcPts val="0"/>
              </a:spcAft>
              <a:buSzPts val="1120"/>
              <a:buChar char="►"/>
              <a:defRPr sz="1400"/>
            </a:lvl8pPr>
            <a:lvl9pPr marL="4114800" lvl="8" indent="-299720" algn="l">
              <a:lnSpc>
                <a:spcPct val="100000"/>
              </a:lnSpc>
              <a:spcBef>
                <a:spcPts val="1000"/>
              </a:spcBef>
              <a:spcAft>
                <a:spcPts val="0"/>
              </a:spcAft>
              <a:buSzPts val="1120"/>
              <a:buChar char="►"/>
              <a:defRPr sz="1400"/>
            </a:lvl9pPr>
          </a:lstStyle>
          <a:p>
            <a:endParaRPr/>
          </a:p>
        </p:txBody>
      </p:sp>
      <p:sp>
        <p:nvSpPr>
          <p:cNvPr id="69" name="Google Shape;69;p20"/>
          <p:cNvSpPr txBox="1">
            <a:spLocks noGrp="1"/>
          </p:cNvSpPr>
          <p:nvPr>
            <p:ph type="body" idx="2"/>
          </p:nvPr>
        </p:nvSpPr>
        <p:spPr>
          <a:xfrm>
            <a:off x="1154954" y="3129280"/>
            <a:ext cx="3401063" cy="289559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70" name="Google Shape;70;p20"/>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1" name="Google Shape;71;p20"/>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2" name="Google Shape;72;p2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73"/>
        <p:cNvGrpSpPr/>
        <p:nvPr/>
      </p:nvGrpSpPr>
      <p:grpSpPr>
        <a:xfrm>
          <a:off x="0" y="0"/>
          <a:ext cx="0" cy="0"/>
          <a:chOff x="0" y="0"/>
          <a:chExt cx="0" cy="0"/>
        </a:xfrm>
      </p:grpSpPr>
      <p:sp>
        <p:nvSpPr>
          <p:cNvPr id="74" name="Google Shape;74;p21"/>
          <p:cNvSpPr txBox="1">
            <a:spLocks noGrp="1"/>
          </p:cNvSpPr>
          <p:nvPr>
            <p:ph type="title"/>
          </p:nvPr>
        </p:nvSpPr>
        <p:spPr>
          <a:xfrm>
            <a:off x="1153907" y="1854192"/>
            <a:ext cx="5092906" cy="157480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2"/>
              </a:buClr>
              <a:buSzPts val="3600"/>
              <a:buFont typeface="Century Gothic"/>
              <a:buNone/>
              <a:defRPr sz="3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1"/>
          <p:cNvSpPr txBox="1">
            <a:spLocks noGrp="1"/>
          </p:cNvSpPr>
          <p:nvPr>
            <p:ph type="body" idx="1"/>
          </p:nvPr>
        </p:nvSpPr>
        <p:spPr>
          <a:xfrm>
            <a:off x="1154954" y="3657600"/>
            <a:ext cx="5084979" cy="1371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76" name="Google Shape;76;p21"/>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7" name="Google Shape;77;p21"/>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78" name="Google Shape;78;p2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9"/>
        <p:cNvGrpSpPr/>
        <p:nvPr/>
      </p:nvGrpSpPr>
      <p:grpSpPr>
        <a:xfrm>
          <a:off x="0" y="0"/>
          <a:ext cx="0" cy="0"/>
          <a:chOff x="0" y="0"/>
          <a:chExt cx="0" cy="0"/>
        </a:xfrm>
      </p:grpSpPr>
      <p:sp>
        <p:nvSpPr>
          <p:cNvPr id="80" name="Google Shape;80;p22"/>
          <p:cNvSpPr txBox="1">
            <a:spLocks noGrp="1"/>
          </p:cNvSpPr>
          <p:nvPr>
            <p:ph type="title"/>
          </p:nvPr>
        </p:nvSpPr>
        <p:spPr>
          <a:xfrm>
            <a:off x="1154956" y="4800587"/>
            <a:ext cx="882565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2"/>
              </a:buClr>
              <a:buSzPts val="2400"/>
              <a:buFont typeface="Century Gothic"/>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2"/>
          <p:cNvSpPr>
            <a:spLocks noGrp="1"/>
          </p:cNvSpPr>
          <p:nvPr>
            <p:ph type="pic" idx="2"/>
          </p:nvPr>
        </p:nvSpPr>
        <p:spPr>
          <a:xfrm>
            <a:off x="1154955" y="685800"/>
            <a:ext cx="8825658" cy="3640666"/>
          </a:xfrm>
          <a:prstGeom prst="roundRect">
            <a:avLst>
              <a:gd name="adj" fmla="val 1858"/>
            </a:avLst>
          </a:prstGeom>
          <a:noFill/>
          <a:ln>
            <a:noFill/>
          </a:ln>
          <a:effectLst>
            <a:outerShdw blurRad="50800" dist="50800" dir="5400000" algn="tl" rotWithShape="0">
              <a:srgbClr val="000000">
                <a:alpha val="41568"/>
              </a:srgbClr>
            </a:outerShdw>
          </a:effectLst>
        </p:spPr>
      </p:sp>
      <p:sp>
        <p:nvSpPr>
          <p:cNvPr id="82" name="Google Shape;82;p22"/>
          <p:cNvSpPr txBox="1">
            <a:spLocks noGrp="1"/>
          </p:cNvSpPr>
          <p:nvPr>
            <p:ph type="body" idx="1"/>
          </p:nvPr>
        </p:nvSpPr>
        <p:spPr>
          <a:xfrm>
            <a:off x="1154956" y="5367325"/>
            <a:ext cx="8825656" cy="49371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83" name="Google Shape;83;p22"/>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84" name="Google Shape;84;p22"/>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85" name="Google Shape;85;p2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6"/>
        <p:cNvGrpSpPr/>
        <p:nvPr/>
      </p:nvGrpSpPr>
      <p:grpSpPr>
        <a:xfrm>
          <a:off x="0" y="0"/>
          <a:ext cx="0" cy="0"/>
          <a:chOff x="0" y="0"/>
          <a:chExt cx="0" cy="0"/>
        </a:xfrm>
      </p:grpSpPr>
      <p:sp>
        <p:nvSpPr>
          <p:cNvPr id="87" name="Google Shape;87;p23"/>
          <p:cNvSpPr txBox="1">
            <a:spLocks noGrp="1"/>
          </p:cNvSpPr>
          <p:nvPr>
            <p:ph type="title"/>
          </p:nvPr>
        </p:nvSpPr>
        <p:spPr>
          <a:xfrm>
            <a:off x="1154954" y="1447800"/>
            <a:ext cx="8825659" cy="1981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800"/>
              <a:buFont typeface="Century Gothic"/>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3"/>
          <p:cNvSpPr txBox="1">
            <a:spLocks noGrp="1"/>
          </p:cNvSpPr>
          <p:nvPr>
            <p:ph type="body" idx="1"/>
          </p:nvPr>
        </p:nvSpPr>
        <p:spPr>
          <a:xfrm>
            <a:off x="1154954" y="3657600"/>
            <a:ext cx="8825659" cy="23622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89" name="Google Shape;89;p23"/>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0" name="Google Shape;90;p23"/>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1" name="Google Shape;91;p2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2"/>
        <p:cNvGrpSpPr/>
        <p:nvPr/>
      </p:nvGrpSpPr>
      <p:grpSpPr>
        <a:xfrm>
          <a:off x="0" y="0"/>
          <a:ext cx="0" cy="0"/>
          <a:chOff x="0" y="0"/>
          <a:chExt cx="0" cy="0"/>
        </a:xfrm>
      </p:grpSpPr>
      <p:sp>
        <p:nvSpPr>
          <p:cNvPr id="93" name="Google Shape;93;p24"/>
          <p:cNvSpPr txBox="1">
            <a:spLocks noGrp="1"/>
          </p:cNvSpPr>
          <p:nvPr>
            <p:ph type="title"/>
          </p:nvPr>
        </p:nvSpPr>
        <p:spPr>
          <a:xfrm>
            <a:off x="1574801" y="1447800"/>
            <a:ext cx="7999315" cy="232337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800"/>
              <a:buFont typeface="Century Gothic"/>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4"/>
          <p:cNvSpPr txBox="1">
            <a:spLocks noGrp="1"/>
          </p:cNvSpPr>
          <p:nvPr>
            <p:ph type="body" idx="1"/>
          </p:nvPr>
        </p:nvSpPr>
        <p:spPr>
          <a:xfrm>
            <a:off x="1930400" y="3771174"/>
            <a:ext cx="7279649" cy="34217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b="0" i="0" cap="small">
                <a:solidFill>
                  <a:schemeClr val="accent1"/>
                </a:solidFill>
                <a:latin typeface="Century Gothic"/>
                <a:ea typeface="Century Gothic"/>
                <a:cs typeface="Century Gothic"/>
                <a:sym typeface="Century Gothic"/>
              </a:defRPr>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95" name="Google Shape;95;p24"/>
          <p:cNvSpPr txBox="1">
            <a:spLocks noGrp="1"/>
          </p:cNvSpPr>
          <p:nvPr>
            <p:ph type="body" idx="2"/>
          </p:nvPr>
        </p:nvSpPr>
        <p:spPr>
          <a:xfrm>
            <a:off x="1154954" y="4350657"/>
            <a:ext cx="8825659" cy="16764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96" name="Google Shape;96;p24"/>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7" name="Google Shape;97;p24"/>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98" name="Google Shape;98;p2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
        <p:nvSpPr>
          <p:cNvPr id="99" name="Google Shape;99;p24"/>
          <p:cNvSpPr txBox="1"/>
          <p:nvPr/>
        </p:nvSpPr>
        <p:spPr>
          <a:xfrm>
            <a:off x="898295" y="971253"/>
            <a:ext cx="801912" cy="196977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200"/>
              <a:buFont typeface="Arial"/>
              <a:buNone/>
            </a:pPr>
            <a:r>
              <a:rPr lang="en-GB" sz="12200" b="0" i="0" u="none" strike="noStrike" cap="none">
                <a:solidFill>
                  <a:schemeClr val="accen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0" name="Google Shape;100;p24"/>
          <p:cNvSpPr txBox="1"/>
          <p:nvPr/>
        </p:nvSpPr>
        <p:spPr>
          <a:xfrm>
            <a:off x="9330490" y="2613787"/>
            <a:ext cx="801912" cy="196977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200"/>
              <a:buFont typeface="Arial"/>
              <a:buNone/>
            </a:pPr>
            <a:r>
              <a:rPr lang="en-GB" sz="12200" b="0" i="0" u="none" strike="noStrike" cap="none">
                <a:solidFill>
                  <a:schemeClr val="accen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1"/>
        <p:cNvGrpSpPr/>
        <p:nvPr/>
      </p:nvGrpSpPr>
      <p:grpSpPr>
        <a:xfrm>
          <a:off x="0" y="0"/>
          <a:ext cx="0" cy="0"/>
          <a:chOff x="0" y="0"/>
          <a:chExt cx="0" cy="0"/>
        </a:xfrm>
      </p:grpSpPr>
      <p:sp>
        <p:nvSpPr>
          <p:cNvPr id="102" name="Google Shape;102;p25"/>
          <p:cNvSpPr txBox="1">
            <a:spLocks noGrp="1"/>
          </p:cNvSpPr>
          <p:nvPr>
            <p:ph type="title"/>
          </p:nvPr>
        </p:nvSpPr>
        <p:spPr>
          <a:xfrm>
            <a:off x="1154954" y="3124201"/>
            <a:ext cx="8825660" cy="165318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4000"/>
              <a:buFont typeface="Century Gothic"/>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25"/>
          <p:cNvSpPr txBox="1">
            <a:spLocks noGrp="1"/>
          </p:cNvSpPr>
          <p:nvPr>
            <p:ph type="body" idx="1"/>
          </p:nvPr>
        </p:nvSpPr>
        <p:spPr>
          <a:xfrm>
            <a:off x="1154954" y="4777381"/>
            <a:ext cx="8825659"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cap="none">
                <a:solidFill>
                  <a:schemeClr val="accent1"/>
                </a:solidFill>
              </a:defRPr>
            </a:lvl1pPr>
            <a:lvl2pPr marL="914400" lvl="1" indent="-228600" algn="l">
              <a:lnSpc>
                <a:spcPct val="100000"/>
              </a:lnSpc>
              <a:spcBef>
                <a:spcPts val="1000"/>
              </a:spcBef>
              <a:spcAft>
                <a:spcPts val="0"/>
              </a:spcAft>
              <a:buSzPts val="1440"/>
              <a:buNone/>
              <a:defRPr sz="1800">
                <a:solidFill>
                  <a:schemeClr val="lt1"/>
                </a:solidFill>
              </a:defRPr>
            </a:lvl2pPr>
            <a:lvl3pPr marL="1371600" lvl="2" indent="-228600" algn="l">
              <a:lnSpc>
                <a:spcPct val="100000"/>
              </a:lnSpc>
              <a:spcBef>
                <a:spcPts val="1000"/>
              </a:spcBef>
              <a:spcAft>
                <a:spcPts val="0"/>
              </a:spcAft>
              <a:buSzPts val="1280"/>
              <a:buNone/>
              <a:defRPr sz="1600">
                <a:solidFill>
                  <a:schemeClr val="lt1"/>
                </a:solidFill>
              </a:defRPr>
            </a:lvl3pPr>
            <a:lvl4pPr marL="1828800" lvl="3" indent="-228600" algn="l">
              <a:lnSpc>
                <a:spcPct val="100000"/>
              </a:lnSpc>
              <a:spcBef>
                <a:spcPts val="1000"/>
              </a:spcBef>
              <a:spcAft>
                <a:spcPts val="0"/>
              </a:spcAft>
              <a:buSzPts val="1120"/>
              <a:buNone/>
              <a:defRPr sz="1400">
                <a:solidFill>
                  <a:schemeClr val="lt1"/>
                </a:solidFill>
              </a:defRPr>
            </a:lvl4pPr>
            <a:lvl5pPr marL="2286000" lvl="4" indent="-228600" algn="l">
              <a:lnSpc>
                <a:spcPct val="100000"/>
              </a:lnSpc>
              <a:spcBef>
                <a:spcPts val="1000"/>
              </a:spcBef>
              <a:spcAft>
                <a:spcPts val="0"/>
              </a:spcAft>
              <a:buSzPts val="1120"/>
              <a:buNone/>
              <a:defRPr sz="1400">
                <a:solidFill>
                  <a:schemeClr val="lt1"/>
                </a:solidFill>
              </a:defRPr>
            </a:lvl5pPr>
            <a:lvl6pPr marL="2743200" lvl="5" indent="-228600" algn="l">
              <a:lnSpc>
                <a:spcPct val="100000"/>
              </a:lnSpc>
              <a:spcBef>
                <a:spcPts val="1000"/>
              </a:spcBef>
              <a:spcAft>
                <a:spcPts val="0"/>
              </a:spcAft>
              <a:buSzPts val="1120"/>
              <a:buNone/>
              <a:defRPr sz="1400">
                <a:solidFill>
                  <a:schemeClr val="lt1"/>
                </a:solidFill>
              </a:defRPr>
            </a:lvl6pPr>
            <a:lvl7pPr marL="3200400" lvl="6" indent="-228600" algn="l">
              <a:lnSpc>
                <a:spcPct val="100000"/>
              </a:lnSpc>
              <a:spcBef>
                <a:spcPts val="1000"/>
              </a:spcBef>
              <a:spcAft>
                <a:spcPts val="0"/>
              </a:spcAft>
              <a:buSzPts val="1120"/>
              <a:buNone/>
              <a:defRPr sz="1400">
                <a:solidFill>
                  <a:schemeClr val="lt1"/>
                </a:solidFill>
              </a:defRPr>
            </a:lvl7pPr>
            <a:lvl8pPr marL="3657600" lvl="7" indent="-228600" algn="l">
              <a:lnSpc>
                <a:spcPct val="100000"/>
              </a:lnSpc>
              <a:spcBef>
                <a:spcPts val="1000"/>
              </a:spcBef>
              <a:spcAft>
                <a:spcPts val="0"/>
              </a:spcAft>
              <a:buSzPts val="1120"/>
              <a:buNone/>
              <a:defRPr sz="1400">
                <a:solidFill>
                  <a:schemeClr val="lt1"/>
                </a:solidFill>
              </a:defRPr>
            </a:lvl8pPr>
            <a:lvl9pPr marL="4114800" lvl="8" indent="-228600" algn="l">
              <a:lnSpc>
                <a:spcPct val="100000"/>
              </a:lnSpc>
              <a:spcBef>
                <a:spcPts val="1000"/>
              </a:spcBef>
              <a:spcAft>
                <a:spcPts val="0"/>
              </a:spcAft>
              <a:buSzPts val="1120"/>
              <a:buNone/>
              <a:defRPr sz="1400">
                <a:solidFill>
                  <a:schemeClr val="lt1"/>
                </a:solidFill>
              </a:defRPr>
            </a:lvl9pPr>
          </a:lstStyle>
          <a:p>
            <a:endParaRPr/>
          </a:p>
        </p:txBody>
      </p:sp>
      <p:sp>
        <p:nvSpPr>
          <p:cNvPr id="104" name="Google Shape;104;p25"/>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05" name="Google Shape;105;p25"/>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06" name="Google Shape;106;p2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07"/>
        <p:cNvGrpSpPr/>
        <p:nvPr/>
      </p:nvGrpSpPr>
      <p:grpSpPr>
        <a:xfrm>
          <a:off x="0" y="0"/>
          <a:ext cx="0" cy="0"/>
          <a:chOff x="0" y="0"/>
          <a:chExt cx="0" cy="0"/>
        </a:xfrm>
      </p:grpSpPr>
      <p:sp>
        <p:nvSpPr>
          <p:cNvPr id="108" name="Google Shape;108;p26"/>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200"/>
              <a:buFont typeface="Century Gothic"/>
              <a:buNone/>
              <a:defRPr sz="4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6"/>
          <p:cNvSpPr txBox="1">
            <a:spLocks noGrp="1"/>
          </p:cNvSpPr>
          <p:nvPr>
            <p:ph type="body" idx="1"/>
          </p:nvPr>
        </p:nvSpPr>
        <p:spPr>
          <a:xfrm>
            <a:off x="632947" y="1981200"/>
            <a:ext cx="2946866"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10" name="Google Shape;110;p26"/>
          <p:cNvSpPr txBox="1">
            <a:spLocks noGrp="1"/>
          </p:cNvSpPr>
          <p:nvPr>
            <p:ph type="body" idx="2"/>
          </p:nvPr>
        </p:nvSpPr>
        <p:spPr>
          <a:xfrm>
            <a:off x="652463" y="2667000"/>
            <a:ext cx="2927350" cy="35893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11" name="Google Shape;111;p26"/>
          <p:cNvSpPr txBox="1">
            <a:spLocks noGrp="1"/>
          </p:cNvSpPr>
          <p:nvPr>
            <p:ph type="body" idx="3"/>
          </p:nvPr>
        </p:nvSpPr>
        <p:spPr>
          <a:xfrm>
            <a:off x="3883659" y="1981200"/>
            <a:ext cx="2936241"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12" name="Google Shape;112;p26"/>
          <p:cNvSpPr txBox="1">
            <a:spLocks noGrp="1"/>
          </p:cNvSpPr>
          <p:nvPr>
            <p:ph type="body" idx="4"/>
          </p:nvPr>
        </p:nvSpPr>
        <p:spPr>
          <a:xfrm>
            <a:off x="3873106" y="2667000"/>
            <a:ext cx="2946794" cy="35893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13" name="Google Shape;113;p26"/>
          <p:cNvSpPr txBox="1">
            <a:spLocks noGrp="1"/>
          </p:cNvSpPr>
          <p:nvPr>
            <p:ph type="body" idx="5"/>
          </p:nvPr>
        </p:nvSpPr>
        <p:spPr>
          <a:xfrm>
            <a:off x="7124700" y="1981200"/>
            <a:ext cx="293211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14" name="Google Shape;114;p26"/>
          <p:cNvSpPr txBox="1">
            <a:spLocks noGrp="1"/>
          </p:cNvSpPr>
          <p:nvPr>
            <p:ph type="body" idx="6"/>
          </p:nvPr>
        </p:nvSpPr>
        <p:spPr>
          <a:xfrm>
            <a:off x="7124700" y="2667000"/>
            <a:ext cx="2932113" cy="35893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cxnSp>
        <p:nvCxnSpPr>
          <p:cNvPr id="115" name="Google Shape;115;p26"/>
          <p:cNvCxnSpPr/>
          <p:nvPr/>
        </p:nvCxnSpPr>
        <p:spPr>
          <a:xfrm>
            <a:off x="3726142" y="2133600"/>
            <a:ext cx="0" cy="3962400"/>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116" name="Google Shape;116;p26"/>
          <p:cNvCxnSpPr/>
          <p:nvPr/>
        </p:nvCxnSpPr>
        <p:spPr>
          <a:xfrm>
            <a:off x="6962227" y="2133600"/>
            <a:ext cx="0" cy="3966882"/>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117" name="Google Shape;117;p26"/>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18" name="Google Shape;118;p26"/>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19" name="Google Shape;119;p26"/>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20"/>
        <p:cNvGrpSpPr/>
        <p:nvPr/>
      </p:nvGrpSpPr>
      <p:grpSpPr>
        <a:xfrm>
          <a:off x="0" y="0"/>
          <a:ext cx="0" cy="0"/>
          <a:chOff x="0" y="0"/>
          <a:chExt cx="0" cy="0"/>
        </a:xfrm>
      </p:grpSpPr>
      <p:sp>
        <p:nvSpPr>
          <p:cNvPr id="121" name="Google Shape;121;p27"/>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200"/>
              <a:buFont typeface="Century Gothic"/>
              <a:buNone/>
              <a:defRPr sz="4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27"/>
          <p:cNvSpPr txBox="1">
            <a:spLocks noGrp="1"/>
          </p:cNvSpPr>
          <p:nvPr>
            <p:ph type="body" idx="1"/>
          </p:nvPr>
        </p:nvSpPr>
        <p:spPr>
          <a:xfrm>
            <a:off x="652463" y="4250949"/>
            <a:ext cx="2940050"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23" name="Google Shape;123;p27"/>
          <p:cNvSpPr>
            <a:spLocks noGrp="1"/>
          </p:cNvSpPr>
          <p:nvPr>
            <p:ph type="pic" idx="2"/>
          </p:nvPr>
        </p:nvSpPr>
        <p:spPr>
          <a:xfrm>
            <a:off x="652463" y="2209800"/>
            <a:ext cx="2940050" cy="1524000"/>
          </a:xfrm>
          <a:prstGeom prst="roundRect">
            <a:avLst>
              <a:gd name="adj" fmla="val 1858"/>
            </a:avLst>
          </a:prstGeom>
          <a:noFill/>
          <a:ln>
            <a:noFill/>
          </a:ln>
          <a:effectLst>
            <a:outerShdw blurRad="50800" dist="50800" dir="5400000" algn="tl" rotWithShape="0">
              <a:srgbClr val="000000">
                <a:alpha val="41568"/>
              </a:srgbClr>
            </a:outerShdw>
          </a:effectLst>
        </p:spPr>
      </p:sp>
      <p:sp>
        <p:nvSpPr>
          <p:cNvPr id="124" name="Google Shape;124;p27"/>
          <p:cNvSpPr txBox="1">
            <a:spLocks noGrp="1"/>
          </p:cNvSpPr>
          <p:nvPr>
            <p:ph type="body" idx="3"/>
          </p:nvPr>
        </p:nvSpPr>
        <p:spPr>
          <a:xfrm>
            <a:off x="652463" y="4827211"/>
            <a:ext cx="2940050" cy="6591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25" name="Google Shape;125;p27"/>
          <p:cNvSpPr txBox="1">
            <a:spLocks noGrp="1"/>
          </p:cNvSpPr>
          <p:nvPr>
            <p:ph type="body" idx="4"/>
          </p:nvPr>
        </p:nvSpPr>
        <p:spPr>
          <a:xfrm>
            <a:off x="3889375" y="4250949"/>
            <a:ext cx="2930525"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26" name="Google Shape;126;p27"/>
          <p:cNvSpPr>
            <a:spLocks noGrp="1"/>
          </p:cNvSpPr>
          <p:nvPr>
            <p:ph type="pic" idx="5"/>
          </p:nvPr>
        </p:nvSpPr>
        <p:spPr>
          <a:xfrm>
            <a:off x="3889374" y="2209800"/>
            <a:ext cx="2930525" cy="1524000"/>
          </a:xfrm>
          <a:prstGeom prst="roundRect">
            <a:avLst>
              <a:gd name="adj" fmla="val 1858"/>
            </a:avLst>
          </a:prstGeom>
          <a:noFill/>
          <a:ln>
            <a:noFill/>
          </a:ln>
          <a:effectLst>
            <a:outerShdw blurRad="50800" dist="50800" dir="5400000" algn="tl" rotWithShape="0">
              <a:srgbClr val="000000">
                <a:alpha val="41568"/>
              </a:srgbClr>
            </a:outerShdw>
          </a:effectLst>
        </p:spPr>
      </p:sp>
      <p:sp>
        <p:nvSpPr>
          <p:cNvPr id="127" name="Google Shape;127;p27"/>
          <p:cNvSpPr txBox="1">
            <a:spLocks noGrp="1"/>
          </p:cNvSpPr>
          <p:nvPr>
            <p:ph type="body" idx="6"/>
          </p:nvPr>
        </p:nvSpPr>
        <p:spPr>
          <a:xfrm>
            <a:off x="3888022" y="4827210"/>
            <a:ext cx="2934406" cy="6591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28" name="Google Shape;128;p27"/>
          <p:cNvSpPr txBox="1">
            <a:spLocks noGrp="1"/>
          </p:cNvSpPr>
          <p:nvPr>
            <p:ph type="body" idx="7"/>
          </p:nvPr>
        </p:nvSpPr>
        <p:spPr>
          <a:xfrm>
            <a:off x="7124700" y="4250949"/>
            <a:ext cx="293211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chemeClr val="accent1"/>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29" name="Google Shape;129;p27"/>
          <p:cNvSpPr>
            <a:spLocks noGrp="1"/>
          </p:cNvSpPr>
          <p:nvPr>
            <p:ph type="pic" idx="8"/>
          </p:nvPr>
        </p:nvSpPr>
        <p:spPr>
          <a:xfrm>
            <a:off x="7124699" y="2209800"/>
            <a:ext cx="2932113" cy="1524000"/>
          </a:xfrm>
          <a:prstGeom prst="roundRect">
            <a:avLst>
              <a:gd name="adj" fmla="val 1858"/>
            </a:avLst>
          </a:prstGeom>
          <a:noFill/>
          <a:ln>
            <a:noFill/>
          </a:ln>
          <a:effectLst>
            <a:outerShdw blurRad="50800" dist="50800" dir="5400000" algn="tl" rotWithShape="0">
              <a:srgbClr val="000000">
                <a:alpha val="41568"/>
              </a:srgbClr>
            </a:outerShdw>
          </a:effectLst>
        </p:spPr>
      </p:sp>
      <p:sp>
        <p:nvSpPr>
          <p:cNvPr id="130" name="Google Shape;130;p27"/>
          <p:cNvSpPr txBox="1">
            <a:spLocks noGrp="1"/>
          </p:cNvSpPr>
          <p:nvPr>
            <p:ph type="body" idx="9"/>
          </p:nvPr>
        </p:nvSpPr>
        <p:spPr>
          <a:xfrm>
            <a:off x="7124575" y="4827208"/>
            <a:ext cx="2935997" cy="6591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cxnSp>
        <p:nvCxnSpPr>
          <p:cNvPr id="131" name="Google Shape;131;p27"/>
          <p:cNvCxnSpPr/>
          <p:nvPr/>
        </p:nvCxnSpPr>
        <p:spPr>
          <a:xfrm>
            <a:off x="3726142" y="2133600"/>
            <a:ext cx="0" cy="3962400"/>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132" name="Google Shape;132;p27"/>
          <p:cNvCxnSpPr/>
          <p:nvPr/>
        </p:nvCxnSpPr>
        <p:spPr>
          <a:xfrm>
            <a:off x="6962227" y="2133600"/>
            <a:ext cx="0" cy="3966882"/>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133" name="Google Shape;133;p27"/>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34" name="Google Shape;134;p27"/>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35" name="Google Shape;135;p27"/>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6"/>
        <p:cNvGrpSpPr/>
        <p:nvPr/>
      </p:nvGrpSpPr>
      <p:grpSpPr>
        <a:xfrm>
          <a:off x="0" y="0"/>
          <a:ext cx="0" cy="0"/>
          <a:chOff x="0" y="0"/>
          <a:chExt cx="0" cy="0"/>
        </a:xfrm>
      </p:grpSpPr>
      <p:sp>
        <p:nvSpPr>
          <p:cNvPr id="137" name="Google Shape;137;p28"/>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28"/>
          <p:cNvSpPr txBox="1">
            <a:spLocks noGrp="1"/>
          </p:cNvSpPr>
          <p:nvPr>
            <p:ph type="body" idx="1"/>
          </p:nvPr>
        </p:nvSpPr>
        <p:spPr>
          <a:xfrm rot="5400000">
            <a:off x="3478842" y="-322612"/>
            <a:ext cx="4195481" cy="8946541"/>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9" name="Google Shape;139;p28"/>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40" name="Google Shape;140;p28"/>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41" name="Google Shape;141;p2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2"/>
        <p:cNvGrpSpPr/>
        <p:nvPr/>
      </p:nvGrpSpPr>
      <p:grpSpPr>
        <a:xfrm>
          <a:off x="0" y="0"/>
          <a:ext cx="0" cy="0"/>
          <a:chOff x="0" y="0"/>
          <a:chExt cx="0" cy="0"/>
        </a:xfrm>
      </p:grpSpPr>
      <p:sp>
        <p:nvSpPr>
          <p:cNvPr id="143" name="Google Shape;143;p29"/>
          <p:cNvSpPr txBox="1">
            <a:spLocks noGrp="1"/>
          </p:cNvSpPr>
          <p:nvPr>
            <p:ph type="title"/>
          </p:nvPr>
        </p:nvSpPr>
        <p:spPr>
          <a:xfrm rot="5400000">
            <a:off x="6267450" y="2466975"/>
            <a:ext cx="5826125" cy="17526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29"/>
          <p:cNvSpPr txBox="1">
            <a:spLocks noGrp="1"/>
          </p:cNvSpPr>
          <p:nvPr>
            <p:ph type="body" idx="1"/>
          </p:nvPr>
        </p:nvSpPr>
        <p:spPr>
          <a:xfrm rot="5400000">
            <a:off x="1679576" y="-139699"/>
            <a:ext cx="5368924" cy="7423149"/>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5" name="Google Shape;145;p29"/>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46" name="Google Shape;146;p29"/>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47" name="Google Shape;147;p2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el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9C1C674-37D1-6E44-932E-465BAD711C19}"/>
              </a:ext>
            </a:extLst>
          </p:cNvPr>
          <p:cNvSpPr/>
          <p:nvPr userDrawn="1"/>
        </p:nvSpPr>
        <p:spPr>
          <a:xfrm>
            <a:off x="0" y="0"/>
            <a:ext cx="12192000" cy="6858000"/>
          </a:xfrm>
          <a:prstGeom prst="rect">
            <a:avLst/>
          </a:prstGeom>
          <a:gradFill>
            <a:gsLst>
              <a:gs pos="0">
                <a:srgbClr val="004F6F"/>
              </a:gs>
              <a:gs pos="100000">
                <a:srgbClr val="213B5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Logo&#10;&#10;Description automatically generated with medium confidence">
            <a:extLst>
              <a:ext uri="{FF2B5EF4-FFF2-40B4-BE49-F238E27FC236}">
                <a16:creationId xmlns:a16="http://schemas.microsoft.com/office/drawing/2014/main" id="{ED4CCA95-6CA9-D545-960C-B2155BBE52C8}"/>
              </a:ext>
            </a:extLst>
          </p:cNvPr>
          <p:cNvPicPr>
            <a:picLocks noChangeAspect="1"/>
          </p:cNvPicPr>
          <p:nvPr userDrawn="1"/>
        </p:nvPicPr>
        <p:blipFill>
          <a:blip r:embed="rId2"/>
          <a:stretch>
            <a:fillRect/>
          </a:stretch>
        </p:blipFill>
        <p:spPr>
          <a:xfrm>
            <a:off x="4710699" y="1118201"/>
            <a:ext cx="2530545" cy="1212988"/>
          </a:xfrm>
          <a:prstGeom prst="rect">
            <a:avLst/>
          </a:prstGeom>
        </p:spPr>
      </p:pic>
      <p:sp>
        <p:nvSpPr>
          <p:cNvPr id="22" name="TextBox 21">
            <a:extLst>
              <a:ext uri="{FF2B5EF4-FFF2-40B4-BE49-F238E27FC236}">
                <a16:creationId xmlns:a16="http://schemas.microsoft.com/office/drawing/2014/main" id="{245D5169-580A-894A-AB23-8F57344CA5DD}"/>
              </a:ext>
            </a:extLst>
          </p:cNvPr>
          <p:cNvSpPr txBox="1"/>
          <p:nvPr userDrawn="1"/>
        </p:nvSpPr>
        <p:spPr>
          <a:xfrm>
            <a:off x="3470922" y="4948221"/>
            <a:ext cx="5250156" cy="1077218"/>
          </a:xfrm>
          <a:prstGeom prst="rect">
            <a:avLst/>
          </a:prstGeom>
          <a:noFill/>
        </p:spPr>
        <p:txBody>
          <a:bodyPr wrap="square" rtlCol="0">
            <a:spAutoFit/>
          </a:bodyPr>
          <a:lstStyle/>
          <a:p>
            <a:pPr algn="ctr"/>
            <a:r>
              <a:rPr lang="en-US" sz="2400" spc="300">
                <a:solidFill>
                  <a:srgbClr val="DC3E37"/>
                </a:solidFill>
                <a:latin typeface="Gill Sans" panose="020B0502020104020203" pitchFamily="34" charset="-79"/>
                <a:cs typeface="Gill Sans" panose="020B0502020104020203" pitchFamily="34" charset="-79"/>
              </a:rPr>
              <a:t>Author</a:t>
            </a:r>
          </a:p>
          <a:p>
            <a:pPr algn="ctr"/>
            <a:r>
              <a:rPr lang="en-US" sz="2000" spc="300">
                <a:solidFill>
                  <a:schemeClr val="bg1"/>
                </a:solidFill>
                <a:latin typeface="Gill Sans" panose="020B0502020104020203" pitchFamily="34" charset="-79"/>
                <a:cs typeface="Gill Sans" panose="020B0502020104020203" pitchFamily="34" charset="-79"/>
              </a:rPr>
              <a:t>Job title</a:t>
            </a:r>
          </a:p>
          <a:p>
            <a:pPr algn="ctr"/>
            <a:r>
              <a:rPr lang="en-US" sz="2000" spc="300">
                <a:solidFill>
                  <a:schemeClr val="bg1"/>
                </a:solidFill>
                <a:latin typeface="Gill Sans" panose="020B0502020104020203" pitchFamily="34" charset="-79"/>
                <a:cs typeface="Gill Sans" panose="020B0502020104020203" pitchFamily="34" charset="-79"/>
              </a:rPr>
              <a:t>email</a:t>
            </a:r>
          </a:p>
        </p:txBody>
      </p:sp>
      <p:sp>
        <p:nvSpPr>
          <p:cNvPr id="26" name="Title 25">
            <a:extLst>
              <a:ext uri="{FF2B5EF4-FFF2-40B4-BE49-F238E27FC236}">
                <a16:creationId xmlns:a16="http://schemas.microsoft.com/office/drawing/2014/main" id="{4229DDDB-7010-4546-995D-981FA229060A}"/>
              </a:ext>
            </a:extLst>
          </p:cNvPr>
          <p:cNvSpPr>
            <a:spLocks noGrp="1"/>
          </p:cNvSpPr>
          <p:nvPr>
            <p:ph type="title" hasCustomPrompt="1"/>
          </p:nvPr>
        </p:nvSpPr>
        <p:spPr>
          <a:xfrm>
            <a:off x="4039721" y="2766587"/>
            <a:ext cx="3872499" cy="768215"/>
          </a:xfrm>
        </p:spPr>
        <p:txBody>
          <a:bodyPr>
            <a:normAutofit/>
          </a:bodyPr>
          <a:lstStyle>
            <a:lvl1pPr algn="ctr">
              <a:defRPr sz="2800" b="0" i="0">
                <a:solidFill>
                  <a:srgbClr val="DC3E37"/>
                </a:solidFill>
                <a:latin typeface="Gill Sans" panose="020B0502020104020203" pitchFamily="34" charset="-79"/>
                <a:cs typeface="Gill Sans" panose="020B0502020104020203" pitchFamily="34" charset="-79"/>
              </a:defRPr>
            </a:lvl1pPr>
          </a:lstStyle>
          <a:p>
            <a:r>
              <a:rPr lang="en-GB"/>
              <a:t>CLICK TO EDIT MASTER TITLE STYLE</a:t>
            </a:r>
            <a:endParaRPr lang="en-US"/>
          </a:p>
        </p:txBody>
      </p:sp>
      <p:sp>
        <p:nvSpPr>
          <p:cNvPr id="30" name="Text Placeholder 29">
            <a:extLst>
              <a:ext uri="{FF2B5EF4-FFF2-40B4-BE49-F238E27FC236}">
                <a16:creationId xmlns:a16="http://schemas.microsoft.com/office/drawing/2014/main" id="{653DBE67-9335-0244-8C48-4E1B088A96FB}"/>
              </a:ext>
            </a:extLst>
          </p:cNvPr>
          <p:cNvSpPr>
            <a:spLocks noGrp="1"/>
          </p:cNvSpPr>
          <p:nvPr>
            <p:ph type="body" sz="quarter" idx="10" hasCustomPrompt="1"/>
          </p:nvPr>
        </p:nvSpPr>
        <p:spPr>
          <a:xfrm>
            <a:off x="4443918" y="3970200"/>
            <a:ext cx="2874963" cy="720725"/>
          </a:xfrm>
        </p:spPr>
        <p:txBody>
          <a:bodyPr/>
          <a:lstStyle>
            <a:lvl2pPr marL="457189" indent="0" algn="ctr">
              <a:buNone/>
              <a:defRPr b="0" i="0">
                <a:solidFill>
                  <a:schemeClr val="bg1"/>
                </a:solidFill>
                <a:latin typeface="Gill Sans" panose="020B0502020104020203" pitchFamily="34" charset="-79"/>
                <a:cs typeface="Gill Sans" panose="020B0502020104020203" pitchFamily="34" charset="-79"/>
              </a:defRPr>
            </a:lvl2pPr>
          </a:lstStyle>
          <a:p>
            <a:pPr lvl="1"/>
            <a:r>
              <a:rPr lang="en-GB"/>
              <a:t>Sub heading</a:t>
            </a:r>
          </a:p>
        </p:txBody>
      </p:sp>
    </p:spTree>
    <p:extLst>
      <p:ext uri="{BB962C8B-B14F-4D97-AF65-F5344CB8AC3E}">
        <p14:creationId xmlns:p14="http://schemas.microsoft.com/office/powerpoint/2010/main" val="1382065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
        <p:cNvGrpSpPr/>
        <p:nvPr/>
      </p:nvGrpSpPr>
      <p:grpSpPr>
        <a:xfrm>
          <a:off x="0" y="0"/>
          <a:ext cx="0" cy="0"/>
          <a:chOff x="0" y="0"/>
          <a:chExt cx="0" cy="0"/>
        </a:xfrm>
      </p:grpSpPr>
      <p:pic>
        <p:nvPicPr>
          <p:cNvPr id="10" name="Google Shape;10;p11"/>
          <p:cNvPicPr preferRelativeResize="0"/>
          <p:nvPr/>
        </p:nvPicPr>
        <p:blipFill rotWithShape="1">
          <a:blip r:embed="rId21">
            <a:alphaModFix/>
          </a:blip>
          <a:srcRect l="3613"/>
          <a:stretch/>
        </p:blipFill>
        <p:spPr>
          <a:xfrm>
            <a:off x="0" y="2669685"/>
            <a:ext cx="4037012" cy="4188315"/>
          </a:xfrm>
          <a:prstGeom prst="rect">
            <a:avLst/>
          </a:prstGeom>
          <a:noFill/>
          <a:ln>
            <a:noFill/>
          </a:ln>
        </p:spPr>
      </p:pic>
      <p:pic>
        <p:nvPicPr>
          <p:cNvPr id="11" name="Google Shape;11;p11"/>
          <p:cNvPicPr preferRelativeResize="0"/>
          <p:nvPr/>
        </p:nvPicPr>
        <p:blipFill rotWithShape="1">
          <a:blip r:embed="rId22">
            <a:alphaModFix/>
          </a:blip>
          <a:srcRect l="35640"/>
          <a:stretch/>
        </p:blipFill>
        <p:spPr>
          <a:xfrm>
            <a:off x="0" y="2892347"/>
            <a:ext cx="1522412" cy="2365453"/>
          </a:xfrm>
          <a:prstGeom prst="rect">
            <a:avLst/>
          </a:prstGeom>
          <a:noFill/>
          <a:ln>
            <a:noFill/>
          </a:ln>
        </p:spPr>
      </p:pic>
      <p:sp>
        <p:nvSpPr>
          <p:cNvPr id="12" name="Google Shape;12;p11"/>
          <p:cNvSpPr/>
          <p:nvPr/>
        </p:nvSpPr>
        <p:spPr>
          <a:xfrm>
            <a:off x="8609012" y="1676400"/>
            <a:ext cx="2819400" cy="2819400"/>
          </a:xfrm>
          <a:prstGeom prst="ellipse">
            <a:avLst/>
          </a:prstGeom>
          <a:gradFill>
            <a:gsLst>
              <a:gs pos="0">
                <a:srgbClr val="78C4F1">
                  <a:alpha val="5490"/>
                </a:srgbClr>
              </a:gs>
              <a:gs pos="36000">
                <a:srgbClr val="78C4F1">
                  <a:alpha val="4705"/>
                </a:srgbClr>
              </a:gs>
              <a:gs pos="69000">
                <a:srgbClr val="78C4F1">
                  <a:alpha val="0"/>
                </a:srgbClr>
              </a:gs>
              <a:gs pos="100000">
                <a:srgbClr val="78C4F1">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 name="Google Shape;13;p11"/>
          <p:cNvPicPr preferRelativeResize="0"/>
          <p:nvPr/>
        </p:nvPicPr>
        <p:blipFill rotWithShape="1">
          <a:blip r:embed="rId23">
            <a:alphaModFix/>
          </a:blip>
          <a:srcRect t="28812"/>
          <a:stretch/>
        </p:blipFill>
        <p:spPr>
          <a:xfrm>
            <a:off x="7999412" y="0"/>
            <a:ext cx="1603387" cy="1141407"/>
          </a:xfrm>
          <a:prstGeom prst="rect">
            <a:avLst/>
          </a:prstGeom>
          <a:noFill/>
          <a:ln>
            <a:noFill/>
          </a:ln>
        </p:spPr>
      </p:pic>
      <p:pic>
        <p:nvPicPr>
          <p:cNvPr id="14" name="Google Shape;14;p11"/>
          <p:cNvPicPr preferRelativeResize="0"/>
          <p:nvPr/>
        </p:nvPicPr>
        <p:blipFill rotWithShape="1">
          <a:blip r:embed="rId24">
            <a:alphaModFix/>
          </a:blip>
          <a:srcRect b="23320"/>
          <a:stretch/>
        </p:blipFill>
        <p:spPr>
          <a:xfrm>
            <a:off x="8609012" y="6096000"/>
            <a:ext cx="993734" cy="762000"/>
          </a:xfrm>
          <a:prstGeom prst="rect">
            <a:avLst/>
          </a:prstGeom>
          <a:noFill/>
          <a:ln>
            <a:noFill/>
          </a:ln>
        </p:spPr>
      </p:pic>
      <p:sp>
        <p:nvSpPr>
          <p:cNvPr id="15" name="Google Shape;15;p11"/>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lt2"/>
              </a:buClr>
              <a:buSzPts val="4200"/>
              <a:buFont typeface="Century Gothic"/>
              <a:buNone/>
              <a:defRPr sz="4200" b="0" i="0" u="none" strike="noStrike" cap="none">
                <a:solidFill>
                  <a:schemeClr val="lt2"/>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9pPr>
          </a:lstStyle>
          <a:p>
            <a:endParaRPr/>
          </a:p>
        </p:txBody>
      </p:sp>
      <p:sp>
        <p:nvSpPr>
          <p:cNvPr id="16" name="Google Shape;16;p11"/>
          <p:cNvSpPr txBox="1">
            <a:spLocks noGrp="1"/>
          </p:cNvSpPr>
          <p:nvPr>
            <p:ph type="body" idx="1"/>
          </p:nvPr>
        </p:nvSpPr>
        <p:spPr>
          <a:xfrm>
            <a:off x="1103312" y="2052918"/>
            <a:ext cx="8946541" cy="4195481"/>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00000"/>
              </a:lnSpc>
              <a:spcBef>
                <a:spcPts val="1000"/>
              </a:spcBef>
              <a:spcAft>
                <a:spcPts val="0"/>
              </a:spcAft>
              <a:buClr>
                <a:schemeClr val="accent1"/>
              </a:buClr>
              <a:buSzPts val="1600"/>
              <a:buFont typeface="Noto Sans Symbols"/>
              <a:buChar char="►"/>
              <a:defRPr sz="2000" b="0" i="0" u="none" strike="noStrike" cap="none">
                <a:solidFill>
                  <a:schemeClr val="lt1"/>
                </a:solidFill>
                <a:latin typeface="Century Gothic"/>
                <a:ea typeface="Century Gothic"/>
                <a:cs typeface="Century Gothic"/>
                <a:sym typeface="Century Gothic"/>
              </a:defRPr>
            </a:lvl1pPr>
            <a:lvl2pPr marL="914400" marR="0" lvl="1"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chemeClr val="lt1"/>
                </a:solidFill>
                <a:latin typeface="Century Gothic"/>
                <a:ea typeface="Century Gothic"/>
                <a:cs typeface="Century Gothic"/>
                <a:sym typeface="Century Gothic"/>
              </a:defRPr>
            </a:lvl2pPr>
            <a:lvl3pPr marL="1371600" marR="0" lvl="2"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chemeClr val="lt1"/>
                </a:solidFill>
                <a:latin typeface="Century Gothic"/>
                <a:ea typeface="Century Gothic"/>
                <a:cs typeface="Century Gothic"/>
                <a:sym typeface="Century Gothic"/>
              </a:defRPr>
            </a:lvl3pPr>
            <a:lvl4pPr marL="1828800" marR="0" lvl="3"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4pPr>
            <a:lvl5pPr marL="2286000" marR="0" lvl="4"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5pPr>
            <a:lvl6pPr marL="2743200" marR="0" lvl="5"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6pPr>
            <a:lvl7pPr marL="3200400" marR="0" lvl="6"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7pPr>
            <a:lvl8pPr marL="3657600" marR="0" lvl="7"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8pPr>
            <a:lvl9pPr marL="4114800" marR="0" lvl="8"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9pPr>
          </a:lstStyle>
          <a:p>
            <a:endParaRPr/>
          </a:p>
        </p:txBody>
      </p:sp>
      <p:pic>
        <p:nvPicPr>
          <p:cNvPr id="17" name="Google Shape;17;p11"/>
          <p:cNvPicPr preferRelativeResize="0"/>
          <p:nvPr/>
        </p:nvPicPr>
        <p:blipFill rotWithShape="1">
          <a:blip r:embed="rId25">
            <a:alphaModFix/>
          </a:blip>
          <a:srcRect/>
          <a:stretch/>
        </p:blipFill>
        <p:spPr>
          <a:xfrm>
            <a:off x="10302437" y="452718"/>
            <a:ext cx="1361101" cy="843798"/>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18" name="Google Shape;18;p11"/>
          <p:cNvSpPr txBox="1"/>
          <p:nvPr/>
        </p:nvSpPr>
        <p:spPr>
          <a:xfrm>
            <a:off x="289606" y="6368533"/>
            <a:ext cx="3970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entury Gothic"/>
                <a:ea typeface="Century Gothic"/>
                <a:cs typeface="Century Gothic"/>
                <a:sym typeface="Century Gothic"/>
              </a:rPr>
              <a:t>Municipalities for Sustainable Seas</a:t>
            </a:r>
            <a:endParaRPr sz="1800" b="0" i="0" u="none" strike="noStrike" cap="none">
              <a:solidFill>
                <a:schemeClr val="lt1"/>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fishingforlitter.org/"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13.jp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28.png"/><Relationship Id="rId7"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4.jpg"/><Relationship Id="rId4" Type="http://schemas.openxmlformats.org/officeDocument/2006/relationships/image" Target="../media/image29.png"/><Relationship Id="rId9"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BF3EE1-C0CD-4A95-AAAB-73A82DD502DA}"/>
              </a:ext>
            </a:extLst>
          </p:cNvPr>
          <p:cNvPicPr>
            <a:picLocks noChangeAspect="1"/>
          </p:cNvPicPr>
          <p:nvPr/>
        </p:nvPicPr>
        <p:blipFill rotWithShape="1">
          <a:blip r:embed="rId3"/>
          <a:srcRect t="16483" b="16941"/>
          <a:stretch/>
        </p:blipFill>
        <p:spPr>
          <a:xfrm>
            <a:off x="0" y="0"/>
            <a:ext cx="12288032" cy="6858000"/>
          </a:xfrm>
          <a:prstGeom prst="rect">
            <a:avLst/>
          </a:prstGeom>
        </p:spPr>
      </p:pic>
      <p:sp>
        <p:nvSpPr>
          <p:cNvPr id="2" name="TextBox 4">
            <a:extLst>
              <a:ext uri="{FF2B5EF4-FFF2-40B4-BE49-F238E27FC236}">
                <a16:creationId xmlns:a16="http://schemas.microsoft.com/office/drawing/2014/main" id="{51527177-15F4-5604-7688-5A9AEC75B338}"/>
              </a:ext>
            </a:extLst>
          </p:cNvPr>
          <p:cNvSpPr txBox="1"/>
          <p:nvPr/>
        </p:nvSpPr>
        <p:spPr>
          <a:xfrm>
            <a:off x="1344696" y="1360476"/>
            <a:ext cx="8968636" cy="212365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300" normalizeH="0" baseline="0" noProof="0" dirty="0">
                <a:ln>
                  <a:noFill/>
                </a:ln>
                <a:solidFill>
                  <a:srgbClr val="ECEBE4"/>
                </a:solidFill>
                <a:effectLst/>
                <a:uLnTx/>
                <a:uFillTx/>
                <a:latin typeface="Gill Sans MT" panose="020B0502020104020203"/>
                <a:ea typeface="+mn-ea"/>
                <a:cs typeface="Gill Sans" panose="020B0502020104020203" pitchFamily="34" charset="-79"/>
              </a:rPr>
              <a:t>Local Authorities International Environmental Organisation</a:t>
            </a:r>
          </a:p>
        </p:txBody>
      </p:sp>
      <p:sp>
        <p:nvSpPr>
          <p:cNvPr id="8" name="Rectangle 7">
            <a:extLst>
              <a:ext uri="{FF2B5EF4-FFF2-40B4-BE49-F238E27FC236}">
                <a16:creationId xmlns:a16="http://schemas.microsoft.com/office/drawing/2014/main" id="{94A90606-3638-488F-BAF5-1DE5D39BE248}"/>
              </a:ext>
            </a:extLst>
          </p:cNvPr>
          <p:cNvSpPr/>
          <p:nvPr/>
        </p:nvSpPr>
        <p:spPr>
          <a:xfrm>
            <a:off x="0" y="4370671"/>
            <a:ext cx="12288032" cy="1779622"/>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pic>
        <p:nvPicPr>
          <p:cNvPr id="10" name="Bildobjekt 3">
            <a:extLst>
              <a:ext uri="{FF2B5EF4-FFF2-40B4-BE49-F238E27FC236}">
                <a16:creationId xmlns:a16="http://schemas.microsoft.com/office/drawing/2014/main" id="{A5C6E540-429A-4ED1-8AA8-ADE25E503D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8347" y="4737510"/>
            <a:ext cx="2381250" cy="1313067"/>
          </a:xfrm>
          <a:prstGeom prst="rect">
            <a:avLst/>
          </a:prstGeom>
        </p:spPr>
      </p:pic>
    </p:spTree>
    <p:extLst>
      <p:ext uri="{BB962C8B-B14F-4D97-AF65-F5344CB8AC3E}">
        <p14:creationId xmlns:p14="http://schemas.microsoft.com/office/powerpoint/2010/main" val="234666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C2100-E305-BB20-BBE9-ECCC70313E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3FB0C1-491A-05AA-92DE-6659C5573A33}"/>
              </a:ext>
            </a:extLst>
          </p:cNvPr>
          <p:cNvSpPr>
            <a:spLocks noGrp="1"/>
          </p:cNvSpPr>
          <p:nvPr>
            <p:ph type="title"/>
          </p:nvPr>
        </p:nvSpPr>
        <p:spPr>
          <a:xfrm>
            <a:off x="640080" y="325369"/>
            <a:ext cx="4368602" cy="1956841"/>
          </a:xfrm>
        </p:spPr>
        <p:txBody>
          <a:bodyPr anchor="b">
            <a:normAutofit fontScale="90000"/>
          </a:bodyPr>
          <a:lstStyle/>
          <a:p>
            <a:r>
              <a:rPr lang="en-US" sz="4200" b="1" dirty="0">
                <a:solidFill>
                  <a:srgbClr val="ECEBE4"/>
                </a:solidFill>
                <a:latin typeface="Gill Sans MT" panose="020B0502020104020203" pitchFamily="34" charset="0"/>
                <a:cs typeface="Gill Sans" panose="020B0502020104020203"/>
              </a:rPr>
              <a:t>Municipalities for sustainable seas</a:t>
            </a:r>
          </a:p>
        </p:txBody>
      </p:sp>
      <p:sp>
        <p:nvSpPr>
          <p:cNvPr id="3" name="Pladsholder til indhold 2">
            <a:extLst>
              <a:ext uri="{FF2B5EF4-FFF2-40B4-BE49-F238E27FC236}">
                <a16:creationId xmlns:a16="http://schemas.microsoft.com/office/drawing/2014/main" id="{435F52D3-0F3E-FC76-7476-EB3DCE2DC08E}"/>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fontAlgn="base">
              <a:spcBef>
                <a:spcPts val="500"/>
              </a:spcBef>
              <a:buNone/>
            </a:pPr>
            <a:endParaRPr lang="en-GB" sz="2200" dirty="0">
              <a:solidFill>
                <a:srgbClr val="ECEBE4"/>
              </a:solidFill>
              <a:latin typeface="Gill Sans MT" panose="020B0502020104020203" pitchFamily="34" charset="0"/>
            </a:endParaRPr>
          </a:p>
          <a:p>
            <a:pPr marL="0" indent="0" fontAlgn="base">
              <a:spcBef>
                <a:spcPts val="500"/>
              </a:spcBef>
              <a:buNone/>
            </a:pPr>
            <a:r>
              <a:rPr lang="en-GB" sz="2200" dirty="0">
                <a:solidFill>
                  <a:srgbClr val="ECEBE4"/>
                </a:solidFill>
                <a:latin typeface="Gill Sans MT" panose="020B0502020104020203" pitchFamily="34" charset="0"/>
              </a:rPr>
              <a:t>Since 1990 KIMO has united local governments in preventing pollution and protecting, preserving and enhancing the seas and coastal waters of the North-East Atlantic, Baltic, Irish and North Sea</a:t>
            </a:r>
            <a:endParaRPr lang="da-DK" sz="2200" dirty="0">
              <a:solidFill>
                <a:srgbClr val="ECEBE4"/>
              </a:solidFill>
              <a:latin typeface="Gill Sans MT" panose="020B0502020104020203" pitchFamily="34" charset="0"/>
            </a:endParaRPr>
          </a:p>
          <a:p>
            <a:pPr fontAlgn="base">
              <a:spcBef>
                <a:spcPts val="500"/>
              </a:spcBef>
              <a:buFont typeface="Wingdings" panose="05000000000000000000" pitchFamily="2" charset="2"/>
              <a:buChar char="Ø"/>
            </a:pPr>
            <a:endParaRPr lang="da-DK" sz="2200" dirty="0">
              <a:latin typeface="Gill Sans MT" panose="020B0502020104020203" pitchFamily="34" charset="0"/>
            </a:endParaRPr>
          </a:p>
          <a:p>
            <a:pPr marL="0" indent="0" fontAlgn="base">
              <a:spcBef>
                <a:spcPts val="500"/>
              </a:spcBef>
              <a:buNone/>
            </a:pPr>
            <a:endParaRPr lang="da-DK" sz="2200" dirty="0">
              <a:latin typeface="Gill Sans MT" panose="020B0502020104020203" pitchFamily="34" charset="0"/>
            </a:endParaRPr>
          </a:p>
          <a:p>
            <a:pPr marL="0" indent="0" fontAlgn="base">
              <a:buNone/>
            </a:pPr>
            <a:endParaRPr lang="da-DK" sz="2200" dirty="0">
              <a:latin typeface="Gill Sans MT" panose="020B0502020104020203" pitchFamily="34" charset="0"/>
            </a:endParaRPr>
          </a:p>
        </p:txBody>
      </p:sp>
      <p:pic>
        <p:nvPicPr>
          <p:cNvPr id="7" name="Billede 6" descr="Et billede, der indeholder udendørs, vand, sø, sky&#10;&#10;AI-genereret indhold kan være ukorrekt.">
            <a:extLst>
              <a:ext uri="{FF2B5EF4-FFF2-40B4-BE49-F238E27FC236}">
                <a16:creationId xmlns:a16="http://schemas.microsoft.com/office/drawing/2014/main" id="{C7F0D37C-D857-6E93-B689-11DB771F28BD}"/>
              </a:ext>
            </a:extLst>
          </p:cNvPr>
          <p:cNvPicPr>
            <a:picLocks noChangeAspect="1"/>
          </p:cNvPicPr>
          <p:nvPr/>
        </p:nvPicPr>
        <p:blipFill>
          <a:blip r:embed="rId3">
            <a:extLst>
              <a:ext uri="{28A0092B-C50C-407E-A947-70E740481C1C}">
                <a14:useLocalDpi xmlns:a14="http://schemas.microsoft.com/office/drawing/2010/main" val="0"/>
              </a:ext>
            </a:extLst>
          </a:blip>
          <a:srcRect r="15998"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xtruta 5">
            <a:extLst>
              <a:ext uri="{FF2B5EF4-FFF2-40B4-BE49-F238E27FC236}">
                <a16:creationId xmlns:a16="http://schemas.microsoft.com/office/drawing/2014/main" id="{657ACC3F-BA4E-837D-1EDB-5C73DBA9D7B4}"/>
              </a:ext>
            </a:extLst>
          </p:cNvPr>
          <p:cNvSpPr txBox="1"/>
          <p:nvPr/>
        </p:nvSpPr>
        <p:spPr>
          <a:xfrm>
            <a:off x="601630" y="1076889"/>
            <a:ext cx="5882298" cy="441063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57150" marR="0" lvl="0" indent="0" algn="l" defTabSz="914400" rtl="0" eaLnBrk="1" fontAlgn="auto" latinLnBrk="0" hangingPunct="1">
              <a:lnSpc>
                <a:spcPct val="9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Bildobjekt 3">
            <a:extLst>
              <a:ext uri="{FF2B5EF4-FFF2-40B4-BE49-F238E27FC236}">
                <a16:creationId xmlns:a16="http://schemas.microsoft.com/office/drawing/2014/main" id="{ECF781AF-9342-FCFB-0DFF-3E83E77861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284" y="5742505"/>
            <a:ext cx="1584000" cy="873448"/>
          </a:xfrm>
          <a:prstGeom prst="rect">
            <a:avLst/>
          </a:prstGeom>
        </p:spPr>
      </p:pic>
    </p:spTree>
    <p:extLst>
      <p:ext uri="{BB962C8B-B14F-4D97-AF65-F5344CB8AC3E}">
        <p14:creationId xmlns:p14="http://schemas.microsoft.com/office/powerpoint/2010/main" val="1630326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56C96-B18C-AE5E-F142-7EDE773EB761}"/>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69462ACF-C614-F662-7DD8-D8083A5681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284" y="5742505"/>
            <a:ext cx="1584000" cy="873448"/>
          </a:xfrm>
          <a:prstGeom prst="rect">
            <a:avLst/>
          </a:prstGeom>
        </p:spPr>
      </p:pic>
      <p:sp>
        <p:nvSpPr>
          <p:cNvPr id="2" name="Titel 1">
            <a:extLst>
              <a:ext uri="{FF2B5EF4-FFF2-40B4-BE49-F238E27FC236}">
                <a16:creationId xmlns:a16="http://schemas.microsoft.com/office/drawing/2014/main" id="{FA4AC866-0077-1286-0053-F490E05AC926}"/>
              </a:ext>
            </a:extLst>
          </p:cNvPr>
          <p:cNvSpPr>
            <a:spLocks noGrp="1"/>
          </p:cNvSpPr>
          <p:nvPr>
            <p:ph type="title"/>
          </p:nvPr>
        </p:nvSpPr>
        <p:spPr>
          <a:xfrm>
            <a:off x="5560104" y="158297"/>
            <a:ext cx="4800600" cy="1325563"/>
          </a:xfrm>
        </p:spPr>
        <p:txBody>
          <a:bodyPr/>
          <a:lstStyle/>
          <a:p>
            <a:r>
              <a:rPr lang="en-US" b="1" dirty="0">
                <a:solidFill>
                  <a:srgbClr val="E6E4DA"/>
                </a:solidFill>
                <a:latin typeface="Gill Sans MT" panose="020B0502020104020203" pitchFamily="34" charset="0"/>
                <a:cs typeface="Gill Sans" panose="020B0502020104020203"/>
              </a:rPr>
              <a:t>Members</a:t>
            </a:r>
          </a:p>
        </p:txBody>
      </p:sp>
      <p:pic>
        <p:nvPicPr>
          <p:cNvPr id="7" name="Picture 10">
            <a:extLst>
              <a:ext uri="{FF2B5EF4-FFF2-40B4-BE49-F238E27FC236}">
                <a16:creationId xmlns:a16="http://schemas.microsoft.com/office/drawing/2014/main" id="{6445F36A-EA15-1E74-1635-45206A592E48}"/>
              </a:ext>
            </a:extLst>
          </p:cNvPr>
          <p:cNvPicPr>
            <a:picLocks noChangeAspect="1"/>
          </p:cNvPicPr>
          <p:nvPr/>
        </p:nvPicPr>
        <p:blipFill>
          <a:blip r:embed="rId4"/>
          <a:srcRect l="5600" r="5600"/>
          <a:stretch/>
        </p:blipFill>
        <p:spPr>
          <a:xfrm>
            <a:off x="5560104" y="1483860"/>
            <a:ext cx="6220540" cy="4637316"/>
          </a:xfrm>
          <a:prstGeom prst="snip2DiagRect">
            <a:avLst/>
          </a:prstGeom>
          <a:solidFill>
            <a:srgbClr val="FFFFFF">
              <a:shade val="85000"/>
            </a:srgbClr>
          </a:solidFill>
          <a:ln w="190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09661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59F29F96-A52E-3B51-D994-14A5C70F6BF3}"/>
              </a:ext>
            </a:extLst>
          </p:cNvPr>
          <p:cNvSpPr txBox="1"/>
          <p:nvPr/>
        </p:nvSpPr>
        <p:spPr>
          <a:xfrm>
            <a:off x="601630" y="1076889"/>
            <a:ext cx="5882298" cy="441063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57150" marR="0" lvl="0" indent="0" algn="l" defTabSz="914400" rtl="0" eaLnBrk="1" fontAlgn="auto" latinLnBrk="0" hangingPunct="1">
              <a:lnSpc>
                <a:spcPct val="9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Bildobjekt 3">
            <a:extLst>
              <a:ext uri="{FF2B5EF4-FFF2-40B4-BE49-F238E27FC236}">
                <a16:creationId xmlns:a16="http://schemas.microsoft.com/office/drawing/2014/main" id="{0C8AB92B-1449-49D6-1B05-CF92AE2E41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284" y="5742505"/>
            <a:ext cx="1584000" cy="873448"/>
          </a:xfrm>
          <a:prstGeom prst="rect">
            <a:avLst/>
          </a:prstGeom>
        </p:spPr>
      </p:pic>
      <p:sp>
        <p:nvSpPr>
          <p:cNvPr id="2" name="Titel 1">
            <a:extLst>
              <a:ext uri="{FF2B5EF4-FFF2-40B4-BE49-F238E27FC236}">
                <a16:creationId xmlns:a16="http://schemas.microsoft.com/office/drawing/2014/main" id="{3696321B-7EBA-D8B7-B4A7-470F0EA7BA8F}"/>
              </a:ext>
            </a:extLst>
          </p:cNvPr>
          <p:cNvSpPr>
            <a:spLocks noGrp="1"/>
          </p:cNvSpPr>
          <p:nvPr>
            <p:ph type="title"/>
          </p:nvPr>
        </p:nvSpPr>
        <p:spPr>
          <a:xfrm>
            <a:off x="813956" y="1005010"/>
            <a:ext cx="7109945" cy="1116013"/>
          </a:xfrm>
        </p:spPr>
        <p:txBody>
          <a:bodyPr>
            <a:normAutofit fontScale="90000"/>
          </a:bodyPr>
          <a:lstStyle/>
          <a:p>
            <a:r>
              <a:rPr lang="en-US" b="1" dirty="0">
                <a:solidFill>
                  <a:srgbClr val="213B50"/>
                </a:solidFill>
                <a:latin typeface="Gill Sans MT" panose="020B0502020104020203" pitchFamily="34" charset="0"/>
                <a:cs typeface="Gill Sans" panose="020B0502020104020203"/>
              </a:rPr>
              <a:t>A clear path forward with three priorities (2026-2030)</a:t>
            </a:r>
          </a:p>
        </p:txBody>
      </p:sp>
      <p:sp>
        <p:nvSpPr>
          <p:cNvPr id="3" name="Tekstfelt 2">
            <a:extLst>
              <a:ext uri="{FF2B5EF4-FFF2-40B4-BE49-F238E27FC236}">
                <a16:creationId xmlns:a16="http://schemas.microsoft.com/office/drawing/2014/main" id="{98B4CEF3-9F71-DBC0-14C5-6AFB1E7CEB29}"/>
              </a:ext>
            </a:extLst>
          </p:cNvPr>
          <p:cNvSpPr txBox="1"/>
          <p:nvPr/>
        </p:nvSpPr>
        <p:spPr>
          <a:xfrm>
            <a:off x="845128" y="2821831"/>
            <a:ext cx="5250872" cy="120032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da-DK" sz="2400" b="1" i="0" u="none" strike="noStrike" kern="1200" cap="none" spc="0" normalizeH="0" baseline="0" noProof="0" dirty="0">
                <a:ln>
                  <a:noFill/>
                </a:ln>
                <a:solidFill>
                  <a:srgbClr val="213B50"/>
                </a:solidFill>
                <a:effectLst/>
                <a:uLnTx/>
                <a:uFillTx/>
                <a:latin typeface="Gill Sans MT" panose="020B0502020104020203" pitchFamily="34" charset="0"/>
                <a:ea typeface="+mn-ea"/>
                <a:cs typeface="+mn-cs"/>
              </a:rPr>
              <a:t>Marine litter</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da-DK" sz="2400" b="1" i="0" u="none" strike="noStrike" kern="1200" cap="none" spc="0" normalizeH="0" baseline="0" noProof="0" dirty="0">
                <a:ln>
                  <a:noFill/>
                </a:ln>
                <a:solidFill>
                  <a:srgbClr val="213B50"/>
                </a:solidFill>
                <a:effectLst/>
                <a:uLnTx/>
                <a:uFillTx/>
                <a:latin typeface="Gill Sans MT" panose="020B0502020104020203" pitchFamily="34" charset="0"/>
                <a:ea typeface="+mn-ea"/>
                <a:cs typeface="+mn-cs"/>
              </a:rPr>
              <a:t>Chemical pollution</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da-DK" sz="2400" b="1" i="0" u="none" strike="noStrike" kern="1200" cap="none" spc="0" normalizeH="0" baseline="0" noProof="0" dirty="0">
                <a:ln>
                  <a:noFill/>
                </a:ln>
                <a:solidFill>
                  <a:srgbClr val="213B50"/>
                </a:solidFill>
                <a:effectLst/>
                <a:uLnTx/>
                <a:uFillTx/>
                <a:latin typeface="Gill Sans MT" panose="020B0502020104020203" pitchFamily="34" charset="0"/>
                <a:ea typeface="+mn-ea"/>
                <a:cs typeface="+mn-cs"/>
              </a:rPr>
              <a:t>Maritime safety and pollution</a:t>
            </a:r>
          </a:p>
        </p:txBody>
      </p:sp>
    </p:spTree>
    <p:extLst>
      <p:ext uri="{BB962C8B-B14F-4D97-AF65-F5344CB8AC3E}">
        <p14:creationId xmlns:p14="http://schemas.microsoft.com/office/powerpoint/2010/main" val="3483203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A386B-4B52-529F-DA2D-4F7FA6EECAE7}"/>
            </a:ext>
          </a:extLst>
        </p:cNvPr>
        <p:cNvGrpSpPr/>
        <p:nvPr/>
      </p:nvGrpSpPr>
      <p:grpSpPr>
        <a:xfrm>
          <a:off x="0" y="0"/>
          <a:ext cx="0" cy="0"/>
          <a:chOff x="0" y="0"/>
          <a:chExt cx="0" cy="0"/>
        </a:xfrm>
      </p:grpSpPr>
      <p:sp>
        <p:nvSpPr>
          <p:cNvPr id="6" name="textruta 5">
            <a:extLst>
              <a:ext uri="{FF2B5EF4-FFF2-40B4-BE49-F238E27FC236}">
                <a16:creationId xmlns:a16="http://schemas.microsoft.com/office/drawing/2014/main" id="{86FD9FD0-61D9-0A3A-F0B3-244AB0285BC1}"/>
              </a:ext>
            </a:extLst>
          </p:cNvPr>
          <p:cNvSpPr txBox="1"/>
          <p:nvPr/>
        </p:nvSpPr>
        <p:spPr>
          <a:xfrm>
            <a:off x="601630" y="1076889"/>
            <a:ext cx="5882298" cy="441063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57150" marR="0" lvl="0" indent="0" algn="l" defTabSz="914400" rtl="0" eaLnBrk="1" fontAlgn="auto" latinLnBrk="0" hangingPunct="1">
              <a:lnSpc>
                <a:spcPct val="9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0AF0B044-B88E-2B6D-02EA-4FE00FD7BF53}"/>
              </a:ext>
            </a:extLst>
          </p:cNvPr>
          <p:cNvPicPr>
            <a:picLocks noChangeAspect="1"/>
          </p:cNvPicPr>
          <p:nvPr/>
        </p:nvPicPr>
        <p:blipFill>
          <a:blip r:embed="rId3">
            <a:extLst>
              <a:ext uri="{28A0092B-C50C-407E-A947-70E740481C1C}">
                <a14:useLocalDpi xmlns:a14="http://schemas.microsoft.com/office/drawing/2010/main" val="0"/>
              </a:ext>
            </a:extLst>
          </a:blip>
          <a:srcRect l="15402" r="15402"/>
          <a:stretch/>
        </p:blipFill>
        <p:spPr>
          <a:xfrm>
            <a:off x="5721536" y="1"/>
            <a:ext cx="6470464" cy="6856412"/>
          </a:xfrm>
          <a:custGeom>
            <a:avLst/>
            <a:gdLst/>
            <a:ahLst/>
            <a:cxnLst/>
            <a:rect l="l" t="t" r="r" b="b"/>
            <a:pathLst>
              <a:path w="6470464" h="6856412">
                <a:moveTo>
                  <a:pt x="0" y="0"/>
                </a:moveTo>
                <a:lnTo>
                  <a:pt x="6470464" y="0"/>
                </a:lnTo>
                <a:lnTo>
                  <a:pt x="6470464" y="6856412"/>
                </a:lnTo>
                <a:lnTo>
                  <a:pt x="753" y="6856412"/>
                </a:lnTo>
                <a:lnTo>
                  <a:pt x="83736" y="6682434"/>
                </a:lnTo>
                <a:cubicBezTo>
                  <a:pt x="534353" y="5654674"/>
                  <a:pt x="777103" y="4561946"/>
                  <a:pt x="777103" y="3428997"/>
                </a:cubicBezTo>
                <a:cubicBezTo>
                  <a:pt x="777103" y="2296047"/>
                  <a:pt x="534353" y="1203318"/>
                  <a:pt x="83736" y="175558"/>
                </a:cubicBezTo>
                <a:close/>
              </a:path>
            </a:pathLst>
          </a:custGeom>
        </p:spPr>
      </p:pic>
      <p:pic>
        <p:nvPicPr>
          <p:cNvPr id="4" name="Bildobjekt 3">
            <a:extLst>
              <a:ext uri="{FF2B5EF4-FFF2-40B4-BE49-F238E27FC236}">
                <a16:creationId xmlns:a16="http://schemas.microsoft.com/office/drawing/2014/main" id="{1791DF92-6EAE-1E90-9C09-CAD5B626AC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284" y="5742505"/>
            <a:ext cx="1584000" cy="873448"/>
          </a:xfrm>
          <a:prstGeom prst="rect">
            <a:avLst/>
          </a:prstGeom>
        </p:spPr>
      </p:pic>
      <p:sp>
        <p:nvSpPr>
          <p:cNvPr id="2" name="Titel 1">
            <a:extLst>
              <a:ext uri="{FF2B5EF4-FFF2-40B4-BE49-F238E27FC236}">
                <a16:creationId xmlns:a16="http://schemas.microsoft.com/office/drawing/2014/main" id="{98B4FF90-CEA0-B25F-E93B-A0DCE6E82B55}"/>
              </a:ext>
            </a:extLst>
          </p:cNvPr>
          <p:cNvSpPr>
            <a:spLocks noGrp="1"/>
          </p:cNvSpPr>
          <p:nvPr>
            <p:ph type="title"/>
          </p:nvPr>
        </p:nvSpPr>
        <p:spPr>
          <a:xfrm>
            <a:off x="838200" y="365125"/>
            <a:ext cx="4800600" cy="1325563"/>
          </a:xfrm>
        </p:spPr>
        <p:txBody>
          <a:bodyPr>
            <a:normAutofit fontScale="90000"/>
          </a:bodyPr>
          <a:lstStyle/>
          <a:p>
            <a:r>
              <a:rPr lang="en-US" b="1" dirty="0">
                <a:solidFill>
                  <a:srgbClr val="E6E4DA"/>
                </a:solidFill>
                <a:latin typeface="Gill Sans MT" panose="020B0502020104020203" pitchFamily="34" charset="0"/>
                <a:cs typeface="Gill Sans" panose="020B0502020104020203"/>
              </a:rPr>
              <a:t>Priority 1: </a:t>
            </a:r>
            <a:br>
              <a:rPr lang="en-US" b="1" dirty="0">
                <a:solidFill>
                  <a:srgbClr val="E6E4DA"/>
                </a:solidFill>
                <a:latin typeface="Gill Sans MT" panose="020B0502020104020203" pitchFamily="34" charset="0"/>
                <a:cs typeface="Gill Sans" panose="020B0502020104020203"/>
              </a:rPr>
            </a:br>
            <a:r>
              <a:rPr lang="en-US" b="1" dirty="0">
                <a:solidFill>
                  <a:srgbClr val="E6E4DA"/>
                </a:solidFill>
                <a:latin typeface="Gill Sans MT" panose="020B0502020104020203" pitchFamily="34" charset="0"/>
                <a:cs typeface="Gill Sans" panose="020B0502020104020203"/>
              </a:rPr>
              <a:t>Marine Litter </a:t>
            </a:r>
            <a:endParaRPr lang="da-DK" b="1" dirty="0">
              <a:solidFill>
                <a:srgbClr val="E6E4DA"/>
              </a:solidFill>
              <a:latin typeface="Gill Sans MT" panose="020B0502020104020203" pitchFamily="34" charset="0"/>
              <a:cs typeface="Gill Sans" panose="020B0502020104020203"/>
            </a:endParaRPr>
          </a:p>
        </p:txBody>
      </p:sp>
      <p:sp>
        <p:nvSpPr>
          <p:cNvPr id="3" name="Pladsholder til indhold 2">
            <a:extLst>
              <a:ext uri="{FF2B5EF4-FFF2-40B4-BE49-F238E27FC236}">
                <a16:creationId xmlns:a16="http://schemas.microsoft.com/office/drawing/2014/main" id="{2BA0239E-B2E5-67F1-C5CC-45BEC0381F9E}"/>
              </a:ext>
            </a:extLst>
          </p:cNvPr>
          <p:cNvSpPr>
            <a:spLocks noGrp="1"/>
          </p:cNvSpPr>
          <p:nvPr>
            <p:ph idx="1"/>
          </p:nvPr>
        </p:nvSpPr>
        <p:spPr>
          <a:xfrm>
            <a:off x="838200" y="1690688"/>
            <a:ext cx="5389880" cy="4017934"/>
          </a:xfrm>
        </p:spPr>
        <p:txBody>
          <a:bodyPr>
            <a:normAutofit/>
          </a:bodyPr>
          <a:lstStyle/>
          <a:p>
            <a:pPr marL="0" indent="0" fontAlgn="base">
              <a:buNone/>
            </a:pPr>
            <a:endParaRPr lang="da-DK" sz="1600" dirty="0">
              <a:solidFill>
                <a:schemeClr val="bg1"/>
              </a:solidFill>
              <a:latin typeface="Gill Sans MT" panose="020B0502020104020203" pitchFamily="34" charset="0"/>
            </a:endParaRPr>
          </a:p>
          <a:p>
            <a:pPr marL="0" indent="0" fontAlgn="base">
              <a:buNone/>
            </a:pPr>
            <a:endParaRPr lang="da-DK" sz="1800" dirty="0">
              <a:solidFill>
                <a:schemeClr val="bg1"/>
              </a:solidFill>
              <a:latin typeface="Gill Sans MT" panose="020B0502020104020203" pitchFamily="34" charset="0"/>
            </a:endParaRPr>
          </a:p>
        </p:txBody>
      </p:sp>
      <p:sp>
        <p:nvSpPr>
          <p:cNvPr id="8" name="Tekstfelt 7">
            <a:extLst>
              <a:ext uri="{FF2B5EF4-FFF2-40B4-BE49-F238E27FC236}">
                <a16:creationId xmlns:a16="http://schemas.microsoft.com/office/drawing/2014/main" id="{49B57101-4A11-50C4-4107-CCF5CF3D99A1}"/>
              </a:ext>
            </a:extLst>
          </p:cNvPr>
          <p:cNvSpPr txBox="1"/>
          <p:nvPr/>
        </p:nvSpPr>
        <p:spPr>
          <a:xfrm>
            <a:off x="838199" y="1810793"/>
            <a:ext cx="4335379" cy="3693319"/>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E6E4DA"/>
                </a:solidFill>
                <a:effectLst/>
                <a:uLnTx/>
                <a:uFillTx/>
                <a:latin typeface="Gill Sans MT" panose="020B0502020104020203" pitchFamily="34" charset="0"/>
                <a:ea typeface="+mn-ea"/>
                <a:cs typeface="+mn-cs"/>
              </a:rPr>
              <a:t>Mission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6E4DA"/>
                </a:solidFill>
                <a:effectLst/>
                <a:uLnTx/>
                <a:uFillTx/>
                <a:latin typeface="Gill Sans MT" panose="020B0502020104020203" pitchFamily="34" charset="0"/>
                <a:ea typeface="+mn-ea"/>
                <a:cs typeface="+mn-cs"/>
              </a:rPr>
              <a:t>Reduce and prevent marine litter by raising awareness about its negative impacts, lobbying for legislative change and implementing projects and activities to ensure that coastal communities have access to solutions that mitigate the threats posed by marine litter. </a:t>
            </a:r>
          </a:p>
          <a:p>
            <a:pPr marL="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6E4DA"/>
              </a:solidFill>
              <a:effectLst/>
              <a:uLnTx/>
              <a:uFillTx/>
              <a:latin typeface="Gill Sans MT" panose="020B05020201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6E4DA"/>
                </a:solidFill>
                <a:effectLst/>
                <a:uLnTx/>
                <a:uFillTx/>
                <a:latin typeface="Gill Sans MT" panose="020B0502020104020203" pitchFamily="34" charset="0"/>
                <a:ea typeface="+mn-ea"/>
                <a:cs typeface="+mn-cs"/>
              </a:rPr>
              <a:t>Action areas</a:t>
            </a:r>
          </a:p>
          <a:p>
            <a:pPr marL="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6E4DA"/>
                </a:solidFill>
                <a:effectLst/>
                <a:uLnTx/>
                <a:uFillTx/>
                <a:latin typeface="Gill Sans MT" panose="020B0502020104020203" pitchFamily="34" charset="0"/>
                <a:ea typeface="+mn-ea"/>
                <a:cs typeface="+mn-cs"/>
              </a:rPr>
              <a:t>Riverine litter</a:t>
            </a:r>
          </a:p>
          <a:p>
            <a:pPr marL="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6E4DA"/>
                </a:solidFill>
                <a:effectLst/>
                <a:uLnTx/>
                <a:uFillTx/>
                <a:latin typeface="Gill Sans MT" panose="020B0502020104020203" pitchFamily="34" charset="0"/>
                <a:ea typeface="+mn-ea"/>
                <a:cs typeface="+mn-cs"/>
              </a:rPr>
              <a:t>Maritime waste</a:t>
            </a:r>
          </a:p>
          <a:p>
            <a:pPr marL="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6E4DA"/>
                </a:solidFill>
                <a:effectLst/>
                <a:uLnTx/>
                <a:uFillTx/>
                <a:latin typeface="Gill Sans MT" panose="020B0502020104020203" pitchFamily="34" charset="0"/>
                <a:ea typeface="+mn-ea"/>
                <a:cs typeface="+mn-cs"/>
              </a:rPr>
              <a:t>Microplastics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3407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942B8-3F90-9153-A0BF-9181B942B257}"/>
            </a:ext>
          </a:extLst>
        </p:cNvPr>
        <p:cNvGrpSpPr/>
        <p:nvPr/>
      </p:nvGrpSpPr>
      <p:grpSpPr>
        <a:xfrm>
          <a:off x="0" y="0"/>
          <a:ext cx="0" cy="0"/>
          <a:chOff x="0" y="0"/>
          <a:chExt cx="0" cy="0"/>
        </a:xfrm>
      </p:grpSpPr>
      <p:sp>
        <p:nvSpPr>
          <p:cNvPr id="6" name="textruta 5">
            <a:extLst>
              <a:ext uri="{FF2B5EF4-FFF2-40B4-BE49-F238E27FC236}">
                <a16:creationId xmlns:a16="http://schemas.microsoft.com/office/drawing/2014/main" id="{B0D5ADEF-0D1E-559B-817E-7BA53CDD5338}"/>
              </a:ext>
            </a:extLst>
          </p:cNvPr>
          <p:cNvSpPr txBox="1"/>
          <p:nvPr/>
        </p:nvSpPr>
        <p:spPr>
          <a:xfrm>
            <a:off x="601630" y="1076889"/>
            <a:ext cx="5882298" cy="441063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57150" marR="0" lvl="0" indent="0" algn="l" defTabSz="914400" rtl="0" eaLnBrk="1" fontAlgn="auto" latinLnBrk="0" hangingPunct="1">
              <a:lnSpc>
                <a:spcPct val="9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8D26370A-C926-4A2F-5B23-88525BB51446}"/>
              </a:ext>
            </a:extLst>
          </p:cNvPr>
          <p:cNvPicPr>
            <a:picLocks noChangeAspect="1"/>
          </p:cNvPicPr>
          <p:nvPr/>
        </p:nvPicPr>
        <p:blipFill>
          <a:blip r:embed="rId3">
            <a:extLst>
              <a:ext uri="{28A0092B-C50C-407E-A947-70E740481C1C}">
                <a14:useLocalDpi xmlns:a14="http://schemas.microsoft.com/office/drawing/2010/main" val="0"/>
              </a:ext>
            </a:extLst>
          </a:blip>
          <a:srcRect l="27708" r="27708"/>
          <a:stretch/>
        </p:blipFill>
        <p:spPr>
          <a:xfrm>
            <a:off x="5721536" y="1"/>
            <a:ext cx="6470464" cy="6856412"/>
          </a:xfrm>
          <a:custGeom>
            <a:avLst/>
            <a:gdLst/>
            <a:ahLst/>
            <a:cxnLst/>
            <a:rect l="l" t="t" r="r" b="b"/>
            <a:pathLst>
              <a:path w="6470464" h="6856412">
                <a:moveTo>
                  <a:pt x="0" y="0"/>
                </a:moveTo>
                <a:lnTo>
                  <a:pt x="6470464" y="0"/>
                </a:lnTo>
                <a:lnTo>
                  <a:pt x="6470464" y="6856412"/>
                </a:lnTo>
                <a:lnTo>
                  <a:pt x="753" y="6856412"/>
                </a:lnTo>
                <a:lnTo>
                  <a:pt x="83736" y="6682434"/>
                </a:lnTo>
                <a:cubicBezTo>
                  <a:pt x="534353" y="5654674"/>
                  <a:pt x="777103" y="4561946"/>
                  <a:pt x="777103" y="3428997"/>
                </a:cubicBezTo>
                <a:cubicBezTo>
                  <a:pt x="777103" y="2296047"/>
                  <a:pt x="534353" y="1203318"/>
                  <a:pt x="83736" y="175558"/>
                </a:cubicBezTo>
                <a:close/>
              </a:path>
            </a:pathLst>
          </a:custGeom>
        </p:spPr>
      </p:pic>
      <p:pic>
        <p:nvPicPr>
          <p:cNvPr id="4" name="Bildobjekt 3">
            <a:extLst>
              <a:ext uri="{FF2B5EF4-FFF2-40B4-BE49-F238E27FC236}">
                <a16:creationId xmlns:a16="http://schemas.microsoft.com/office/drawing/2014/main" id="{32BC0AFF-4263-8AC8-0D68-0BDC03E636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284" y="5742505"/>
            <a:ext cx="1584000" cy="873448"/>
          </a:xfrm>
          <a:prstGeom prst="rect">
            <a:avLst/>
          </a:prstGeom>
        </p:spPr>
      </p:pic>
      <p:sp>
        <p:nvSpPr>
          <p:cNvPr id="2" name="Titel 1">
            <a:extLst>
              <a:ext uri="{FF2B5EF4-FFF2-40B4-BE49-F238E27FC236}">
                <a16:creationId xmlns:a16="http://schemas.microsoft.com/office/drawing/2014/main" id="{7BC34323-C69A-10D6-0264-68582246A22B}"/>
              </a:ext>
            </a:extLst>
          </p:cNvPr>
          <p:cNvSpPr>
            <a:spLocks noGrp="1"/>
          </p:cNvSpPr>
          <p:nvPr>
            <p:ph type="title"/>
          </p:nvPr>
        </p:nvSpPr>
        <p:spPr>
          <a:xfrm>
            <a:off x="838200" y="365125"/>
            <a:ext cx="4800600" cy="1325563"/>
          </a:xfrm>
        </p:spPr>
        <p:txBody>
          <a:bodyPr>
            <a:normAutofit/>
          </a:bodyPr>
          <a:lstStyle/>
          <a:p>
            <a:r>
              <a:rPr lang="en-US" b="1" dirty="0">
                <a:solidFill>
                  <a:srgbClr val="E6E4DA"/>
                </a:solidFill>
                <a:latin typeface="Gill Sans MT" panose="020B0502020104020203" pitchFamily="34" charset="0"/>
                <a:cs typeface="Gill Sans" panose="020B0502020104020203"/>
              </a:rPr>
              <a:t>Fishing for Litter</a:t>
            </a:r>
            <a:endParaRPr lang="da-DK" b="1" dirty="0">
              <a:solidFill>
                <a:srgbClr val="E6E4DA"/>
              </a:solidFill>
              <a:latin typeface="Gill Sans MT" panose="020B0502020104020203" pitchFamily="34" charset="0"/>
              <a:cs typeface="Gill Sans" panose="020B0502020104020203"/>
            </a:endParaRPr>
          </a:p>
        </p:txBody>
      </p:sp>
      <p:sp>
        <p:nvSpPr>
          <p:cNvPr id="3" name="Pladsholder til indhold 2">
            <a:extLst>
              <a:ext uri="{FF2B5EF4-FFF2-40B4-BE49-F238E27FC236}">
                <a16:creationId xmlns:a16="http://schemas.microsoft.com/office/drawing/2014/main" id="{055D281B-D613-7451-3BCD-576D2790D222}"/>
              </a:ext>
            </a:extLst>
          </p:cNvPr>
          <p:cNvSpPr>
            <a:spLocks noGrp="1"/>
          </p:cNvSpPr>
          <p:nvPr>
            <p:ph idx="1"/>
          </p:nvPr>
        </p:nvSpPr>
        <p:spPr>
          <a:xfrm>
            <a:off x="838200" y="1690688"/>
            <a:ext cx="5389880" cy="4017934"/>
          </a:xfrm>
        </p:spPr>
        <p:txBody>
          <a:bodyPr>
            <a:normAutofit/>
          </a:bodyPr>
          <a:lstStyle/>
          <a:p>
            <a:pPr marL="0" indent="0" fontAlgn="base">
              <a:buNone/>
            </a:pPr>
            <a:endParaRPr lang="da-DK" sz="1600" dirty="0">
              <a:solidFill>
                <a:srgbClr val="ECEBE4"/>
              </a:solidFill>
              <a:latin typeface="Gill Sans MT" panose="020B0502020104020203" pitchFamily="34" charset="0"/>
              <a:cs typeface="Gill Sans" panose="020B0502020104020203"/>
            </a:endParaRPr>
          </a:p>
          <a:p>
            <a:pPr fontAlgn="base"/>
            <a:r>
              <a:rPr lang="da-DK" sz="1600" dirty="0" err="1">
                <a:solidFill>
                  <a:srgbClr val="ECEBE4"/>
                </a:solidFill>
                <a:latin typeface="Gill Sans MT" panose="020B0502020104020203" pitchFamily="34" charset="0"/>
                <a:cs typeface="Gill Sans" panose="020B0502020104020203"/>
              </a:rPr>
              <a:t>Initiated</a:t>
            </a:r>
            <a:r>
              <a:rPr lang="da-DK" sz="1600" dirty="0">
                <a:solidFill>
                  <a:srgbClr val="ECEBE4"/>
                </a:solidFill>
                <a:latin typeface="Gill Sans MT" panose="020B0502020104020203" pitchFamily="34" charset="0"/>
                <a:cs typeface="Gill Sans" panose="020B0502020104020203"/>
              </a:rPr>
              <a:t> by KIMO as a </a:t>
            </a:r>
            <a:r>
              <a:rPr lang="da-DK" sz="1600" dirty="0" err="1">
                <a:solidFill>
                  <a:srgbClr val="ECEBE4"/>
                </a:solidFill>
                <a:latin typeface="Gill Sans MT" panose="020B0502020104020203" pitchFamily="34" charset="0"/>
                <a:cs typeface="Gill Sans" panose="020B0502020104020203"/>
              </a:rPr>
              <a:t>project</a:t>
            </a:r>
            <a:r>
              <a:rPr lang="da-DK" sz="1600" dirty="0">
                <a:solidFill>
                  <a:srgbClr val="ECEBE4"/>
                </a:solidFill>
                <a:latin typeface="Gill Sans MT" panose="020B0502020104020203" pitchFamily="34" charset="0"/>
                <a:cs typeface="Gill Sans" panose="020B0502020104020203"/>
              </a:rPr>
              <a:t> in the </a:t>
            </a:r>
            <a:r>
              <a:rPr lang="da-DK" sz="1600" dirty="0" err="1">
                <a:solidFill>
                  <a:srgbClr val="ECEBE4"/>
                </a:solidFill>
                <a:latin typeface="Gill Sans MT" panose="020B0502020104020203" pitchFamily="34" charset="0"/>
                <a:cs typeface="Gill Sans" panose="020B0502020104020203"/>
              </a:rPr>
              <a:t>Netherlands</a:t>
            </a:r>
            <a:r>
              <a:rPr lang="da-DK" sz="1600" dirty="0">
                <a:solidFill>
                  <a:srgbClr val="ECEBE4"/>
                </a:solidFill>
                <a:latin typeface="Gill Sans MT" panose="020B0502020104020203" pitchFamily="34" charset="0"/>
                <a:cs typeface="Gill Sans" panose="020B0502020104020203"/>
              </a:rPr>
              <a:t> in 2004 </a:t>
            </a:r>
          </a:p>
          <a:p>
            <a:r>
              <a:rPr lang="en-US" sz="1600" dirty="0">
                <a:solidFill>
                  <a:srgbClr val="ECEBE4"/>
                </a:solidFill>
                <a:cs typeface="Gill Sans" panose="020B0502020104020203"/>
              </a:rPr>
              <a:t>Since expanded to 11 countries across Europe and is recognized as a best practice by the European Commission, HELCOM and OSPAR which encourages Contracting Parties to adopt similar schemes.</a:t>
            </a:r>
          </a:p>
          <a:p>
            <a:r>
              <a:rPr lang="en-US" sz="1600" dirty="0">
                <a:solidFill>
                  <a:srgbClr val="ECEBE4"/>
                </a:solidFill>
                <a:latin typeface="Gill Sans MT" panose="020B0502020104020203" pitchFamily="34" charset="0"/>
                <a:cs typeface="Gill Sans" panose="020B0502020104020203"/>
              </a:rPr>
              <a:t>KIMO coordinates FFL projects in KIMO UK and KIMO Netherlands &amp; Belgium</a:t>
            </a:r>
          </a:p>
          <a:p>
            <a:r>
              <a:rPr lang="da-DK" sz="1600" dirty="0">
                <a:solidFill>
                  <a:srgbClr val="ECEBE4"/>
                </a:solidFill>
                <a:latin typeface="Gill Sans MT" panose="020B0502020104020203" pitchFamily="34" charset="0"/>
                <a:cs typeface="Gill Sans" panose="020B0502020104020203"/>
              </a:rPr>
              <a:t>KIMO </a:t>
            </a:r>
            <a:r>
              <a:rPr lang="da-DK" sz="1600" dirty="0" err="1">
                <a:solidFill>
                  <a:srgbClr val="ECEBE4"/>
                </a:solidFill>
                <a:latin typeface="Gill Sans MT" panose="020B0502020104020203" pitchFamily="34" charset="0"/>
                <a:cs typeface="Gill Sans" panose="020B0502020104020203"/>
              </a:rPr>
              <a:t>continues</a:t>
            </a:r>
            <a:r>
              <a:rPr lang="da-DK" sz="1600" dirty="0">
                <a:solidFill>
                  <a:srgbClr val="ECEBE4"/>
                </a:solidFill>
                <a:latin typeface="Gill Sans MT" panose="020B0502020104020203" pitchFamily="34" charset="0"/>
                <a:cs typeface="Gill Sans" panose="020B0502020104020203"/>
              </a:rPr>
              <a:t> to </a:t>
            </a:r>
            <a:r>
              <a:rPr lang="da-DK" sz="1600" dirty="0" err="1">
                <a:solidFill>
                  <a:srgbClr val="ECEBE4"/>
                </a:solidFill>
                <a:latin typeface="Gill Sans MT" panose="020B0502020104020203" pitchFamily="34" charset="0"/>
                <a:cs typeface="Gill Sans" panose="020B0502020104020203"/>
              </a:rPr>
              <a:t>gather</a:t>
            </a:r>
            <a:r>
              <a:rPr lang="da-DK" sz="1600" dirty="0">
                <a:solidFill>
                  <a:srgbClr val="ECEBE4"/>
                </a:solidFill>
                <a:latin typeface="Gill Sans MT" panose="020B0502020104020203" pitchFamily="34" charset="0"/>
                <a:cs typeface="Gill Sans" panose="020B0502020104020203"/>
              </a:rPr>
              <a:t> information </a:t>
            </a:r>
            <a:r>
              <a:rPr lang="da-DK" sz="1600" dirty="0" err="1">
                <a:solidFill>
                  <a:srgbClr val="ECEBE4"/>
                </a:solidFill>
                <a:latin typeface="Gill Sans MT" panose="020B0502020104020203" pitchFamily="34" charset="0"/>
                <a:cs typeface="Gill Sans" panose="020B0502020104020203"/>
              </a:rPr>
              <a:t>across</a:t>
            </a:r>
            <a:r>
              <a:rPr lang="da-DK" sz="1600" dirty="0">
                <a:solidFill>
                  <a:srgbClr val="ECEBE4"/>
                </a:solidFill>
                <a:latin typeface="Gill Sans MT" panose="020B0502020104020203" pitchFamily="34" charset="0"/>
                <a:cs typeface="Gill Sans" panose="020B0502020104020203"/>
              </a:rPr>
              <a:t> the FFL </a:t>
            </a:r>
            <a:r>
              <a:rPr lang="da-DK" sz="1600" dirty="0" err="1">
                <a:solidFill>
                  <a:srgbClr val="ECEBE4"/>
                </a:solidFill>
                <a:latin typeface="Gill Sans MT" panose="020B0502020104020203" pitchFamily="34" charset="0"/>
                <a:cs typeface="Gill Sans" panose="020B0502020104020203"/>
              </a:rPr>
              <a:t>network</a:t>
            </a:r>
            <a:r>
              <a:rPr lang="da-DK" sz="1600" dirty="0">
                <a:solidFill>
                  <a:srgbClr val="ECEBE4"/>
                </a:solidFill>
                <a:latin typeface="Gill Sans MT" panose="020B0502020104020203" pitchFamily="34" charset="0"/>
                <a:cs typeface="Gill Sans" panose="020B0502020104020203"/>
              </a:rPr>
              <a:t> </a:t>
            </a:r>
            <a:r>
              <a:rPr lang="da-DK" sz="1600" dirty="0" err="1">
                <a:solidFill>
                  <a:srgbClr val="ECEBE4"/>
                </a:solidFill>
                <a:latin typeface="Gill Sans MT" panose="020B0502020104020203" pitchFamily="34" charset="0"/>
                <a:cs typeface="Gill Sans" panose="020B0502020104020203"/>
              </a:rPr>
              <a:t>through</a:t>
            </a:r>
            <a:r>
              <a:rPr lang="da-DK" sz="1600" dirty="0">
                <a:solidFill>
                  <a:srgbClr val="ECEBE4"/>
                </a:solidFill>
                <a:latin typeface="Gill Sans MT" panose="020B0502020104020203" pitchFamily="34" charset="0"/>
                <a:cs typeface="Gill Sans" panose="020B0502020104020203"/>
              </a:rPr>
              <a:t> </a:t>
            </a:r>
            <a:r>
              <a:rPr lang="en-US" sz="1600" dirty="0">
                <a:hlinkClick r:id="rId5"/>
              </a:rPr>
              <a:t>Fishing for Litter – Working with fishermen to clean our seas</a:t>
            </a:r>
            <a:endParaRPr lang="en-US" sz="1600" dirty="0"/>
          </a:p>
          <a:p>
            <a:pPr marL="0" indent="0">
              <a:buNone/>
            </a:pPr>
            <a:endParaRPr lang="en-US" sz="1600" b="1" dirty="0">
              <a:solidFill>
                <a:srgbClr val="ECEBE4"/>
              </a:solidFill>
              <a:latin typeface="Gill Sans MT" panose="020B0502020104020203" pitchFamily="34" charset="0"/>
              <a:cs typeface="Gill Sans" panose="020B0502020104020203"/>
            </a:endParaRPr>
          </a:p>
        </p:txBody>
      </p:sp>
    </p:spTree>
    <p:extLst>
      <p:ext uri="{BB962C8B-B14F-4D97-AF65-F5344CB8AC3E}">
        <p14:creationId xmlns:p14="http://schemas.microsoft.com/office/powerpoint/2010/main" val="763694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
          <p:cNvSpPr/>
          <p:nvPr/>
        </p:nvSpPr>
        <p:spPr>
          <a:xfrm>
            <a:off x="1975750" y="2046201"/>
            <a:ext cx="9307500" cy="1989300"/>
          </a:xfrm>
          <a:prstGeom prst="rect">
            <a:avLst/>
          </a:prstGeom>
          <a:noFill/>
          <a:ln>
            <a:noFill/>
          </a:ln>
        </p:spPr>
        <p:txBody>
          <a:bodyPr spcFirstLastPara="1" wrap="square" lIns="91425" tIns="45700" rIns="91425" bIns="45700" anchor="t" anchorCtr="0">
            <a:spAutoFit/>
          </a:bodyPr>
          <a:lstStyle/>
          <a:p>
            <a:pPr marL="1371600" marR="0" lvl="0" indent="457200" algn="l" rtl="0">
              <a:lnSpc>
                <a:spcPct val="100000"/>
              </a:lnSpc>
              <a:spcBef>
                <a:spcPts val="0"/>
              </a:spcBef>
              <a:spcAft>
                <a:spcPts val="0"/>
              </a:spcAft>
              <a:buClr>
                <a:srgbClr val="000000"/>
              </a:buClr>
              <a:buSzPts val="3600"/>
              <a:buFont typeface="Arial"/>
              <a:buNone/>
            </a:pPr>
            <a:r>
              <a:rPr lang="en-GB" sz="6500">
                <a:solidFill>
                  <a:schemeClr val="lt1"/>
                </a:solidFill>
                <a:latin typeface="Century Gothic"/>
                <a:ea typeface="Century Gothic"/>
                <a:cs typeface="Century Gothic"/>
                <a:sym typeface="Century Gothic"/>
              </a:rPr>
              <a:t>  </a:t>
            </a:r>
            <a:r>
              <a:rPr lang="en-GB" sz="6500" b="0" i="0" u="none" strike="noStrike" cap="none">
                <a:solidFill>
                  <a:schemeClr val="lt1"/>
                </a:solidFill>
                <a:latin typeface="Century Gothic"/>
                <a:ea typeface="Century Gothic"/>
                <a:cs typeface="Century Gothic"/>
                <a:sym typeface="Century Gothic"/>
              </a:rPr>
              <a:t>KIMO UK</a:t>
            </a:r>
            <a:endParaRPr sz="6500" b="0" i="0" u="none" strike="noStrike" cap="none">
              <a:solidFill>
                <a:srgbClr val="000000"/>
              </a:solidFill>
              <a:latin typeface="Arial"/>
              <a:ea typeface="Arial"/>
              <a:cs typeface="Arial"/>
              <a:sym typeface="Arial"/>
            </a:endParaRPr>
          </a:p>
          <a:p>
            <a:pPr marL="0" lvl="0" indent="0" algn="l" rtl="0">
              <a:spcBef>
                <a:spcPts val="0"/>
              </a:spcBef>
              <a:spcAft>
                <a:spcPts val="0"/>
              </a:spcAft>
              <a:buClr>
                <a:schemeClr val="dk1"/>
              </a:buClr>
              <a:buSzPts val="3600"/>
              <a:buFont typeface="Arial"/>
              <a:buNone/>
            </a:pPr>
            <a:r>
              <a:rPr lang="en-GB" sz="6500">
                <a:solidFill>
                  <a:schemeClr val="lt1"/>
                </a:solidFill>
                <a:latin typeface="Century Gothic"/>
                <a:ea typeface="Century Gothic"/>
                <a:cs typeface="Century Gothic"/>
                <a:sym typeface="Century Gothic"/>
              </a:rPr>
              <a:t>     Fishing for Litter </a:t>
            </a:r>
            <a:endParaRPr sz="3600" b="0" i="0" u="none" strike="noStrike" cap="none">
              <a:solidFill>
                <a:schemeClr val="lt1"/>
              </a:solidFill>
              <a:latin typeface="Century Gothic"/>
              <a:ea typeface="Century Gothic"/>
              <a:cs typeface="Century Gothic"/>
              <a:sym typeface="Century Gothic"/>
            </a:endParaRPr>
          </a:p>
        </p:txBody>
      </p:sp>
      <p:sp>
        <p:nvSpPr>
          <p:cNvPr id="153" name="Google Shape;153;p1"/>
          <p:cNvSpPr/>
          <p:nvPr/>
        </p:nvSpPr>
        <p:spPr>
          <a:xfrm>
            <a:off x="2674000" y="4035550"/>
            <a:ext cx="8168700" cy="1373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4300">
                <a:solidFill>
                  <a:schemeClr val="accent1"/>
                </a:solidFill>
                <a:latin typeface="Century Gothic"/>
                <a:ea typeface="Century Gothic"/>
                <a:cs typeface="Century Gothic"/>
                <a:sym typeface="Century Gothic"/>
              </a:rPr>
              <a:t>     Evolution Over Time   </a:t>
            </a:r>
            <a:r>
              <a:rPr lang="en-GB" sz="4300" b="0" i="0" u="none" strike="noStrike" cap="none">
                <a:solidFill>
                  <a:schemeClr val="accent1"/>
                </a:solidFill>
                <a:latin typeface="Century Gothic"/>
                <a:ea typeface="Century Gothic"/>
                <a:cs typeface="Century Gothic"/>
                <a:sym typeface="Century Gothic"/>
              </a:rPr>
              <a:t>Celebrating 2005 to 2025</a:t>
            </a:r>
            <a:endParaRPr sz="4300" b="0" i="0" u="none" strike="noStrike" cap="none">
              <a:solidFill>
                <a:schemeClr val="accent1"/>
              </a:solidFill>
              <a:latin typeface="Century Gothic"/>
              <a:ea typeface="Century Gothic"/>
              <a:cs typeface="Century Gothic"/>
              <a:sym typeface="Century Gothic"/>
            </a:endParaRPr>
          </a:p>
        </p:txBody>
      </p:sp>
      <p:sp>
        <p:nvSpPr>
          <p:cNvPr id="154" name="Google Shape;154;p1"/>
          <p:cNvSpPr/>
          <p:nvPr/>
        </p:nvSpPr>
        <p:spPr>
          <a:xfrm>
            <a:off x="6316351" y="5631374"/>
            <a:ext cx="3587100" cy="50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entury Gothic"/>
              <a:ea typeface="Century Gothic"/>
              <a:cs typeface="Century Gothic"/>
              <a:sym typeface="Century Gothic"/>
            </a:endParaRPr>
          </a:p>
        </p:txBody>
      </p:sp>
      <p:pic>
        <p:nvPicPr>
          <p:cNvPr id="155" name="Google Shape;155;p1"/>
          <p:cNvPicPr preferRelativeResize="0"/>
          <p:nvPr/>
        </p:nvPicPr>
        <p:blipFill rotWithShape="1">
          <a:blip r:embed="rId3">
            <a:alphaModFix/>
          </a:blip>
          <a:srcRect/>
          <a:stretch/>
        </p:blipFill>
        <p:spPr>
          <a:xfrm>
            <a:off x="814644" y="497640"/>
            <a:ext cx="1664176" cy="91796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
          <p:cNvPicPr preferRelativeResize="0"/>
          <p:nvPr/>
        </p:nvPicPr>
        <p:blipFill rotWithShape="1">
          <a:blip r:embed="rId3">
            <a:alphaModFix/>
          </a:blip>
          <a:srcRect/>
          <a:stretch/>
        </p:blipFill>
        <p:spPr>
          <a:xfrm>
            <a:off x="110901" y="440545"/>
            <a:ext cx="11809112" cy="5824847"/>
          </a:xfrm>
          <a:prstGeom prst="rect">
            <a:avLst/>
          </a:prstGeom>
          <a:noFill/>
          <a:ln>
            <a:noFill/>
          </a:ln>
        </p:spPr>
      </p:pic>
      <p:sp>
        <p:nvSpPr>
          <p:cNvPr id="162" name="Google Shape;162;p2"/>
          <p:cNvSpPr txBox="1"/>
          <p:nvPr/>
        </p:nvSpPr>
        <p:spPr>
          <a:xfrm>
            <a:off x="4809500" y="1745675"/>
            <a:ext cx="7165800" cy="2159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1" i="0" u="none" strike="noStrike" cap="none" dirty="0">
              <a:solidFill>
                <a:srgbClr val="C20000"/>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5400"/>
              <a:buFont typeface="Arial"/>
              <a:buNone/>
            </a:pPr>
            <a:r>
              <a:rPr lang="en-GB" sz="5400" b="1" i="0" u="none" strike="noStrike" cap="none" dirty="0">
                <a:solidFill>
                  <a:srgbClr val="36A7E9"/>
                </a:solidFill>
                <a:latin typeface="Century Gothic"/>
                <a:ea typeface="Century Gothic"/>
                <a:cs typeface="Century Gothic"/>
                <a:sym typeface="Century Gothic"/>
              </a:rPr>
              <a:t>What is Fishing for Litter?  </a:t>
            </a:r>
            <a:endParaRPr sz="5400" b="1" i="0" u="none" strike="noStrike" cap="none" dirty="0">
              <a:solidFill>
                <a:srgbClr val="36A7E9"/>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600"/>
              <a:buFont typeface="Arial"/>
              <a:buNone/>
            </a:pPr>
            <a:r>
              <a:rPr lang="en-GB" sz="3600" b="1" i="0" u="none" strike="noStrike" cap="none" dirty="0">
                <a:solidFill>
                  <a:schemeClr val="lt1"/>
                </a:solidFill>
                <a:latin typeface="Century Gothic"/>
                <a:ea typeface="Century Gothic"/>
                <a:cs typeface="Century Gothic"/>
                <a:sym typeface="Century Gothic"/>
              </a:rPr>
              <a:t>A simple, effective initiative that aims to reduce marine litter through involvement of the fishing industry, ports and harbours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1" i="0" u="none" strike="noStrike" cap="none" dirty="0">
              <a:solidFill>
                <a:srgbClr val="C2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4000"/>
              <a:buFont typeface="Arial"/>
              <a:buNone/>
            </a:pPr>
            <a:endParaRPr sz="4000" b="1" i="0" u="none" strike="noStrike" cap="none" dirty="0">
              <a:solidFill>
                <a:srgbClr val="C20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dirty="0">
              <a:solidFill>
                <a:srgbClr val="C20000"/>
              </a:solidFill>
              <a:latin typeface="Gill Sans"/>
              <a:ea typeface="Gill Sans"/>
              <a:cs typeface="Gill Sans"/>
              <a:sym typeface="Gill Sans"/>
            </a:endParaRPr>
          </a:p>
        </p:txBody>
      </p:sp>
      <p:sp>
        <p:nvSpPr>
          <p:cNvPr id="163" name="Google Shape;163;p2"/>
          <p:cNvSpPr txBox="1"/>
          <p:nvPr/>
        </p:nvSpPr>
        <p:spPr>
          <a:xfrm>
            <a:off x="7716180" y="3139214"/>
            <a:ext cx="5544616" cy="3933752"/>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E00000"/>
              </a:buClr>
              <a:buSzPts val="1920"/>
              <a:buFont typeface="Noto Sans Symbols"/>
              <a:buNone/>
            </a:pPr>
            <a:endParaRPr sz="2400" b="0" i="0" u="none" strike="noStrike" cap="none">
              <a:solidFill>
                <a:schemeClr val="lt1"/>
              </a:solidFill>
              <a:latin typeface="Century Gothic"/>
              <a:ea typeface="Century Gothic"/>
              <a:cs typeface="Century Gothic"/>
              <a:sym typeface="Century Gothic"/>
            </a:endParaRPr>
          </a:p>
          <a:p>
            <a:pPr marL="342900" marR="0" lvl="0" indent="-339725" algn="l" rtl="0">
              <a:lnSpc>
                <a:spcPct val="100000"/>
              </a:lnSpc>
              <a:spcBef>
                <a:spcPts val="1000"/>
              </a:spcBef>
              <a:spcAft>
                <a:spcPts val="0"/>
              </a:spcAft>
              <a:buClr>
                <a:schemeClr val="lt1"/>
              </a:buClr>
              <a:buSzPts val="1600"/>
              <a:buFont typeface="Noto Sans Symbols"/>
              <a:buNone/>
            </a:pPr>
            <a:endParaRPr sz="2000" b="0" i="0" u="none" strike="noStrike" cap="none">
              <a:solidFill>
                <a:schemeClr val="lt1"/>
              </a:solidFill>
              <a:latin typeface="Century Gothic"/>
              <a:ea typeface="Century Gothic"/>
              <a:cs typeface="Century Gothic"/>
              <a:sym typeface="Century Gothic"/>
            </a:endParaRPr>
          </a:p>
          <a:p>
            <a:pPr marL="342900" marR="0" lvl="0" indent="-339725" algn="l" rtl="0">
              <a:lnSpc>
                <a:spcPct val="100000"/>
              </a:lnSpc>
              <a:spcBef>
                <a:spcPts val="1000"/>
              </a:spcBef>
              <a:spcAft>
                <a:spcPts val="0"/>
              </a:spcAft>
              <a:buClr>
                <a:schemeClr val="lt1"/>
              </a:buClr>
              <a:buSzPts val="1600"/>
              <a:buFont typeface="Noto Sans Symbols"/>
              <a:buNone/>
            </a:pPr>
            <a:endParaRPr sz="2000" b="0" i="0" u="none" strike="noStrike" cap="none">
              <a:solidFill>
                <a:schemeClr val="lt1"/>
              </a:solidFill>
              <a:latin typeface="Century Gothic"/>
              <a:ea typeface="Century Gothic"/>
              <a:cs typeface="Century Gothic"/>
              <a:sym typeface="Century Gothic"/>
            </a:endParaRPr>
          </a:p>
        </p:txBody>
      </p:sp>
      <p:pic>
        <p:nvPicPr>
          <p:cNvPr id="164" name="Google Shape;164;p2"/>
          <p:cNvPicPr preferRelativeResize="0"/>
          <p:nvPr/>
        </p:nvPicPr>
        <p:blipFill rotWithShape="1">
          <a:blip r:embed="rId4">
            <a:alphaModFix/>
          </a:blip>
          <a:srcRect/>
          <a:stretch/>
        </p:blipFill>
        <p:spPr>
          <a:xfrm>
            <a:off x="227666" y="585941"/>
            <a:ext cx="2801396" cy="92504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9"/>
          <p:cNvSpPr txBox="1">
            <a:spLocks noGrp="1"/>
          </p:cNvSpPr>
          <p:nvPr>
            <p:ph type="title" idx="4294967295"/>
          </p:nvPr>
        </p:nvSpPr>
        <p:spPr>
          <a:xfrm>
            <a:off x="4943872" y="568530"/>
            <a:ext cx="4945340" cy="66335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2"/>
              </a:buClr>
              <a:buSzPts val="4200"/>
              <a:buFont typeface="Century Gothic"/>
              <a:buNone/>
            </a:pPr>
            <a:r>
              <a:rPr lang="en-GB">
                <a:solidFill>
                  <a:schemeClr val="dk2"/>
                </a:solidFill>
              </a:rPr>
              <a:t>\</a:t>
            </a:r>
            <a:endParaRPr>
              <a:solidFill>
                <a:schemeClr val="dk2"/>
              </a:solidFill>
            </a:endParaRPr>
          </a:p>
        </p:txBody>
      </p:sp>
      <p:sp>
        <p:nvSpPr>
          <p:cNvPr id="263" name="Google Shape;263;p9"/>
          <p:cNvSpPr txBox="1"/>
          <p:nvPr/>
        </p:nvSpPr>
        <p:spPr>
          <a:xfrm>
            <a:off x="5567850" y="1459773"/>
            <a:ext cx="6049500" cy="5265300"/>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1000"/>
              </a:spcBef>
              <a:spcAft>
                <a:spcPts val="0"/>
              </a:spcAft>
              <a:buClr>
                <a:schemeClr val="accent1"/>
              </a:buClr>
              <a:buSzPts val="2240"/>
              <a:buFont typeface="Noto Sans Symbols"/>
              <a:buNone/>
            </a:pPr>
            <a:endParaRPr sz="2800" b="0" i="0" u="none" strike="noStrike" cap="none">
              <a:solidFill>
                <a:schemeClr val="accent1"/>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chemeClr val="accent1"/>
              </a:buClr>
              <a:buSzPts val="2240"/>
              <a:buFont typeface="Noto Sans Symbols"/>
              <a:buNone/>
            </a:pPr>
            <a:r>
              <a:rPr lang="en-GB" sz="3600" b="0" i="0" u="none" strike="noStrike" cap="none">
                <a:solidFill>
                  <a:schemeClr val="accent1"/>
                </a:solidFill>
                <a:latin typeface="Century Gothic"/>
                <a:ea typeface="Century Gothic"/>
                <a:cs typeface="Century Gothic"/>
                <a:sym typeface="Century Gothic"/>
              </a:rPr>
              <a:t>KIMO’s Fishing for Litter has established itself as the leading scheme for fishers to remove marine litter from the sea - and takes place across Europe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chemeClr val="accent1"/>
              </a:buClr>
              <a:buSzPts val="2240"/>
              <a:buFont typeface="Noto Sans Symbols"/>
              <a:buNone/>
            </a:pPr>
            <a:endParaRPr sz="3600" b="0" i="0" u="none" strike="noStrike" cap="none">
              <a:solidFill>
                <a:schemeClr val="accent1"/>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chemeClr val="accent1"/>
              </a:buClr>
              <a:buSzPts val="2240"/>
              <a:buFont typeface="Noto Sans Symbols"/>
              <a:buNone/>
            </a:pPr>
            <a:r>
              <a:rPr lang="en-GB" sz="2400" b="1" i="1" u="none" strike="noStrike" cap="none">
                <a:solidFill>
                  <a:schemeClr val="accent1"/>
                </a:solidFill>
                <a:latin typeface="Century Gothic"/>
                <a:ea typeface="Century Gothic"/>
                <a:cs typeface="Century Gothic"/>
                <a:sym typeface="Century Gothic"/>
              </a:rPr>
              <a:t>Photo – Good Hope landing at Peterhead</a:t>
            </a:r>
            <a:endParaRPr sz="2400" b="1" i="1"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chemeClr val="accent1"/>
              </a:buClr>
              <a:buSzPts val="2240"/>
              <a:buFont typeface="Noto Sans Symbols"/>
              <a:buNone/>
            </a:pPr>
            <a:endParaRPr sz="2800" b="0" i="0" u="none" strike="noStrike" cap="none">
              <a:solidFill>
                <a:schemeClr val="accent1"/>
              </a:solidFill>
              <a:latin typeface="Century Gothic"/>
              <a:ea typeface="Century Gothic"/>
              <a:cs typeface="Century Gothic"/>
              <a:sym typeface="Century Gothic"/>
            </a:endParaRPr>
          </a:p>
        </p:txBody>
      </p:sp>
      <p:pic>
        <p:nvPicPr>
          <p:cNvPr id="264" name="Google Shape;264;p9"/>
          <p:cNvPicPr preferRelativeResize="0"/>
          <p:nvPr/>
        </p:nvPicPr>
        <p:blipFill rotWithShape="1">
          <a:blip r:embed="rId3">
            <a:alphaModFix/>
          </a:blip>
          <a:srcRect/>
          <a:stretch/>
        </p:blipFill>
        <p:spPr>
          <a:xfrm>
            <a:off x="1475319" y="441215"/>
            <a:ext cx="1664176" cy="917965"/>
          </a:xfrm>
          <a:prstGeom prst="rect">
            <a:avLst/>
          </a:prstGeom>
          <a:noFill/>
          <a:ln>
            <a:noFill/>
          </a:ln>
        </p:spPr>
      </p:pic>
      <p:pic>
        <p:nvPicPr>
          <p:cNvPr id="265" name="Google Shape;265;p9"/>
          <p:cNvPicPr preferRelativeResize="0"/>
          <p:nvPr/>
        </p:nvPicPr>
        <p:blipFill rotWithShape="1">
          <a:blip r:embed="rId4">
            <a:alphaModFix/>
          </a:blip>
          <a:srcRect/>
          <a:stretch/>
        </p:blipFill>
        <p:spPr>
          <a:xfrm>
            <a:off x="494966" y="1948543"/>
            <a:ext cx="4564926" cy="359228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
          <p:cNvSpPr txBox="1"/>
          <p:nvPr/>
        </p:nvSpPr>
        <p:spPr>
          <a:xfrm>
            <a:off x="589935" y="408275"/>
            <a:ext cx="6908145" cy="77925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200"/>
              <a:buFont typeface="Century Gothic"/>
              <a:buNone/>
            </a:pPr>
            <a:r>
              <a:rPr lang="en-GB" sz="4200" b="0" i="0" u="none" strike="noStrike" cap="none" dirty="0">
                <a:solidFill>
                  <a:schemeClr val="lt1"/>
                </a:solidFill>
                <a:latin typeface="Century Gothic"/>
                <a:ea typeface="Century Gothic"/>
                <a:cs typeface="Century Gothic"/>
                <a:sym typeface="Century Gothic"/>
              </a:rPr>
              <a:t>Who takes part i</a:t>
            </a:r>
            <a:r>
              <a:rPr lang="en-GB" sz="4200" dirty="0">
                <a:solidFill>
                  <a:schemeClr val="lt1"/>
                </a:solidFill>
                <a:latin typeface="Century Gothic"/>
                <a:ea typeface="Century Gothic"/>
                <a:cs typeface="Century Gothic"/>
                <a:sym typeface="Century Gothic"/>
              </a:rPr>
              <a:t>n the UK?</a:t>
            </a:r>
            <a:endParaRPr sz="4200" b="0" i="0" u="none" strike="noStrike" cap="none" dirty="0">
              <a:solidFill>
                <a:schemeClr val="lt1"/>
              </a:solidFill>
              <a:latin typeface="Century Gothic"/>
              <a:ea typeface="Century Gothic"/>
              <a:cs typeface="Century Gothic"/>
              <a:sym typeface="Century Gothic"/>
            </a:endParaRPr>
          </a:p>
        </p:txBody>
      </p:sp>
      <p:sp>
        <p:nvSpPr>
          <p:cNvPr id="171" name="Google Shape;171;p3"/>
          <p:cNvSpPr txBox="1"/>
          <p:nvPr/>
        </p:nvSpPr>
        <p:spPr>
          <a:xfrm>
            <a:off x="589935" y="1394630"/>
            <a:ext cx="5859290" cy="5055096"/>
          </a:xfrm>
          <a:prstGeom prst="rect">
            <a:avLst/>
          </a:prstGeom>
          <a:noFill/>
          <a:ln>
            <a:noFill/>
          </a:ln>
        </p:spPr>
        <p:txBody>
          <a:bodyPr spcFirstLastPara="1" wrap="square" lIns="91425" tIns="45700" rIns="91425" bIns="45700" anchor="t" anchorCtr="0">
            <a:noAutofit/>
          </a:bodyPr>
          <a:lstStyle/>
          <a:p>
            <a:pPr marL="342900" marR="0" lvl="0" indent="-334264" algn="l" rtl="0">
              <a:lnSpc>
                <a:spcPct val="80000"/>
              </a:lnSpc>
              <a:spcBef>
                <a:spcPts val="0"/>
              </a:spcBef>
              <a:spcAft>
                <a:spcPts val="0"/>
              </a:spcAft>
              <a:buClr>
                <a:schemeClr val="accent1"/>
              </a:buClr>
              <a:buSzPts val="1936"/>
              <a:buFont typeface="Century Gothic"/>
              <a:buChar char="►"/>
            </a:pPr>
            <a:r>
              <a:rPr lang="en-GB" sz="2370" b="0" i="0" u="none" strike="noStrike" cap="none" dirty="0">
                <a:solidFill>
                  <a:schemeClr val="accent1"/>
                </a:solidFill>
                <a:latin typeface="Century Gothic"/>
                <a:ea typeface="Century Gothic"/>
                <a:cs typeface="Century Gothic"/>
                <a:sym typeface="Century Gothic"/>
              </a:rPr>
              <a:t>70 harbours across the UK – including 38 across Scotland</a:t>
            </a:r>
            <a:endParaRPr sz="1285" b="0" i="0" u="none" strike="noStrike" cap="none" dirty="0">
              <a:solidFill>
                <a:srgbClr val="000000"/>
              </a:solidFill>
              <a:latin typeface="Century Gothic"/>
              <a:ea typeface="Century Gothic"/>
              <a:cs typeface="Century Gothic"/>
              <a:sym typeface="Century Gothic"/>
            </a:endParaRPr>
          </a:p>
          <a:p>
            <a:pPr marL="342900" marR="0" lvl="0" indent="-334264" algn="l" rtl="0">
              <a:lnSpc>
                <a:spcPct val="80000"/>
              </a:lnSpc>
              <a:spcBef>
                <a:spcPts val="1000"/>
              </a:spcBef>
              <a:spcAft>
                <a:spcPts val="0"/>
              </a:spcAft>
              <a:buClr>
                <a:schemeClr val="accent1"/>
              </a:buClr>
              <a:buSzPts val="1936"/>
              <a:buFont typeface="Century Gothic"/>
              <a:buChar char="►"/>
            </a:pPr>
            <a:r>
              <a:rPr lang="en-GB" sz="2370" b="0" i="0" u="none" strike="noStrike" cap="none" dirty="0">
                <a:solidFill>
                  <a:schemeClr val="accent1"/>
                </a:solidFill>
                <a:latin typeface="Century Gothic"/>
                <a:ea typeface="Century Gothic"/>
                <a:cs typeface="Century Gothic"/>
                <a:sym typeface="Century Gothic"/>
              </a:rPr>
              <a:t>Fraserburgh, Lerwick and Peterhead  in Scotland were original 3 participants in FfL Pilot – joining at the launch in 2005.</a:t>
            </a:r>
            <a:endParaRPr sz="1400" b="0" i="0" u="none" strike="noStrike" cap="none" dirty="0">
              <a:solidFill>
                <a:srgbClr val="000000"/>
              </a:solidFill>
              <a:latin typeface="Arial"/>
              <a:ea typeface="Arial"/>
              <a:cs typeface="Arial"/>
              <a:sym typeface="Arial"/>
            </a:endParaRPr>
          </a:p>
          <a:p>
            <a:pPr marL="342900" marR="0" lvl="0" indent="-334264" algn="l" rtl="0">
              <a:lnSpc>
                <a:spcPct val="80000"/>
              </a:lnSpc>
              <a:spcBef>
                <a:spcPts val="1000"/>
              </a:spcBef>
              <a:spcAft>
                <a:spcPts val="0"/>
              </a:spcAft>
              <a:buClr>
                <a:schemeClr val="accent1"/>
              </a:buClr>
              <a:buSzPts val="1936"/>
              <a:buFont typeface="Century Gothic"/>
              <a:buChar char="►"/>
            </a:pPr>
            <a:r>
              <a:rPr lang="en-GB" sz="2370" b="0" i="0" u="none" strike="noStrike" cap="none" dirty="0">
                <a:solidFill>
                  <a:schemeClr val="accent1"/>
                </a:solidFill>
                <a:latin typeface="Century Gothic"/>
                <a:ea typeface="Century Gothic"/>
                <a:cs typeface="Century Gothic"/>
                <a:sym typeface="Century Gothic"/>
              </a:rPr>
              <a:t>Over 700 vessels registered in UK , 480 of which in Scotland.</a:t>
            </a:r>
            <a:endParaRPr sz="2370" b="0" i="0" u="none" strike="noStrike" cap="none" dirty="0">
              <a:solidFill>
                <a:schemeClr val="accent1"/>
              </a:solidFill>
              <a:latin typeface="Century Gothic"/>
              <a:ea typeface="Century Gothic"/>
              <a:cs typeface="Century Gothic"/>
              <a:sym typeface="Century Gothic"/>
            </a:endParaRPr>
          </a:p>
          <a:p>
            <a:pPr marL="342900" marR="0" lvl="0" indent="-334264" algn="l" rtl="0">
              <a:lnSpc>
                <a:spcPct val="80000"/>
              </a:lnSpc>
              <a:spcBef>
                <a:spcPts val="1000"/>
              </a:spcBef>
              <a:spcAft>
                <a:spcPts val="0"/>
              </a:spcAft>
              <a:buClr>
                <a:schemeClr val="accent1"/>
              </a:buClr>
              <a:buSzPts val="1936"/>
              <a:buFont typeface="Century Gothic"/>
              <a:buChar char="►"/>
            </a:pPr>
            <a:r>
              <a:rPr lang="en-GB" sz="2370" dirty="0">
                <a:solidFill>
                  <a:schemeClr val="accent1"/>
                </a:solidFill>
                <a:latin typeface="Century Gothic"/>
                <a:ea typeface="Century Gothic"/>
                <a:cs typeface="Century Gothic"/>
                <a:sym typeface="Century Gothic"/>
              </a:rPr>
              <a:t>Over </a:t>
            </a:r>
            <a:r>
              <a:rPr lang="en-GB" sz="2370" b="1" dirty="0">
                <a:solidFill>
                  <a:schemeClr val="accent1"/>
                </a:solidFill>
                <a:latin typeface="Century Gothic"/>
                <a:ea typeface="Century Gothic"/>
                <a:cs typeface="Century Gothic"/>
                <a:sym typeface="Century Gothic"/>
              </a:rPr>
              <a:t>3,250</a:t>
            </a:r>
            <a:r>
              <a:rPr lang="en-GB" sz="2370" b="1" i="0" u="none" strike="noStrike" cap="none" dirty="0">
                <a:solidFill>
                  <a:schemeClr val="accent1"/>
                </a:solidFill>
                <a:latin typeface="Century Gothic"/>
                <a:ea typeface="Century Gothic"/>
                <a:cs typeface="Century Gothic"/>
                <a:sym typeface="Century Gothic"/>
              </a:rPr>
              <a:t> tonnes of litter </a:t>
            </a:r>
            <a:r>
              <a:rPr lang="en-GB" sz="2370" b="0" i="0" u="none" strike="noStrike" cap="none" dirty="0">
                <a:solidFill>
                  <a:schemeClr val="accent1"/>
                </a:solidFill>
                <a:latin typeface="Century Gothic"/>
                <a:ea typeface="Century Gothic"/>
                <a:cs typeface="Century Gothic"/>
                <a:sym typeface="Century Gothic"/>
              </a:rPr>
              <a:t>collected in since start of project in 2005. Of which…2,650 tonnes collected in Scotland!</a:t>
            </a:r>
          </a:p>
          <a:p>
            <a:pPr marL="342900" marR="0" lvl="0" indent="-334264" algn="l" rtl="0">
              <a:lnSpc>
                <a:spcPct val="80000"/>
              </a:lnSpc>
              <a:spcBef>
                <a:spcPts val="1000"/>
              </a:spcBef>
              <a:spcAft>
                <a:spcPts val="0"/>
              </a:spcAft>
              <a:buClr>
                <a:schemeClr val="accent1"/>
              </a:buClr>
              <a:buSzPts val="1936"/>
              <a:buFont typeface="Century Gothic"/>
              <a:buChar char="►"/>
            </a:pPr>
            <a:r>
              <a:rPr lang="en-GB" sz="2370" dirty="0">
                <a:solidFill>
                  <a:schemeClr val="accent1"/>
                </a:solidFill>
                <a:latin typeface="Century Gothic"/>
                <a:ea typeface="Century Gothic"/>
                <a:cs typeface="Century Gothic"/>
                <a:sym typeface="Century Gothic"/>
              </a:rPr>
              <a:t>This equates to approximately 35,000 large bags </a:t>
            </a:r>
            <a:endParaRPr sz="2370" b="0" i="0" u="none" strike="noStrike" cap="none" dirty="0">
              <a:solidFill>
                <a:schemeClr val="accent1"/>
              </a:solidFill>
              <a:latin typeface="Century Gothic"/>
              <a:ea typeface="Century Gothic"/>
              <a:cs typeface="Century Gothic"/>
              <a:sym typeface="Century Gothic"/>
            </a:endParaRPr>
          </a:p>
          <a:p>
            <a:pPr marL="0" marR="0" lvl="0" indent="0" algn="l" rtl="0">
              <a:lnSpc>
                <a:spcPct val="80000"/>
              </a:lnSpc>
              <a:spcBef>
                <a:spcPts val="1000"/>
              </a:spcBef>
              <a:spcAft>
                <a:spcPts val="0"/>
              </a:spcAft>
              <a:buClr>
                <a:srgbClr val="000000"/>
              </a:buClr>
              <a:buSzPts val="2370"/>
              <a:buFont typeface="Arial"/>
              <a:buNone/>
            </a:pPr>
            <a:endParaRPr sz="2370" b="0" i="0" u="none" strike="noStrike" cap="none" dirty="0">
              <a:solidFill>
                <a:schemeClr val="accent1"/>
              </a:solidFill>
              <a:latin typeface="Century Gothic"/>
              <a:ea typeface="Century Gothic"/>
              <a:cs typeface="Century Gothic"/>
              <a:sym typeface="Century Gothic"/>
            </a:endParaRPr>
          </a:p>
          <a:p>
            <a:pPr marL="457200" marR="0" lvl="0" indent="0" algn="l" rtl="0">
              <a:lnSpc>
                <a:spcPct val="80000"/>
              </a:lnSpc>
              <a:spcBef>
                <a:spcPts val="1000"/>
              </a:spcBef>
              <a:spcAft>
                <a:spcPts val="0"/>
              </a:spcAft>
              <a:buClr>
                <a:srgbClr val="000000"/>
              </a:buClr>
              <a:buSzPts val="852"/>
              <a:buFont typeface="Arial"/>
              <a:buNone/>
            </a:pPr>
            <a:endParaRPr sz="2370" b="0" i="0" u="none" strike="noStrike" cap="none" dirty="0">
              <a:solidFill>
                <a:schemeClr val="accent1"/>
              </a:solidFill>
              <a:latin typeface="Century Gothic"/>
              <a:ea typeface="Century Gothic"/>
              <a:cs typeface="Century Gothic"/>
              <a:sym typeface="Century Gothic"/>
            </a:endParaRPr>
          </a:p>
          <a:p>
            <a:pPr marL="0" marR="0" lvl="0" indent="0" algn="l" rtl="0">
              <a:lnSpc>
                <a:spcPct val="80000"/>
              </a:lnSpc>
              <a:spcBef>
                <a:spcPts val="1000"/>
              </a:spcBef>
              <a:spcAft>
                <a:spcPts val="0"/>
              </a:spcAft>
              <a:buClr>
                <a:schemeClr val="accent1"/>
              </a:buClr>
              <a:buSzPts val="1736"/>
              <a:buFont typeface="Noto Sans Symbols"/>
              <a:buNone/>
            </a:pPr>
            <a:endParaRPr sz="2170" b="0" i="0" u="none" strike="noStrike" cap="none" dirty="0">
              <a:solidFill>
                <a:schemeClr val="accent1"/>
              </a:solidFill>
              <a:latin typeface="Century Gothic"/>
              <a:ea typeface="Century Gothic"/>
              <a:cs typeface="Century Gothic"/>
              <a:sym typeface="Century Gothic"/>
            </a:endParaRPr>
          </a:p>
        </p:txBody>
      </p:sp>
      <p:pic>
        <p:nvPicPr>
          <p:cNvPr id="172" name="Google Shape;172;p3"/>
          <p:cNvPicPr preferRelativeResize="0"/>
          <p:nvPr/>
        </p:nvPicPr>
        <p:blipFill rotWithShape="1">
          <a:blip r:embed="rId3">
            <a:alphaModFix/>
          </a:blip>
          <a:srcRect/>
          <a:stretch/>
        </p:blipFill>
        <p:spPr>
          <a:xfrm>
            <a:off x="6949540" y="2470068"/>
            <a:ext cx="4800600" cy="3200400"/>
          </a:xfrm>
          <a:prstGeom prst="rect">
            <a:avLst/>
          </a:prstGeom>
          <a:noFill/>
          <a:ln>
            <a:noFill/>
          </a:ln>
        </p:spPr>
      </p:pic>
      <p:pic>
        <p:nvPicPr>
          <p:cNvPr id="173" name="Google Shape;173;p3"/>
          <p:cNvPicPr preferRelativeResize="0"/>
          <p:nvPr/>
        </p:nvPicPr>
        <p:blipFill rotWithShape="1">
          <a:blip r:embed="rId4">
            <a:alphaModFix/>
          </a:blip>
          <a:srcRect/>
          <a:stretch/>
        </p:blipFill>
        <p:spPr>
          <a:xfrm>
            <a:off x="7976744" y="476665"/>
            <a:ext cx="1664176" cy="91796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g3556d096286_0_0"/>
          <p:cNvPicPr preferRelativeResize="0"/>
          <p:nvPr/>
        </p:nvPicPr>
        <p:blipFill rotWithShape="1">
          <a:blip r:embed="rId3">
            <a:alphaModFix/>
          </a:blip>
          <a:srcRect/>
          <a:stretch/>
        </p:blipFill>
        <p:spPr>
          <a:xfrm>
            <a:off x="152400" y="152400"/>
            <a:ext cx="6576132" cy="6553199"/>
          </a:xfrm>
          <a:prstGeom prst="rect">
            <a:avLst/>
          </a:prstGeom>
          <a:noFill/>
          <a:ln>
            <a:noFill/>
          </a:ln>
        </p:spPr>
      </p:pic>
      <p:sp>
        <p:nvSpPr>
          <p:cNvPr id="180" name="Google Shape;180;g3556d096286_0_0"/>
          <p:cNvSpPr txBox="1"/>
          <p:nvPr/>
        </p:nvSpPr>
        <p:spPr>
          <a:xfrm>
            <a:off x="7718250" y="3536550"/>
            <a:ext cx="3000000" cy="2124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1000"/>
              </a:spcBef>
              <a:spcAft>
                <a:spcPts val="0"/>
              </a:spcAft>
              <a:buClr>
                <a:srgbClr val="000000"/>
              </a:buClr>
              <a:buSzPts val="2800"/>
              <a:buFont typeface="Arial"/>
              <a:buNone/>
            </a:pPr>
            <a:r>
              <a:rPr lang="en-GB" sz="2800" b="0" i="0" u="none" strike="noStrike" cap="none">
                <a:solidFill>
                  <a:schemeClr val="lt1"/>
                </a:solidFill>
                <a:latin typeface="Century Gothic"/>
                <a:ea typeface="Century Gothic"/>
                <a:cs typeface="Century Gothic"/>
                <a:sym typeface="Century Gothic"/>
              </a:rPr>
              <a:t>1,000 TONNES OF LITTER = Approx 80 new Routemaster buses!</a:t>
            </a:r>
            <a:endParaRPr sz="2800" b="0" i="0" u="none" strike="noStrike" cap="none">
              <a:solidFill>
                <a:schemeClr val="lt1"/>
              </a:solidFill>
              <a:latin typeface="Century Gothic"/>
              <a:ea typeface="Century Gothic"/>
              <a:cs typeface="Century Gothic"/>
              <a:sym typeface="Century Gothic"/>
            </a:endParaRPr>
          </a:p>
        </p:txBody>
      </p:sp>
      <p:sp>
        <p:nvSpPr>
          <p:cNvPr id="181" name="Google Shape;181;g3556d096286_0_0"/>
          <p:cNvSpPr txBox="1"/>
          <p:nvPr/>
        </p:nvSpPr>
        <p:spPr>
          <a:xfrm>
            <a:off x="7718250" y="2209475"/>
            <a:ext cx="4046400" cy="769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GB" sz="3800" b="0" i="0" u="sng" strike="noStrike" cap="none">
                <a:solidFill>
                  <a:schemeClr val="lt1"/>
                </a:solidFill>
                <a:latin typeface="Century Gothic"/>
                <a:ea typeface="Century Gothic"/>
                <a:cs typeface="Century Gothic"/>
                <a:sym typeface="Century Gothic"/>
              </a:rPr>
              <a:t>Interesting Fact!</a:t>
            </a:r>
            <a:endParaRPr sz="1800" b="0" i="0" u="sng" strike="noStrike" cap="none">
              <a:solidFill>
                <a:schemeClr val="lt1"/>
              </a:solidFill>
              <a:latin typeface="Century Gothic"/>
              <a:ea typeface="Century Gothic"/>
              <a:cs typeface="Century Gothic"/>
              <a:sym typeface="Century Gothic"/>
            </a:endParaRPr>
          </a:p>
        </p:txBody>
      </p:sp>
      <p:pic>
        <p:nvPicPr>
          <p:cNvPr id="182" name="Google Shape;182;g3556d096286_0_0"/>
          <p:cNvPicPr preferRelativeResize="0"/>
          <p:nvPr/>
        </p:nvPicPr>
        <p:blipFill rotWithShape="1">
          <a:blip r:embed="rId4">
            <a:alphaModFix/>
          </a:blip>
          <a:srcRect/>
          <a:stretch/>
        </p:blipFill>
        <p:spPr>
          <a:xfrm>
            <a:off x="7882394" y="457090"/>
            <a:ext cx="1664176" cy="91796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4"/>
          <p:cNvSpPr txBox="1">
            <a:spLocks noGrp="1"/>
          </p:cNvSpPr>
          <p:nvPr>
            <p:ph type="title"/>
          </p:nvPr>
        </p:nvSpPr>
        <p:spPr>
          <a:xfrm>
            <a:off x="1011575" y="670850"/>
            <a:ext cx="4994100" cy="928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4200"/>
              <a:buFont typeface="Century Gothic"/>
              <a:buNone/>
            </a:pPr>
            <a:r>
              <a:rPr lang="en-GB">
                <a:solidFill>
                  <a:schemeClr val="lt1"/>
                </a:solidFill>
              </a:rPr>
              <a:t>Why do we do it?</a:t>
            </a:r>
            <a:endParaRPr/>
          </a:p>
        </p:txBody>
      </p:sp>
      <p:pic>
        <p:nvPicPr>
          <p:cNvPr id="189" name="Google Shape;189;p4"/>
          <p:cNvPicPr preferRelativeResize="0"/>
          <p:nvPr/>
        </p:nvPicPr>
        <p:blipFill rotWithShape="1">
          <a:blip r:embed="rId3">
            <a:alphaModFix/>
          </a:blip>
          <a:srcRect/>
          <a:stretch/>
        </p:blipFill>
        <p:spPr>
          <a:xfrm>
            <a:off x="8123569" y="457090"/>
            <a:ext cx="1664176" cy="917965"/>
          </a:xfrm>
          <a:prstGeom prst="rect">
            <a:avLst/>
          </a:prstGeom>
          <a:noFill/>
          <a:ln>
            <a:noFill/>
          </a:ln>
        </p:spPr>
      </p:pic>
      <p:sp>
        <p:nvSpPr>
          <p:cNvPr id="190" name="Google Shape;190;p4"/>
          <p:cNvSpPr txBox="1"/>
          <p:nvPr/>
        </p:nvSpPr>
        <p:spPr>
          <a:xfrm>
            <a:off x="589935" y="1599072"/>
            <a:ext cx="6430486" cy="4344528"/>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accent1"/>
              </a:buClr>
              <a:buSzPts val="1832"/>
              <a:buFont typeface="Noto Sans Symbols"/>
              <a:buChar char="►"/>
            </a:pPr>
            <a:r>
              <a:rPr lang="en-GB" sz="2240" b="0" i="0" u="none" strike="noStrike" cap="none" dirty="0">
                <a:solidFill>
                  <a:schemeClr val="accent1"/>
                </a:solidFill>
                <a:latin typeface="Century Gothic"/>
                <a:ea typeface="Century Gothic"/>
                <a:cs typeface="Century Gothic"/>
                <a:sym typeface="Century Gothic"/>
              </a:rPr>
              <a:t>Reduces the amount of marine litter in the oceans</a:t>
            </a:r>
            <a:endParaRPr sz="880" b="0" i="0" u="none" strike="noStrike" cap="none" dirty="0">
              <a:solidFill>
                <a:schemeClr val="accent1"/>
              </a:solidFill>
              <a:latin typeface="Century Gothic"/>
              <a:ea typeface="Century Gothic"/>
              <a:cs typeface="Century Gothic"/>
              <a:sym typeface="Century Gothic"/>
            </a:endParaRPr>
          </a:p>
          <a:p>
            <a:pPr marL="342900" marR="0" lvl="0" indent="-342900" algn="l" rtl="0">
              <a:lnSpc>
                <a:spcPct val="90000"/>
              </a:lnSpc>
              <a:spcBef>
                <a:spcPts val="1000"/>
              </a:spcBef>
              <a:spcAft>
                <a:spcPts val="0"/>
              </a:spcAft>
              <a:buClr>
                <a:schemeClr val="accent1"/>
              </a:buClr>
              <a:buSzPts val="1832"/>
              <a:buFont typeface="Noto Sans Symbols"/>
              <a:buChar char="►"/>
            </a:pPr>
            <a:r>
              <a:rPr lang="en-GB" sz="2240" b="0" i="0" u="none" strike="noStrike" cap="none" dirty="0">
                <a:solidFill>
                  <a:schemeClr val="accent1"/>
                </a:solidFill>
                <a:latin typeface="Century Gothic"/>
                <a:ea typeface="Century Gothic"/>
                <a:cs typeface="Century Gothic"/>
                <a:sym typeface="Century Gothic"/>
              </a:rPr>
              <a:t>Increases awareness amongst fishers and the fishing industry of…</a:t>
            </a:r>
          </a:p>
          <a:p>
            <a:pPr marL="342900" marR="0" lvl="0" indent="-342900" algn="l" rtl="0">
              <a:lnSpc>
                <a:spcPct val="90000"/>
              </a:lnSpc>
              <a:spcBef>
                <a:spcPts val="1000"/>
              </a:spcBef>
              <a:spcAft>
                <a:spcPts val="0"/>
              </a:spcAft>
              <a:buClr>
                <a:schemeClr val="accent1"/>
              </a:buClr>
              <a:buSzPts val="1832"/>
              <a:buFont typeface="Noto Sans Symbols"/>
              <a:buChar char="►"/>
            </a:pPr>
            <a:endParaRPr sz="964" b="0" i="0" u="none" strike="noStrike" cap="none" dirty="0">
              <a:solidFill>
                <a:schemeClr val="accent1"/>
              </a:solidFill>
              <a:latin typeface="Century Gothic"/>
              <a:ea typeface="Century Gothic"/>
              <a:cs typeface="Century Gothic"/>
              <a:sym typeface="Century Gothic"/>
            </a:endParaRPr>
          </a:p>
          <a:p>
            <a:pPr marL="342900" marR="0" lvl="0" indent="-342900" algn="l" rtl="0">
              <a:lnSpc>
                <a:spcPct val="90000"/>
              </a:lnSpc>
              <a:spcBef>
                <a:spcPts val="1000"/>
              </a:spcBef>
              <a:spcAft>
                <a:spcPts val="0"/>
              </a:spcAft>
              <a:buClr>
                <a:schemeClr val="accent1"/>
              </a:buClr>
              <a:buSzPts val="1832"/>
              <a:buFont typeface="Noto Sans Symbols"/>
              <a:buChar char="►"/>
            </a:pPr>
            <a:r>
              <a:rPr lang="en-GB" sz="2240" b="0" i="0" u="none" strike="noStrike" cap="none" dirty="0">
                <a:solidFill>
                  <a:schemeClr val="accent1"/>
                </a:solidFill>
                <a:latin typeface="Century Gothic"/>
                <a:ea typeface="Century Gothic"/>
                <a:cs typeface="Century Gothic"/>
                <a:sym typeface="Century Gothic"/>
              </a:rPr>
              <a:t>Monitoring marine litter coming ashore  </a:t>
            </a:r>
            <a:endParaRPr sz="139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accent1"/>
              </a:buClr>
              <a:buSzPts val="544"/>
              <a:buFont typeface="Noto Sans Symbols"/>
              <a:buNone/>
            </a:pPr>
            <a:endParaRPr sz="880" b="0" i="0" u="none" strike="noStrike" cap="none" dirty="0">
              <a:solidFill>
                <a:schemeClr val="accent1"/>
              </a:solidFill>
              <a:latin typeface="Century Gothic"/>
              <a:ea typeface="Century Gothic"/>
              <a:cs typeface="Century Gothic"/>
              <a:sym typeface="Century Gothic"/>
            </a:endParaRPr>
          </a:p>
          <a:p>
            <a:pPr marL="342900" marR="0" lvl="0" indent="-342900" algn="l" rtl="0">
              <a:lnSpc>
                <a:spcPct val="90000"/>
              </a:lnSpc>
              <a:spcBef>
                <a:spcPts val="1000"/>
              </a:spcBef>
              <a:spcAft>
                <a:spcPts val="0"/>
              </a:spcAft>
              <a:buClr>
                <a:schemeClr val="accent1"/>
              </a:buClr>
              <a:buSzPts val="1832"/>
              <a:buFont typeface="Noto Sans Symbols"/>
              <a:buChar char="►"/>
            </a:pPr>
            <a:r>
              <a:rPr lang="en-GB" sz="2240" b="0" i="0" u="none" strike="noStrike" cap="none" dirty="0">
                <a:solidFill>
                  <a:schemeClr val="accent1"/>
                </a:solidFill>
                <a:latin typeface="Century Gothic"/>
                <a:ea typeface="Century Gothic"/>
                <a:cs typeface="Century Gothic"/>
                <a:sym typeface="Century Gothic"/>
              </a:rPr>
              <a:t>Investigating the possibility of recycling </a:t>
            </a:r>
            <a:r>
              <a:rPr lang="en-GB" sz="2240" dirty="0">
                <a:solidFill>
                  <a:schemeClr val="accent1"/>
                </a:solidFill>
                <a:latin typeface="Century Gothic"/>
                <a:ea typeface="Century Gothic"/>
                <a:cs typeface="Century Gothic"/>
                <a:sym typeface="Century Gothic"/>
              </a:rPr>
              <a:t>marine</a:t>
            </a:r>
            <a:r>
              <a:rPr lang="en-GB" sz="2240" b="0" i="0" u="none" strike="noStrike" cap="none" dirty="0">
                <a:solidFill>
                  <a:schemeClr val="accent1"/>
                </a:solidFill>
                <a:latin typeface="Century Gothic"/>
                <a:ea typeface="Century Gothic"/>
                <a:cs typeface="Century Gothic"/>
                <a:sym typeface="Century Gothic"/>
              </a:rPr>
              <a:t> litter</a:t>
            </a:r>
            <a:endParaRPr sz="2240" b="0" i="0" u="none" strike="noStrike" cap="none" dirty="0">
              <a:solidFill>
                <a:schemeClr val="accent1"/>
              </a:solidFill>
              <a:latin typeface="Century Gothic"/>
              <a:ea typeface="Century Gothic"/>
              <a:cs typeface="Century Gothic"/>
              <a:sym typeface="Century Gothic"/>
            </a:endParaRPr>
          </a:p>
          <a:p>
            <a:pPr marL="342900" marR="0" lvl="0" indent="-230123" algn="l" rtl="0">
              <a:lnSpc>
                <a:spcPct val="90000"/>
              </a:lnSpc>
              <a:spcBef>
                <a:spcPts val="1000"/>
              </a:spcBef>
              <a:spcAft>
                <a:spcPts val="0"/>
              </a:spcAft>
              <a:buClr>
                <a:schemeClr val="accent1"/>
              </a:buClr>
              <a:buSzPts val="1632"/>
              <a:buFont typeface="Noto Sans Symbols"/>
              <a:buNone/>
            </a:pPr>
            <a:endParaRPr sz="2240" b="0" i="0" u="none" strike="noStrike" cap="none" dirty="0">
              <a:solidFill>
                <a:schemeClr val="accent1"/>
              </a:solidFill>
              <a:latin typeface="Century Gothic"/>
              <a:ea typeface="Century Gothic"/>
              <a:cs typeface="Century Gothic"/>
              <a:sym typeface="Century Gothic"/>
            </a:endParaRPr>
          </a:p>
          <a:p>
            <a:pPr marL="342900" marR="0" lvl="0" indent="-230123" algn="l" rtl="0">
              <a:lnSpc>
                <a:spcPct val="90000"/>
              </a:lnSpc>
              <a:spcBef>
                <a:spcPts val="1000"/>
              </a:spcBef>
              <a:spcAft>
                <a:spcPts val="0"/>
              </a:spcAft>
              <a:buClr>
                <a:schemeClr val="accent1"/>
              </a:buClr>
              <a:buSzPts val="1632"/>
              <a:buFont typeface="Noto Sans Symbols"/>
              <a:buNone/>
            </a:pPr>
            <a:endParaRPr sz="2240" b="0" i="0" u="none" strike="noStrike" cap="none" dirty="0">
              <a:solidFill>
                <a:schemeClr val="accent1"/>
              </a:solidFill>
              <a:latin typeface="Century Gothic"/>
              <a:ea typeface="Century Gothic"/>
              <a:cs typeface="Century Gothic"/>
              <a:sym typeface="Century Gothic"/>
            </a:endParaRPr>
          </a:p>
        </p:txBody>
      </p:sp>
      <p:pic>
        <p:nvPicPr>
          <p:cNvPr id="191" name="Google Shape;191;p4"/>
          <p:cNvPicPr preferRelativeResize="0"/>
          <p:nvPr/>
        </p:nvPicPr>
        <p:blipFill rotWithShape="1">
          <a:blip r:embed="rId4">
            <a:alphaModFix/>
          </a:blip>
          <a:srcRect/>
          <a:stretch/>
        </p:blipFill>
        <p:spPr>
          <a:xfrm>
            <a:off x="7538532" y="1599072"/>
            <a:ext cx="4428000" cy="512355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5"/>
          <p:cNvSpPr txBox="1">
            <a:spLocks noGrp="1"/>
          </p:cNvSpPr>
          <p:nvPr>
            <p:ph type="title" idx="4294967295"/>
          </p:nvPr>
        </p:nvSpPr>
        <p:spPr>
          <a:xfrm>
            <a:off x="4943872" y="568530"/>
            <a:ext cx="4945340" cy="66335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2"/>
              </a:buClr>
              <a:buSzPts val="4200"/>
              <a:buFont typeface="Century Gothic"/>
              <a:buNone/>
            </a:pPr>
            <a:r>
              <a:rPr lang="en-GB"/>
              <a:t>How does it work?</a:t>
            </a:r>
            <a:endParaRPr/>
          </a:p>
        </p:txBody>
      </p:sp>
      <p:sp>
        <p:nvSpPr>
          <p:cNvPr id="198" name="Google Shape;198;p5"/>
          <p:cNvSpPr txBox="1"/>
          <p:nvPr/>
        </p:nvSpPr>
        <p:spPr>
          <a:xfrm>
            <a:off x="5064850" y="1279325"/>
            <a:ext cx="6264900" cy="5180400"/>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100000"/>
              </a:lnSpc>
              <a:spcBef>
                <a:spcPts val="0"/>
              </a:spcBef>
              <a:spcAft>
                <a:spcPts val="0"/>
              </a:spcAft>
              <a:buClr>
                <a:schemeClr val="accent1"/>
              </a:buClr>
              <a:buSzPts val="1920"/>
              <a:buFont typeface="Noto Sans Symbols"/>
              <a:buNone/>
            </a:pPr>
            <a:endParaRPr sz="2400" b="0" i="0" u="none" strike="noStrike" cap="none" dirty="0">
              <a:solidFill>
                <a:schemeClr val="accent1"/>
              </a:solidFill>
              <a:latin typeface="Century Gothic"/>
              <a:ea typeface="Century Gothic"/>
              <a:cs typeface="Century Gothic"/>
              <a:sym typeface="Century Gothic"/>
            </a:endParaRPr>
          </a:p>
          <a:p>
            <a:pPr marL="342900" marR="0" lvl="0" indent="-342900" algn="l" rtl="0">
              <a:lnSpc>
                <a:spcPct val="100000"/>
              </a:lnSpc>
              <a:spcBef>
                <a:spcPts val="1000"/>
              </a:spcBef>
              <a:spcAft>
                <a:spcPts val="0"/>
              </a:spcAft>
              <a:buClr>
                <a:schemeClr val="accent1"/>
              </a:buClr>
              <a:buSzPts val="1920"/>
              <a:buFont typeface="Noto Sans Symbols"/>
              <a:buChar char="►"/>
            </a:pPr>
            <a:r>
              <a:rPr lang="en-GB" sz="2400" b="0" i="0" u="none" strike="noStrike" cap="none" dirty="0">
                <a:solidFill>
                  <a:schemeClr val="accent1"/>
                </a:solidFill>
                <a:latin typeface="Century Gothic"/>
                <a:ea typeface="Century Gothic"/>
                <a:cs typeface="Century Gothic"/>
                <a:sym typeface="Century Gothic"/>
              </a:rPr>
              <a:t>P</a:t>
            </a:r>
            <a:r>
              <a:rPr lang="en-GB" sz="2600" b="0" i="0" u="none" strike="noStrike" cap="none" dirty="0">
                <a:solidFill>
                  <a:schemeClr val="accent1"/>
                </a:solidFill>
                <a:latin typeface="Century Gothic"/>
                <a:ea typeface="Century Gothic"/>
                <a:cs typeface="Century Gothic"/>
                <a:sym typeface="Century Gothic"/>
              </a:rPr>
              <a:t>articipation is voluntary</a:t>
            </a:r>
            <a:endParaRPr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chemeClr val="accent1"/>
              </a:buClr>
              <a:buSzPts val="2120"/>
              <a:buFont typeface="Noto Sans Symbols"/>
              <a:buChar char="►"/>
            </a:pPr>
            <a:r>
              <a:rPr lang="en-GB" sz="2600" b="0" i="0" u="none" strike="noStrike" cap="none" dirty="0">
                <a:solidFill>
                  <a:schemeClr val="accent1"/>
                </a:solidFill>
                <a:latin typeface="Century Gothic"/>
                <a:ea typeface="Century Gothic"/>
                <a:cs typeface="Century Gothic"/>
                <a:sym typeface="Century Gothic"/>
              </a:rPr>
              <a:t>Boats are issued with hard-wearing bags</a:t>
            </a:r>
            <a:endParaRPr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chemeClr val="accent1"/>
              </a:buClr>
              <a:buSzPts val="2120"/>
              <a:buFont typeface="Noto Sans Symbols"/>
              <a:buChar char="►"/>
            </a:pPr>
            <a:r>
              <a:rPr lang="en-GB" sz="2600" b="0" i="0" u="none" strike="noStrike" cap="none" dirty="0">
                <a:solidFill>
                  <a:schemeClr val="accent1"/>
                </a:solidFill>
                <a:latin typeface="Century Gothic"/>
                <a:ea typeface="Century Gothic"/>
                <a:cs typeface="Century Gothic"/>
                <a:sym typeface="Century Gothic"/>
              </a:rPr>
              <a:t>Fishers collect marine litter caught in nets and gear during normal fishing activity</a:t>
            </a:r>
            <a:endParaRPr sz="16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chemeClr val="accent1"/>
              </a:buClr>
              <a:buSzPts val="2120"/>
              <a:buFont typeface="Noto Sans Symbols"/>
              <a:buChar char="►"/>
            </a:pPr>
            <a:r>
              <a:rPr lang="en-GB" sz="2600" b="0" i="0" u="none" strike="noStrike" cap="none" dirty="0">
                <a:solidFill>
                  <a:schemeClr val="accent1"/>
                </a:solidFill>
                <a:latin typeface="Century Gothic"/>
                <a:ea typeface="Century Gothic"/>
                <a:cs typeface="Century Gothic"/>
                <a:sym typeface="Century Gothic"/>
              </a:rPr>
              <a:t>Waste is removed and disposed of by a waste management company or local authority</a:t>
            </a:r>
            <a:endParaRPr sz="2600" b="0" i="0" u="none" strike="noStrike" cap="none" dirty="0">
              <a:solidFill>
                <a:schemeClr val="accent1"/>
              </a:solidFill>
              <a:latin typeface="Century Gothic"/>
              <a:ea typeface="Century Gothic"/>
              <a:cs typeface="Century Gothic"/>
              <a:sym typeface="Century Gothic"/>
            </a:endParaRPr>
          </a:p>
          <a:p>
            <a:pPr marL="342900" marR="0" lvl="0" indent="-342900" algn="l" rtl="0">
              <a:lnSpc>
                <a:spcPct val="100000"/>
              </a:lnSpc>
              <a:spcBef>
                <a:spcPts val="1000"/>
              </a:spcBef>
              <a:spcAft>
                <a:spcPts val="0"/>
              </a:spcAft>
              <a:buClr>
                <a:schemeClr val="accent1"/>
              </a:buClr>
              <a:buSzPts val="2600"/>
              <a:buFont typeface="Century Gothic"/>
              <a:buChar char="►"/>
            </a:pPr>
            <a:r>
              <a:rPr lang="en-GB" sz="2600" b="0" i="0" u="none" strike="noStrike" cap="none" dirty="0">
                <a:solidFill>
                  <a:schemeClr val="accent1"/>
                </a:solidFill>
                <a:latin typeface="Century Gothic"/>
                <a:ea typeface="Century Gothic"/>
                <a:cs typeface="Century Gothic"/>
                <a:sym typeface="Century Gothic"/>
              </a:rPr>
              <a:t>Both support and Funding received from Scottish Government.</a:t>
            </a:r>
            <a:endParaRPr sz="2600" b="0" i="0" u="none" strike="noStrike" cap="none" dirty="0">
              <a:solidFill>
                <a:schemeClr val="accent1"/>
              </a:solidFill>
              <a:latin typeface="Century Gothic"/>
              <a:ea typeface="Century Gothic"/>
              <a:cs typeface="Century Gothic"/>
              <a:sym typeface="Century Gothic"/>
            </a:endParaRPr>
          </a:p>
          <a:p>
            <a:pPr marL="342900" marR="0" lvl="0" indent="-342900" algn="l" rtl="0">
              <a:lnSpc>
                <a:spcPct val="100000"/>
              </a:lnSpc>
              <a:spcBef>
                <a:spcPts val="1000"/>
              </a:spcBef>
              <a:spcAft>
                <a:spcPts val="0"/>
              </a:spcAft>
              <a:buClr>
                <a:schemeClr val="accent1"/>
              </a:buClr>
              <a:buSzPts val="2120"/>
              <a:buFont typeface="Noto Sans Symbols"/>
              <a:buChar char="►"/>
            </a:pPr>
            <a:r>
              <a:rPr lang="en-GB" sz="2600" b="0" i="0" u="sng" strike="noStrike" cap="none" dirty="0">
                <a:solidFill>
                  <a:schemeClr val="accent1"/>
                </a:solidFill>
                <a:latin typeface="Century Gothic"/>
                <a:ea typeface="Century Gothic"/>
                <a:cs typeface="Century Gothic"/>
                <a:sym typeface="Century Gothic"/>
              </a:rPr>
              <a:t>No cost to the fishermen</a:t>
            </a:r>
            <a:endParaRPr sz="2600" b="0" i="0" u="sng" strike="noStrike" cap="none" dirty="0">
              <a:solidFill>
                <a:schemeClr val="accent1"/>
              </a:solidFill>
              <a:latin typeface="Century Gothic"/>
              <a:ea typeface="Century Gothic"/>
              <a:cs typeface="Century Gothic"/>
              <a:sym typeface="Century Gothic"/>
            </a:endParaRPr>
          </a:p>
        </p:txBody>
      </p:sp>
      <p:pic>
        <p:nvPicPr>
          <p:cNvPr id="199" name="Google Shape;199;p5"/>
          <p:cNvPicPr preferRelativeResize="0"/>
          <p:nvPr/>
        </p:nvPicPr>
        <p:blipFill rotWithShape="1">
          <a:blip r:embed="rId3">
            <a:alphaModFix/>
          </a:blip>
          <a:srcRect/>
          <a:stretch/>
        </p:blipFill>
        <p:spPr>
          <a:xfrm>
            <a:off x="638612" y="5294945"/>
            <a:ext cx="1664176" cy="917965"/>
          </a:xfrm>
          <a:prstGeom prst="rect">
            <a:avLst/>
          </a:prstGeom>
          <a:noFill/>
          <a:ln>
            <a:noFill/>
          </a:ln>
        </p:spPr>
      </p:pic>
      <p:pic>
        <p:nvPicPr>
          <p:cNvPr id="200" name="Google Shape;200;p5"/>
          <p:cNvPicPr preferRelativeResize="0"/>
          <p:nvPr/>
        </p:nvPicPr>
        <p:blipFill rotWithShape="1">
          <a:blip r:embed="rId4">
            <a:alphaModFix/>
          </a:blip>
          <a:srcRect/>
          <a:stretch/>
        </p:blipFill>
        <p:spPr>
          <a:xfrm>
            <a:off x="303813" y="1030980"/>
            <a:ext cx="3997950" cy="38138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6"/>
          <p:cNvSpPr txBox="1">
            <a:spLocks noGrp="1"/>
          </p:cNvSpPr>
          <p:nvPr>
            <p:ph type="title" idx="4294967295"/>
          </p:nvPr>
        </p:nvSpPr>
        <p:spPr>
          <a:xfrm>
            <a:off x="4943872" y="568530"/>
            <a:ext cx="4945340" cy="66335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2"/>
              </a:buClr>
              <a:buSzPts val="4200"/>
              <a:buFont typeface="Century Gothic"/>
              <a:buNone/>
            </a:pPr>
            <a:r>
              <a:rPr lang="en-GB"/>
              <a:t>Positive </a:t>
            </a:r>
            <a:r>
              <a:rPr lang="en-GB" sz="4100"/>
              <a:t>Outcomes</a:t>
            </a:r>
            <a:endParaRPr sz="4100"/>
          </a:p>
        </p:txBody>
      </p:sp>
      <p:sp>
        <p:nvSpPr>
          <p:cNvPr id="207" name="Google Shape;207;p6"/>
          <p:cNvSpPr txBox="1"/>
          <p:nvPr/>
        </p:nvSpPr>
        <p:spPr>
          <a:xfrm>
            <a:off x="5557350" y="1224899"/>
            <a:ext cx="5772333" cy="5234810"/>
          </a:xfrm>
          <a:prstGeom prst="rect">
            <a:avLst/>
          </a:prstGeom>
          <a:noFill/>
          <a:ln>
            <a:noFill/>
          </a:ln>
        </p:spPr>
        <p:txBody>
          <a:bodyPr spcFirstLastPara="1" wrap="square" lIns="91425" tIns="45700" rIns="91425" bIns="45700" anchor="t" anchorCtr="0">
            <a:normAutofit fontScale="70000" lnSpcReduction="20000"/>
          </a:bodyPr>
          <a:lstStyle/>
          <a:p>
            <a:pPr marL="342900" marR="0" lvl="0" indent="-220980" algn="l" rtl="0">
              <a:lnSpc>
                <a:spcPct val="100000"/>
              </a:lnSpc>
              <a:spcBef>
                <a:spcPts val="0"/>
              </a:spcBef>
              <a:spcAft>
                <a:spcPts val="0"/>
              </a:spcAft>
              <a:buClr>
                <a:schemeClr val="accent1"/>
              </a:buClr>
              <a:buSzPct val="80000"/>
              <a:buFont typeface="Noto Sans Symbols"/>
              <a:buNone/>
            </a:pPr>
            <a:endParaRPr sz="2400" b="0" i="0" u="none" strike="noStrike" cap="none">
              <a:solidFill>
                <a:schemeClr val="accent1"/>
              </a:solidFill>
              <a:latin typeface="Century Gothic"/>
              <a:ea typeface="Century Gothic"/>
              <a:cs typeface="Century Gothic"/>
              <a:sym typeface="Century Gothic"/>
            </a:endParaRPr>
          </a:p>
          <a:p>
            <a:pPr marL="342900" marR="0" lvl="0" indent="-317445" algn="l" rtl="0">
              <a:lnSpc>
                <a:spcPct val="100000"/>
              </a:lnSpc>
              <a:spcBef>
                <a:spcPts val="1000"/>
              </a:spcBef>
              <a:spcAft>
                <a:spcPts val="0"/>
              </a:spcAft>
              <a:buClr>
                <a:schemeClr val="accent1"/>
              </a:buClr>
              <a:buSzPct val="95443"/>
              <a:buFont typeface="Noto Sans Symbols"/>
              <a:buChar char="►"/>
            </a:pPr>
            <a:r>
              <a:rPr lang="en-GB" sz="2800" b="0" i="0" u="none" strike="noStrike" cap="none">
                <a:solidFill>
                  <a:schemeClr val="accent1"/>
                </a:solidFill>
                <a:latin typeface="Century Gothic"/>
                <a:ea typeface="Century Gothic"/>
                <a:cs typeface="Century Gothic"/>
                <a:sym typeface="Century Gothic"/>
              </a:rPr>
              <a:t>Organisation is simple, passive, voluntary &amp; effective - easy to participate</a:t>
            </a:r>
            <a:endParaRPr sz="1400" b="0" i="0" u="none" strike="noStrike" cap="none">
              <a:solidFill>
                <a:srgbClr val="000000"/>
              </a:solidFill>
              <a:latin typeface="Arial"/>
              <a:ea typeface="Arial"/>
              <a:cs typeface="Arial"/>
              <a:sym typeface="Arial"/>
            </a:endParaRPr>
          </a:p>
          <a:p>
            <a:pPr marL="342900" marR="0" lvl="0" indent="-317445" algn="l" rtl="0">
              <a:lnSpc>
                <a:spcPct val="100000"/>
              </a:lnSpc>
              <a:spcBef>
                <a:spcPts val="1000"/>
              </a:spcBef>
              <a:spcAft>
                <a:spcPts val="0"/>
              </a:spcAft>
              <a:buClr>
                <a:schemeClr val="accent1"/>
              </a:buClr>
              <a:buSzPct val="95442"/>
              <a:buFont typeface="Noto Sans Symbols"/>
              <a:buChar char="►"/>
            </a:pPr>
            <a:r>
              <a:rPr lang="en-GB" sz="2800" b="0" i="0" u="none" strike="noStrike" cap="none">
                <a:solidFill>
                  <a:schemeClr val="accent1"/>
                </a:solidFill>
                <a:latin typeface="Century Gothic"/>
                <a:ea typeface="Century Gothic"/>
                <a:cs typeface="Century Gothic"/>
                <a:sym typeface="Century Gothic"/>
              </a:rPr>
              <a:t>Raises awareness amongst fishers</a:t>
            </a:r>
            <a:endParaRPr sz="2800" b="0" i="0" u="none" strike="noStrike" cap="none">
              <a:solidFill>
                <a:schemeClr val="accent1"/>
              </a:solidFill>
              <a:latin typeface="Century Gothic"/>
              <a:ea typeface="Century Gothic"/>
              <a:cs typeface="Century Gothic"/>
              <a:sym typeface="Century Gothic"/>
            </a:endParaRPr>
          </a:p>
          <a:p>
            <a:pPr marL="342900" marR="0" lvl="0" indent="-317445" algn="l" rtl="0">
              <a:lnSpc>
                <a:spcPct val="100000"/>
              </a:lnSpc>
              <a:spcBef>
                <a:spcPts val="1000"/>
              </a:spcBef>
              <a:spcAft>
                <a:spcPts val="0"/>
              </a:spcAft>
              <a:buClr>
                <a:schemeClr val="accent1"/>
              </a:buClr>
              <a:buSzPct val="95443"/>
              <a:buFont typeface="Noto Sans Symbols"/>
              <a:buChar char="►"/>
            </a:pPr>
            <a:r>
              <a:rPr lang="en-GB" sz="2800" b="0" i="0" u="none" strike="noStrike" cap="none">
                <a:solidFill>
                  <a:schemeClr val="accent1"/>
                </a:solidFill>
                <a:latin typeface="Century Gothic"/>
                <a:ea typeface="Century Gothic"/>
                <a:cs typeface="Century Gothic"/>
                <a:sym typeface="Century Gothic"/>
              </a:rPr>
              <a:t>Raises awareness with public when attending events</a:t>
            </a:r>
            <a:endParaRPr sz="2800" b="0" i="0" u="none" strike="noStrike" cap="none">
              <a:solidFill>
                <a:schemeClr val="accent1"/>
              </a:solidFill>
              <a:latin typeface="Century Gothic"/>
              <a:ea typeface="Century Gothic"/>
              <a:cs typeface="Century Gothic"/>
              <a:sym typeface="Century Gothic"/>
            </a:endParaRPr>
          </a:p>
          <a:p>
            <a:pPr marL="342900" marR="0" lvl="0" indent="-312111" algn="l" rtl="0">
              <a:lnSpc>
                <a:spcPct val="100000"/>
              </a:lnSpc>
              <a:spcBef>
                <a:spcPts val="1000"/>
              </a:spcBef>
              <a:spcAft>
                <a:spcPts val="0"/>
              </a:spcAft>
              <a:buClr>
                <a:schemeClr val="accent1"/>
              </a:buClr>
              <a:buSzPct val="115443"/>
              <a:buFont typeface="Century Gothic"/>
              <a:buChar char="►"/>
            </a:pPr>
            <a:r>
              <a:rPr lang="en-GB" sz="2800" b="0" i="0" u="none" strike="noStrike" cap="none">
                <a:solidFill>
                  <a:schemeClr val="accent1"/>
                </a:solidFill>
                <a:latin typeface="Century Gothic"/>
                <a:ea typeface="Century Gothic"/>
                <a:cs typeface="Century Gothic"/>
                <a:sym typeface="Century Gothic"/>
              </a:rPr>
              <a:t>Engagement with schools to deliver education resources</a:t>
            </a:r>
            <a:endParaRPr sz="2800" b="0" i="0" u="none" strike="noStrike" cap="none">
              <a:solidFill>
                <a:schemeClr val="accent1"/>
              </a:solidFill>
              <a:latin typeface="Century Gothic"/>
              <a:ea typeface="Century Gothic"/>
              <a:cs typeface="Century Gothic"/>
              <a:sym typeface="Century Gothic"/>
            </a:endParaRPr>
          </a:p>
          <a:p>
            <a:pPr marL="342900" marR="0" lvl="0" indent="-317445" algn="l" rtl="0">
              <a:lnSpc>
                <a:spcPct val="100000"/>
              </a:lnSpc>
              <a:spcBef>
                <a:spcPts val="1000"/>
              </a:spcBef>
              <a:spcAft>
                <a:spcPts val="0"/>
              </a:spcAft>
              <a:buClr>
                <a:schemeClr val="accent1"/>
              </a:buClr>
              <a:buSzPct val="95443"/>
              <a:buFont typeface="Noto Sans Symbols"/>
              <a:buChar char="►"/>
            </a:pPr>
            <a:r>
              <a:rPr lang="en-GB" sz="2800" b="0" i="0" u="none" strike="noStrike" cap="none">
                <a:solidFill>
                  <a:schemeClr val="accent1"/>
                </a:solidFill>
                <a:latin typeface="Century Gothic"/>
                <a:ea typeface="Century Gothic"/>
                <a:cs typeface="Century Gothic"/>
                <a:sym typeface="Century Gothic"/>
              </a:rPr>
              <a:t>Creates long term behaviour change in the fishing sector</a:t>
            </a:r>
            <a:endParaRPr sz="2800" b="0" i="0" u="none" strike="noStrike" cap="none">
              <a:solidFill>
                <a:schemeClr val="accent1"/>
              </a:solidFill>
              <a:latin typeface="Century Gothic"/>
              <a:ea typeface="Century Gothic"/>
              <a:cs typeface="Century Gothic"/>
              <a:sym typeface="Century Gothic"/>
            </a:endParaRPr>
          </a:p>
          <a:p>
            <a:pPr marL="342900" marR="0" lvl="0" indent="-317445" algn="l" rtl="0">
              <a:lnSpc>
                <a:spcPct val="100000"/>
              </a:lnSpc>
              <a:spcBef>
                <a:spcPts val="1000"/>
              </a:spcBef>
              <a:spcAft>
                <a:spcPts val="0"/>
              </a:spcAft>
              <a:buClr>
                <a:schemeClr val="accent1"/>
              </a:buClr>
              <a:buSzPct val="95443"/>
              <a:buFont typeface="Noto Sans Symbols"/>
              <a:buChar char="►"/>
            </a:pPr>
            <a:r>
              <a:rPr lang="en-GB" sz="2800" b="0" i="0" u="none" strike="noStrike" cap="none">
                <a:solidFill>
                  <a:schemeClr val="accent1"/>
                </a:solidFill>
                <a:latin typeface="Century Gothic"/>
                <a:ea typeface="Century Gothic"/>
                <a:cs typeface="Century Gothic"/>
                <a:sym typeface="Century Gothic"/>
              </a:rPr>
              <a:t>Reduces the amount of litter in the marine environment</a:t>
            </a:r>
            <a:endParaRPr sz="1400" b="0" i="0" u="none" strike="noStrike" cap="none">
              <a:solidFill>
                <a:srgbClr val="000000"/>
              </a:solidFill>
              <a:latin typeface="Arial"/>
              <a:ea typeface="Arial"/>
              <a:cs typeface="Arial"/>
              <a:sym typeface="Arial"/>
            </a:endParaRPr>
          </a:p>
          <a:p>
            <a:pPr marL="342900" marR="0" lvl="0" indent="-317445" algn="l" rtl="0">
              <a:lnSpc>
                <a:spcPct val="100000"/>
              </a:lnSpc>
              <a:spcBef>
                <a:spcPts val="1000"/>
              </a:spcBef>
              <a:spcAft>
                <a:spcPts val="0"/>
              </a:spcAft>
              <a:buClr>
                <a:schemeClr val="accent1"/>
              </a:buClr>
              <a:buSzPct val="95442"/>
              <a:buFont typeface="Noto Sans Symbols"/>
              <a:buChar char="►"/>
            </a:pPr>
            <a:r>
              <a:rPr lang="en-GB" sz="2800" b="0" i="0" u="none" strike="noStrike" cap="none">
                <a:solidFill>
                  <a:schemeClr val="accent1"/>
                </a:solidFill>
                <a:latin typeface="Century Gothic"/>
                <a:ea typeface="Century Gothic"/>
                <a:cs typeface="Century Gothic"/>
                <a:sym typeface="Century Gothic"/>
              </a:rPr>
              <a:t>Produces a ‘feel good’ factor for participants</a:t>
            </a:r>
            <a:endParaRPr sz="2800" b="0" i="0" u="none" strike="noStrike" cap="none">
              <a:solidFill>
                <a:schemeClr val="accent1"/>
              </a:solidFill>
              <a:latin typeface="Century Gothic"/>
              <a:ea typeface="Century Gothic"/>
              <a:cs typeface="Century Gothic"/>
              <a:sym typeface="Century Gothic"/>
            </a:endParaRPr>
          </a:p>
          <a:p>
            <a:pPr marL="342900" marR="0" lvl="0" indent="-323117" algn="l" rtl="0">
              <a:lnSpc>
                <a:spcPct val="100000"/>
              </a:lnSpc>
              <a:spcBef>
                <a:spcPts val="1000"/>
              </a:spcBef>
              <a:spcAft>
                <a:spcPts val="0"/>
              </a:spcAft>
              <a:buClr>
                <a:schemeClr val="accent1"/>
              </a:buClr>
              <a:buSzPct val="100000"/>
              <a:buFont typeface="Century Gothic"/>
              <a:buChar char="►"/>
            </a:pPr>
            <a:r>
              <a:rPr lang="en-GB" sz="2800" b="0" i="0" u="none" strike="noStrike" cap="none">
                <a:solidFill>
                  <a:schemeClr val="accent1"/>
                </a:solidFill>
                <a:latin typeface="Century Gothic"/>
                <a:ea typeface="Century Gothic"/>
                <a:cs typeface="Century Gothic"/>
                <a:sym typeface="Century Gothic"/>
              </a:rPr>
              <a:t>Better quality catch.</a:t>
            </a:r>
            <a:endParaRPr sz="2800" b="0" i="0" u="none" strike="noStrike" cap="none">
              <a:solidFill>
                <a:schemeClr val="accent1"/>
              </a:solidFill>
              <a:latin typeface="Century Gothic"/>
              <a:ea typeface="Century Gothic"/>
              <a:cs typeface="Century Gothic"/>
              <a:sym typeface="Century Gothic"/>
            </a:endParaRPr>
          </a:p>
        </p:txBody>
      </p:sp>
      <p:pic>
        <p:nvPicPr>
          <p:cNvPr id="208" name="Google Shape;208;p6" descr="05f19c0a-6e63-4076-8347-3697910e9904@shetland"/>
          <p:cNvPicPr preferRelativeResize="0"/>
          <p:nvPr/>
        </p:nvPicPr>
        <p:blipFill rotWithShape="1">
          <a:blip r:embed="rId3">
            <a:alphaModFix/>
          </a:blip>
          <a:srcRect/>
          <a:stretch/>
        </p:blipFill>
        <p:spPr>
          <a:xfrm>
            <a:off x="551872" y="1597119"/>
            <a:ext cx="4500000" cy="4500000"/>
          </a:xfrm>
          <a:prstGeom prst="rect">
            <a:avLst/>
          </a:prstGeom>
          <a:noFill/>
          <a:ln>
            <a:noFill/>
          </a:ln>
        </p:spPr>
      </p:pic>
      <p:pic>
        <p:nvPicPr>
          <p:cNvPr id="209" name="Google Shape;209;p6"/>
          <p:cNvPicPr preferRelativeResize="0"/>
          <p:nvPr/>
        </p:nvPicPr>
        <p:blipFill rotWithShape="1">
          <a:blip r:embed="rId4">
            <a:alphaModFix/>
          </a:blip>
          <a:srcRect/>
          <a:stretch/>
        </p:blipFill>
        <p:spPr>
          <a:xfrm>
            <a:off x="1580669" y="306940"/>
            <a:ext cx="1664176" cy="91796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38720a61f2a_0_7"/>
          <p:cNvSpPr txBox="1">
            <a:spLocks noGrp="1"/>
          </p:cNvSpPr>
          <p:nvPr>
            <p:ph type="title" idx="4294967295"/>
          </p:nvPr>
        </p:nvSpPr>
        <p:spPr>
          <a:xfrm>
            <a:off x="4943872" y="568530"/>
            <a:ext cx="4945200" cy="663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2"/>
              </a:buClr>
              <a:buSzPts val="4200"/>
              <a:buFont typeface="Century Gothic"/>
              <a:buNone/>
            </a:pPr>
            <a:r>
              <a:rPr lang="en-GB"/>
              <a:t>Challenges </a:t>
            </a:r>
            <a:endParaRPr/>
          </a:p>
        </p:txBody>
      </p:sp>
      <p:pic>
        <p:nvPicPr>
          <p:cNvPr id="216" name="Google Shape;216;g38720a61f2a_0_7"/>
          <p:cNvPicPr preferRelativeResize="0"/>
          <p:nvPr/>
        </p:nvPicPr>
        <p:blipFill rotWithShape="1">
          <a:blip r:embed="rId3">
            <a:alphaModFix/>
          </a:blip>
          <a:srcRect/>
          <a:stretch/>
        </p:blipFill>
        <p:spPr>
          <a:xfrm>
            <a:off x="933129" y="752168"/>
            <a:ext cx="3756859" cy="5353663"/>
          </a:xfrm>
          <a:prstGeom prst="rect">
            <a:avLst/>
          </a:prstGeom>
          <a:noFill/>
          <a:ln>
            <a:noFill/>
          </a:ln>
        </p:spPr>
      </p:pic>
      <p:sp>
        <p:nvSpPr>
          <p:cNvPr id="217" name="Google Shape;217;g38720a61f2a_0_7"/>
          <p:cNvSpPr txBox="1"/>
          <p:nvPr/>
        </p:nvSpPr>
        <p:spPr>
          <a:xfrm>
            <a:off x="5557350" y="1224899"/>
            <a:ext cx="5772300" cy="5234700"/>
          </a:xfrm>
          <a:prstGeom prst="rect">
            <a:avLst/>
          </a:prstGeom>
          <a:noFill/>
          <a:ln>
            <a:noFill/>
          </a:ln>
        </p:spPr>
        <p:txBody>
          <a:bodyPr spcFirstLastPara="1" wrap="square" lIns="91425" tIns="45700" rIns="91425" bIns="45700" anchor="t" anchorCtr="0">
            <a:normAutofit/>
          </a:bodyPr>
          <a:lstStyle/>
          <a:p>
            <a:pPr marL="342900" marR="0" lvl="0" indent="-220980" algn="l" rtl="0">
              <a:lnSpc>
                <a:spcPct val="100000"/>
              </a:lnSpc>
              <a:spcBef>
                <a:spcPts val="0"/>
              </a:spcBef>
              <a:spcAft>
                <a:spcPts val="0"/>
              </a:spcAft>
              <a:buClr>
                <a:schemeClr val="accent1"/>
              </a:buClr>
              <a:buSzPts val="1920"/>
              <a:buFont typeface="Noto Sans Symbols"/>
              <a:buNone/>
            </a:pPr>
            <a:endParaRPr sz="2400" b="0" i="0" u="none" strike="noStrike" cap="none" dirty="0">
              <a:solidFill>
                <a:schemeClr val="accent1"/>
              </a:solidFill>
              <a:latin typeface="Century Gothic"/>
              <a:ea typeface="Century Gothic"/>
              <a:cs typeface="Century Gothic"/>
              <a:sym typeface="Century Gothic"/>
            </a:endParaRPr>
          </a:p>
          <a:p>
            <a:pPr marL="342900" marR="0" lvl="0" indent="-323850" algn="l" rtl="0">
              <a:lnSpc>
                <a:spcPct val="100000"/>
              </a:lnSpc>
              <a:spcBef>
                <a:spcPts val="1000"/>
              </a:spcBef>
              <a:spcAft>
                <a:spcPts val="0"/>
              </a:spcAft>
              <a:buClr>
                <a:schemeClr val="accent1"/>
              </a:buClr>
              <a:buSzPts val="1940"/>
              <a:buFont typeface="Noto Sans Symbols"/>
              <a:buChar char="►"/>
            </a:pPr>
            <a:r>
              <a:rPr lang="en-GB" sz="2500" b="0" i="0" u="none" strike="noStrike" cap="none" dirty="0">
                <a:solidFill>
                  <a:schemeClr val="accent1"/>
                </a:solidFill>
                <a:latin typeface="Century Gothic"/>
                <a:ea typeface="Century Gothic"/>
                <a:cs typeface="Century Gothic"/>
                <a:sym typeface="Century Gothic"/>
              </a:rPr>
              <a:t>Boat size, fishing practises, lack of FFL facilities in harbours</a:t>
            </a:r>
            <a:endParaRPr sz="1100" b="0" i="0" u="none" strike="noStrike" cap="none" dirty="0">
              <a:solidFill>
                <a:srgbClr val="000000"/>
              </a:solidFill>
              <a:latin typeface="Arial"/>
              <a:ea typeface="Arial"/>
              <a:cs typeface="Arial"/>
              <a:sym typeface="Arial"/>
            </a:endParaRPr>
          </a:p>
          <a:p>
            <a:pPr marL="342900" marR="0" lvl="0" indent="-323850" algn="l" rtl="0">
              <a:lnSpc>
                <a:spcPct val="100000"/>
              </a:lnSpc>
              <a:spcBef>
                <a:spcPts val="1000"/>
              </a:spcBef>
              <a:spcAft>
                <a:spcPts val="0"/>
              </a:spcAft>
              <a:buClr>
                <a:schemeClr val="accent1"/>
              </a:buClr>
              <a:buSzPts val="1940"/>
              <a:buFont typeface="Noto Sans Symbols"/>
              <a:buChar char="►"/>
            </a:pPr>
            <a:r>
              <a:rPr lang="en-GB" sz="2500" b="0" i="0" u="none" strike="noStrike" cap="none" dirty="0">
                <a:solidFill>
                  <a:schemeClr val="accent1"/>
                </a:solidFill>
                <a:latin typeface="Century Gothic"/>
                <a:ea typeface="Century Gothic"/>
                <a:cs typeface="Century Gothic"/>
                <a:sym typeface="Century Gothic"/>
              </a:rPr>
              <a:t>Collection &amp; sorting</a:t>
            </a:r>
            <a:endParaRPr sz="1100" b="0" i="0" u="none" strike="noStrike" cap="none" dirty="0">
              <a:solidFill>
                <a:srgbClr val="000000"/>
              </a:solidFill>
              <a:latin typeface="Arial"/>
              <a:ea typeface="Arial"/>
              <a:cs typeface="Arial"/>
              <a:sym typeface="Arial"/>
            </a:endParaRPr>
          </a:p>
          <a:p>
            <a:pPr marL="342900" marR="0" lvl="0" indent="-323850" algn="l" rtl="0">
              <a:lnSpc>
                <a:spcPct val="100000"/>
              </a:lnSpc>
              <a:spcBef>
                <a:spcPts val="1000"/>
              </a:spcBef>
              <a:spcAft>
                <a:spcPts val="0"/>
              </a:spcAft>
              <a:buClr>
                <a:schemeClr val="accent1"/>
              </a:buClr>
              <a:buSzPts val="1940"/>
              <a:buFont typeface="Noto Sans Symbols"/>
              <a:buChar char="►"/>
            </a:pPr>
            <a:r>
              <a:rPr lang="en-GB" sz="2500" b="0" i="0" u="none" strike="noStrike" cap="none" dirty="0">
                <a:solidFill>
                  <a:schemeClr val="accent1"/>
                </a:solidFill>
                <a:latin typeface="Century Gothic"/>
                <a:ea typeface="Century Gothic"/>
                <a:cs typeface="Century Gothic"/>
                <a:sym typeface="Century Gothic"/>
              </a:rPr>
              <a:t>Misuse of skips and bins</a:t>
            </a:r>
            <a:endParaRPr sz="1100" b="0" i="0" u="none" strike="noStrike" cap="none" dirty="0">
              <a:solidFill>
                <a:srgbClr val="000000"/>
              </a:solidFill>
              <a:latin typeface="Arial"/>
              <a:ea typeface="Arial"/>
              <a:cs typeface="Arial"/>
              <a:sym typeface="Arial"/>
            </a:endParaRPr>
          </a:p>
          <a:p>
            <a:pPr marL="342900" marR="0" lvl="0" indent="-323850" algn="l" rtl="0">
              <a:lnSpc>
                <a:spcPct val="100000"/>
              </a:lnSpc>
              <a:spcBef>
                <a:spcPts val="1000"/>
              </a:spcBef>
              <a:spcAft>
                <a:spcPts val="0"/>
              </a:spcAft>
              <a:buClr>
                <a:schemeClr val="accent1"/>
              </a:buClr>
              <a:buSzPts val="1940"/>
              <a:buFont typeface="Noto Sans Symbols"/>
              <a:buChar char="►"/>
            </a:pPr>
            <a:r>
              <a:rPr lang="en-GB" sz="2500" b="0" i="0" u="none" strike="noStrike" cap="none" dirty="0">
                <a:solidFill>
                  <a:schemeClr val="accent1"/>
                </a:solidFill>
                <a:latin typeface="Century Gothic"/>
                <a:ea typeface="Century Gothic"/>
                <a:cs typeface="Century Gothic"/>
                <a:sym typeface="Century Gothic"/>
              </a:rPr>
              <a:t>Costs and logistics</a:t>
            </a:r>
            <a:endParaRPr sz="1100" b="0" i="0" u="none" strike="noStrike" cap="none" dirty="0">
              <a:solidFill>
                <a:srgbClr val="000000"/>
              </a:solidFill>
              <a:latin typeface="Arial"/>
              <a:ea typeface="Arial"/>
              <a:cs typeface="Arial"/>
              <a:sym typeface="Arial"/>
            </a:endParaRPr>
          </a:p>
          <a:p>
            <a:pPr marL="342900" marR="0" lvl="0" indent="-323850" algn="l" rtl="0">
              <a:lnSpc>
                <a:spcPct val="100000"/>
              </a:lnSpc>
              <a:spcBef>
                <a:spcPts val="1000"/>
              </a:spcBef>
              <a:spcAft>
                <a:spcPts val="0"/>
              </a:spcAft>
              <a:buClr>
                <a:schemeClr val="accent1"/>
              </a:buClr>
              <a:buSzPts val="1940"/>
              <a:buFont typeface="Noto Sans Symbols"/>
              <a:buChar char="►"/>
            </a:pPr>
            <a:r>
              <a:rPr lang="en-GB" sz="2500" b="0" i="0" u="none" strike="noStrike" cap="none" dirty="0">
                <a:solidFill>
                  <a:schemeClr val="accent1"/>
                </a:solidFill>
                <a:latin typeface="Century Gothic"/>
                <a:ea typeface="Century Gothic"/>
                <a:cs typeface="Century Gothic"/>
                <a:sym typeface="Century Gothic"/>
              </a:rPr>
              <a:t>Recycling/repurposing</a:t>
            </a:r>
            <a:endParaRPr sz="11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chemeClr val="accent1"/>
              </a:buClr>
              <a:buSzPts val="2940"/>
              <a:buFont typeface="Noto Sans Symbols"/>
              <a:buChar char="►"/>
            </a:pPr>
            <a:r>
              <a:rPr lang="en-GB" sz="2700" b="0" i="0" u="none" strike="noStrike" cap="none" dirty="0">
                <a:solidFill>
                  <a:schemeClr val="accent1"/>
                </a:solidFill>
                <a:latin typeface="Century Gothic"/>
                <a:ea typeface="Century Gothic"/>
                <a:cs typeface="Century Gothic"/>
                <a:sym typeface="Century Gothic"/>
              </a:rPr>
              <a:t>Obtaining funding</a:t>
            </a:r>
            <a:endParaRPr sz="2700" b="0" i="0" u="none" strike="noStrike" cap="none" dirty="0">
              <a:solidFill>
                <a:schemeClr val="accent1"/>
              </a:solidFill>
              <a:latin typeface="Century Gothic"/>
              <a:ea typeface="Century Gothic"/>
              <a:cs typeface="Century Gothic"/>
              <a:sym typeface="Century Gothic"/>
            </a:endParaRPr>
          </a:p>
        </p:txBody>
      </p:sp>
      <p:pic>
        <p:nvPicPr>
          <p:cNvPr id="218" name="Google Shape;218;g38720a61f2a_0_7"/>
          <p:cNvPicPr preferRelativeResize="0"/>
          <p:nvPr/>
        </p:nvPicPr>
        <p:blipFill rotWithShape="1">
          <a:blip r:embed="rId4">
            <a:alphaModFix/>
          </a:blip>
          <a:srcRect/>
          <a:stretch/>
        </p:blipFill>
        <p:spPr>
          <a:xfrm>
            <a:off x="8528287" y="5643309"/>
            <a:ext cx="2801395" cy="92504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7"/>
          <p:cNvSpPr txBox="1">
            <a:spLocks noGrp="1"/>
          </p:cNvSpPr>
          <p:nvPr>
            <p:ph type="title" idx="4294967295"/>
          </p:nvPr>
        </p:nvSpPr>
        <p:spPr>
          <a:xfrm>
            <a:off x="4943875" y="568547"/>
            <a:ext cx="4945200" cy="738900"/>
          </a:xfrm>
          <a:prstGeom prst="rect">
            <a:avLst/>
          </a:prstGeom>
          <a:noFill/>
          <a:ln>
            <a:noFill/>
          </a:ln>
        </p:spPr>
        <p:txBody>
          <a:bodyPr spcFirstLastPara="1" wrap="square" lIns="91425" tIns="45700" rIns="91425" bIns="45700" anchor="t" anchorCtr="0">
            <a:spAutoFit/>
          </a:bodyPr>
          <a:lstStyle/>
          <a:p>
            <a:pPr marL="0" lvl="0" indent="0" algn="l" rtl="0">
              <a:lnSpc>
                <a:spcPct val="100000"/>
              </a:lnSpc>
              <a:spcBef>
                <a:spcPts val="0"/>
              </a:spcBef>
              <a:spcAft>
                <a:spcPts val="0"/>
              </a:spcAft>
              <a:buClr>
                <a:schemeClr val="dk1"/>
              </a:buClr>
              <a:buSzPts val="1100"/>
              <a:buFont typeface="Arial"/>
              <a:buNone/>
            </a:pPr>
            <a:endParaRPr>
              <a:solidFill>
                <a:schemeClr val="dk2"/>
              </a:solidFill>
            </a:endParaRPr>
          </a:p>
        </p:txBody>
      </p:sp>
      <p:pic>
        <p:nvPicPr>
          <p:cNvPr id="225" name="Google Shape;225;p7"/>
          <p:cNvPicPr preferRelativeResize="0"/>
          <p:nvPr/>
        </p:nvPicPr>
        <p:blipFill rotWithShape="1">
          <a:blip r:embed="rId3">
            <a:alphaModFix/>
          </a:blip>
          <a:srcRect/>
          <a:stretch/>
        </p:blipFill>
        <p:spPr>
          <a:xfrm>
            <a:off x="933129" y="752168"/>
            <a:ext cx="3756859" cy="5353663"/>
          </a:xfrm>
          <a:prstGeom prst="rect">
            <a:avLst/>
          </a:prstGeom>
          <a:noFill/>
          <a:ln>
            <a:noFill/>
          </a:ln>
        </p:spPr>
      </p:pic>
      <p:sp>
        <p:nvSpPr>
          <p:cNvPr id="226" name="Google Shape;226;p7"/>
          <p:cNvSpPr txBox="1"/>
          <p:nvPr/>
        </p:nvSpPr>
        <p:spPr>
          <a:xfrm>
            <a:off x="5473825" y="2202100"/>
            <a:ext cx="5130900" cy="17106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1018"/>
              <a:buFont typeface="Arial"/>
              <a:buNone/>
            </a:pPr>
            <a:r>
              <a:rPr lang="en-GB" sz="5085" b="0" i="0" u="none" strike="noStrike" cap="none">
                <a:solidFill>
                  <a:schemeClr val="lt2"/>
                </a:solidFill>
                <a:latin typeface="Century Gothic"/>
                <a:ea typeface="Century Gothic"/>
                <a:cs typeface="Century Gothic"/>
                <a:sym typeface="Century Gothic"/>
              </a:rPr>
              <a:t>So what else do we do …..? </a:t>
            </a:r>
            <a:endParaRPr sz="5085" b="0" i="0" u="none" strike="noStrike" cap="none">
              <a:solidFill>
                <a:schemeClr val="lt2"/>
              </a:solidFill>
              <a:latin typeface="Century Gothic"/>
              <a:ea typeface="Century Gothic"/>
              <a:cs typeface="Century Gothic"/>
              <a:sym typeface="Century Gothic"/>
            </a:endParaRPr>
          </a:p>
        </p:txBody>
      </p:sp>
      <p:pic>
        <p:nvPicPr>
          <p:cNvPr id="227" name="Google Shape;227;p7"/>
          <p:cNvPicPr preferRelativeResize="0"/>
          <p:nvPr/>
        </p:nvPicPr>
        <p:blipFill rotWithShape="1">
          <a:blip r:embed="rId4">
            <a:alphaModFix/>
          </a:blip>
          <a:srcRect/>
          <a:stretch/>
        </p:blipFill>
        <p:spPr>
          <a:xfrm>
            <a:off x="8940494" y="5374915"/>
            <a:ext cx="1664176" cy="91796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8"/>
          <p:cNvSpPr txBox="1">
            <a:spLocks noGrp="1"/>
          </p:cNvSpPr>
          <p:nvPr>
            <p:ph type="title" idx="4294967295"/>
          </p:nvPr>
        </p:nvSpPr>
        <p:spPr>
          <a:xfrm>
            <a:off x="987680" y="568525"/>
            <a:ext cx="8993100" cy="663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2"/>
              </a:buClr>
              <a:buSzPts val="4200"/>
              <a:buFont typeface="Century Gothic"/>
              <a:buNone/>
            </a:pPr>
            <a:r>
              <a:rPr lang="en-GB" sz="3900"/>
              <a:t>Provide Guidance to Fishermen</a:t>
            </a:r>
            <a:endParaRPr sz="3900"/>
          </a:p>
        </p:txBody>
      </p:sp>
      <p:sp>
        <p:nvSpPr>
          <p:cNvPr id="234" name="Google Shape;234;p8"/>
          <p:cNvSpPr txBox="1"/>
          <p:nvPr/>
        </p:nvSpPr>
        <p:spPr>
          <a:xfrm>
            <a:off x="5035480" y="1386808"/>
            <a:ext cx="4308546" cy="526843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accent1"/>
              </a:buClr>
              <a:buSzPts val="2240"/>
              <a:buFont typeface="Noto Sans Symbols"/>
              <a:buNone/>
            </a:pPr>
            <a:endParaRPr sz="2800" b="0" i="0" u="none" strike="noStrike" cap="none">
              <a:solidFill>
                <a:schemeClr val="accent1"/>
              </a:solidFill>
              <a:latin typeface="Century Gothic"/>
              <a:ea typeface="Century Gothic"/>
              <a:cs typeface="Century Gothic"/>
              <a:sym typeface="Century Gothic"/>
            </a:endParaRPr>
          </a:p>
          <a:p>
            <a:pPr marL="342900" marR="0" lvl="0" indent="-342900" algn="l" rtl="0">
              <a:lnSpc>
                <a:spcPct val="100000"/>
              </a:lnSpc>
              <a:spcBef>
                <a:spcPts val="1000"/>
              </a:spcBef>
              <a:spcAft>
                <a:spcPts val="0"/>
              </a:spcAft>
              <a:buClr>
                <a:schemeClr val="accent1"/>
              </a:buClr>
              <a:buSzPts val="2240"/>
              <a:buFont typeface="Noto Sans Symbols"/>
              <a:buChar char="►"/>
            </a:pPr>
            <a:r>
              <a:rPr lang="en-GB" sz="2800" b="0" i="0" u="none" strike="noStrike" cap="none">
                <a:solidFill>
                  <a:schemeClr val="accent1"/>
                </a:solidFill>
                <a:latin typeface="Century Gothic"/>
                <a:ea typeface="Century Gothic"/>
                <a:cs typeface="Century Gothic"/>
                <a:sym typeface="Century Gothic"/>
              </a:rPr>
              <a:t>National/Devolved Government</a:t>
            </a:r>
            <a:endParaRPr sz="2800" b="0" i="0" u="none" strike="noStrike" cap="none">
              <a:solidFill>
                <a:schemeClr val="accent1"/>
              </a:solidFill>
              <a:latin typeface="Century Gothic"/>
              <a:ea typeface="Century Gothic"/>
              <a:cs typeface="Century Gothic"/>
              <a:sym typeface="Century Gothic"/>
            </a:endParaRPr>
          </a:p>
          <a:p>
            <a:pPr marL="342900" marR="0" lvl="0" indent="-342900" algn="l" rtl="0">
              <a:lnSpc>
                <a:spcPct val="100000"/>
              </a:lnSpc>
              <a:spcBef>
                <a:spcPts val="1000"/>
              </a:spcBef>
              <a:spcAft>
                <a:spcPts val="0"/>
              </a:spcAft>
              <a:buClr>
                <a:schemeClr val="accent1"/>
              </a:buClr>
              <a:buSzPts val="2240"/>
              <a:buFont typeface="Noto Sans Symbols"/>
              <a:buChar char="►"/>
            </a:pPr>
            <a:r>
              <a:rPr lang="en-GB" sz="2800" b="0" i="0" u="none" strike="noStrike" cap="none">
                <a:solidFill>
                  <a:schemeClr val="accent1"/>
                </a:solidFill>
                <a:latin typeface="Century Gothic"/>
                <a:ea typeface="Century Gothic"/>
                <a:cs typeface="Century Gothic"/>
                <a:sym typeface="Century Gothic"/>
              </a:rPr>
              <a:t>Industry</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chemeClr val="accent1"/>
              </a:buClr>
              <a:buSzPts val="2240"/>
              <a:buFont typeface="Noto Sans Symbols"/>
              <a:buChar char="►"/>
            </a:pPr>
            <a:r>
              <a:rPr lang="en-GB" sz="2800" b="0" i="0" u="none" strike="noStrike" cap="none">
                <a:solidFill>
                  <a:schemeClr val="accent1"/>
                </a:solidFill>
                <a:latin typeface="Century Gothic"/>
                <a:ea typeface="Century Gothic"/>
                <a:cs typeface="Century Gothic"/>
                <a:sym typeface="Century Gothic"/>
              </a:rPr>
              <a:t>Private Funders</a:t>
            </a:r>
            <a:endParaRPr sz="2800" b="0" i="0" u="none" strike="noStrike" cap="none">
              <a:solidFill>
                <a:schemeClr val="accent1"/>
              </a:solidFill>
              <a:latin typeface="Century Gothic"/>
              <a:ea typeface="Century Gothic"/>
              <a:cs typeface="Century Gothic"/>
              <a:sym typeface="Century Gothic"/>
            </a:endParaRPr>
          </a:p>
          <a:p>
            <a:pPr marL="342900" marR="0" lvl="0" indent="-342900" algn="l" rtl="0">
              <a:lnSpc>
                <a:spcPct val="100000"/>
              </a:lnSpc>
              <a:spcBef>
                <a:spcPts val="1000"/>
              </a:spcBef>
              <a:spcAft>
                <a:spcPts val="0"/>
              </a:spcAft>
              <a:buClr>
                <a:schemeClr val="accent1"/>
              </a:buClr>
              <a:buSzPts val="2240"/>
              <a:buFont typeface="Noto Sans Symbols"/>
              <a:buChar char="►"/>
            </a:pPr>
            <a:r>
              <a:rPr lang="en-GB" sz="2800" b="0" i="0" u="none" strike="noStrike" cap="none">
                <a:solidFill>
                  <a:schemeClr val="accent1"/>
                </a:solidFill>
                <a:latin typeface="Century Gothic"/>
                <a:ea typeface="Century Gothic"/>
                <a:cs typeface="Century Gothic"/>
                <a:sym typeface="Century Gothic"/>
              </a:rPr>
              <a:t>Ports/harbours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chemeClr val="accent1"/>
              </a:buClr>
              <a:buSzPts val="2240"/>
              <a:buFont typeface="Noto Sans Symbols"/>
              <a:buChar char="►"/>
            </a:pPr>
            <a:r>
              <a:rPr lang="en-GB" sz="2800" b="0" i="0" u="none" strike="noStrike" cap="none">
                <a:solidFill>
                  <a:schemeClr val="accent1"/>
                </a:solidFill>
                <a:latin typeface="Century Gothic"/>
                <a:ea typeface="Century Gothic"/>
                <a:cs typeface="Century Gothic"/>
                <a:sym typeface="Century Gothic"/>
              </a:rPr>
              <a:t>Local authorities</a:t>
            </a:r>
            <a:endParaRPr sz="2800" b="0" i="0" u="none" strike="noStrike" cap="none">
              <a:solidFill>
                <a:schemeClr val="accent1"/>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chemeClr val="accent1"/>
              </a:buClr>
              <a:buSzPts val="2240"/>
              <a:buFont typeface="Noto Sans Symbols"/>
              <a:buNone/>
            </a:pPr>
            <a:endParaRPr sz="2800" b="0" i="0" u="none" strike="noStrike" cap="none">
              <a:solidFill>
                <a:schemeClr val="accent1"/>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chemeClr val="accent1"/>
              </a:buClr>
              <a:buSzPts val="2240"/>
              <a:buFont typeface="Noto Sans Symbols"/>
              <a:buNone/>
            </a:pPr>
            <a:endParaRPr sz="2800" b="0" i="0" u="none" strike="noStrike" cap="none">
              <a:solidFill>
                <a:schemeClr val="accent1"/>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chemeClr val="accent1"/>
              </a:buClr>
              <a:buSzPts val="2240"/>
              <a:buFont typeface="Noto Sans Symbols"/>
              <a:buNone/>
            </a:pPr>
            <a:endParaRPr sz="2800" b="0" i="0" u="none" strike="noStrike" cap="none">
              <a:solidFill>
                <a:schemeClr val="accent1"/>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chemeClr val="accent1"/>
              </a:buClr>
              <a:buSzPts val="2240"/>
              <a:buFont typeface="Noto Sans Symbols"/>
              <a:buNone/>
            </a:pPr>
            <a:endParaRPr sz="2800" b="0" i="0" u="none" strike="noStrike" cap="none">
              <a:solidFill>
                <a:schemeClr val="accent1"/>
              </a:solidFill>
              <a:latin typeface="Century Gothic"/>
              <a:ea typeface="Century Gothic"/>
              <a:cs typeface="Century Gothic"/>
              <a:sym typeface="Century Gothic"/>
            </a:endParaRPr>
          </a:p>
        </p:txBody>
      </p:sp>
      <p:pic>
        <p:nvPicPr>
          <p:cNvPr id="235" name="Google Shape;235;p8"/>
          <p:cNvPicPr preferRelativeResize="0"/>
          <p:nvPr/>
        </p:nvPicPr>
        <p:blipFill rotWithShape="1">
          <a:blip r:embed="rId3">
            <a:alphaModFix/>
          </a:blip>
          <a:srcRect/>
          <a:stretch/>
        </p:blipFill>
        <p:spPr>
          <a:xfrm>
            <a:off x="404200" y="1386795"/>
            <a:ext cx="8993101" cy="4247229"/>
          </a:xfrm>
          <a:prstGeom prst="rect">
            <a:avLst/>
          </a:prstGeom>
          <a:noFill/>
          <a:ln>
            <a:noFill/>
          </a:ln>
        </p:spPr>
      </p:pic>
      <p:pic>
        <p:nvPicPr>
          <p:cNvPr id="236" name="Google Shape;236;p8"/>
          <p:cNvPicPr preferRelativeResize="0"/>
          <p:nvPr/>
        </p:nvPicPr>
        <p:blipFill rotWithShape="1">
          <a:blip r:embed="rId4">
            <a:alphaModFix/>
          </a:blip>
          <a:srcRect/>
          <a:stretch/>
        </p:blipFill>
        <p:spPr>
          <a:xfrm>
            <a:off x="10199844" y="5342290"/>
            <a:ext cx="1664176" cy="91796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3560463a41f_0_10"/>
          <p:cNvSpPr txBox="1">
            <a:spLocks noGrp="1"/>
          </p:cNvSpPr>
          <p:nvPr>
            <p:ph type="title"/>
          </p:nvPr>
        </p:nvSpPr>
        <p:spPr>
          <a:xfrm>
            <a:off x="406400" y="554372"/>
            <a:ext cx="7846200" cy="987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GB"/>
              <a:t>Provide Education Resources </a:t>
            </a:r>
            <a:endParaRPr/>
          </a:p>
        </p:txBody>
      </p:sp>
      <p:sp>
        <p:nvSpPr>
          <p:cNvPr id="243" name="Google Shape;243;g3560463a41f_0_10"/>
          <p:cNvSpPr txBox="1">
            <a:spLocks noGrp="1"/>
          </p:cNvSpPr>
          <p:nvPr>
            <p:ph type="body" idx="1"/>
          </p:nvPr>
        </p:nvSpPr>
        <p:spPr>
          <a:xfrm>
            <a:off x="406400" y="1698774"/>
            <a:ext cx="2833800" cy="4604853"/>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00000"/>
              </a:lnSpc>
              <a:spcBef>
                <a:spcPts val="1000"/>
              </a:spcBef>
              <a:spcAft>
                <a:spcPts val="0"/>
              </a:spcAft>
              <a:buSzPct val="72000"/>
              <a:buNone/>
            </a:pPr>
            <a:r>
              <a:rPr lang="en-GB" b="1" dirty="0"/>
              <a:t>For example, we tell children incidents of relating to marine litter e.g. to make them aware of the effects of currents:</a:t>
            </a:r>
            <a:endParaRPr b="1" dirty="0"/>
          </a:p>
          <a:p>
            <a:pPr marL="0" lvl="0" indent="0" algn="l" rtl="0">
              <a:lnSpc>
                <a:spcPct val="100000"/>
              </a:lnSpc>
              <a:spcBef>
                <a:spcPts val="1000"/>
              </a:spcBef>
              <a:spcAft>
                <a:spcPts val="0"/>
              </a:spcAft>
              <a:buSzPct val="72000"/>
              <a:buNone/>
            </a:pPr>
            <a:r>
              <a:rPr lang="en-GB" sz="2400" dirty="0"/>
              <a:t>In 1992 a cargo ship transporting bath toys from China to USA got caught in a storm. A shipping container fell overboard, and 29,000 plastic ducks were released into the sea! Over the years, due to currents, ducks have been found all over the World.  </a:t>
            </a:r>
            <a:endParaRPr dirty="0"/>
          </a:p>
          <a:p>
            <a:pPr marL="0" lvl="0" indent="0" algn="l" rtl="0">
              <a:lnSpc>
                <a:spcPct val="100000"/>
              </a:lnSpc>
              <a:spcBef>
                <a:spcPts val="1000"/>
              </a:spcBef>
              <a:spcAft>
                <a:spcPts val="0"/>
              </a:spcAft>
              <a:buSzPct val="72000"/>
              <a:buNone/>
            </a:pPr>
            <a:endParaRPr dirty="0"/>
          </a:p>
          <a:p>
            <a:pPr marL="0" lvl="0" indent="0" algn="l" rtl="0">
              <a:lnSpc>
                <a:spcPct val="100000"/>
              </a:lnSpc>
              <a:spcBef>
                <a:spcPts val="1000"/>
              </a:spcBef>
              <a:spcAft>
                <a:spcPts val="0"/>
              </a:spcAft>
              <a:buSzPct val="72000"/>
              <a:buNone/>
            </a:pPr>
            <a:r>
              <a:rPr lang="en-GB" b="1" dirty="0"/>
              <a:t>An exert from our resources is shown here</a:t>
            </a:r>
            <a:r>
              <a:rPr lang="en-GB" dirty="0"/>
              <a:t>:</a:t>
            </a:r>
            <a:endParaRPr dirty="0"/>
          </a:p>
        </p:txBody>
      </p:sp>
      <p:sp>
        <p:nvSpPr>
          <p:cNvPr id="244" name="Google Shape;244;g3560463a41f_0_10"/>
          <p:cNvSpPr txBox="1">
            <a:spLocks noGrp="1"/>
          </p:cNvSpPr>
          <p:nvPr>
            <p:ph type="body" idx="2"/>
          </p:nvPr>
        </p:nvSpPr>
        <p:spPr>
          <a:xfrm>
            <a:off x="6195484" y="1981201"/>
            <a:ext cx="5077800" cy="4111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1440"/>
              <a:buNone/>
            </a:pPr>
            <a:endParaRPr/>
          </a:p>
        </p:txBody>
      </p:sp>
      <p:pic>
        <p:nvPicPr>
          <p:cNvPr id="245" name="Google Shape;245;g3560463a41f_0_10"/>
          <p:cNvPicPr preferRelativeResize="0"/>
          <p:nvPr/>
        </p:nvPicPr>
        <p:blipFill rotWithShape="1">
          <a:blip r:embed="rId3">
            <a:alphaModFix/>
          </a:blip>
          <a:srcRect/>
          <a:stretch/>
        </p:blipFill>
        <p:spPr>
          <a:xfrm>
            <a:off x="3390200" y="1520500"/>
            <a:ext cx="8073823" cy="4660844"/>
          </a:xfrm>
          <a:prstGeom prst="rect">
            <a:avLst/>
          </a:prstGeom>
          <a:noFill/>
          <a:ln>
            <a:noFill/>
          </a:ln>
        </p:spPr>
      </p:pic>
      <p:pic>
        <p:nvPicPr>
          <p:cNvPr id="246" name="Google Shape;246;g3560463a41f_0_10"/>
          <p:cNvPicPr preferRelativeResize="0"/>
          <p:nvPr/>
        </p:nvPicPr>
        <p:blipFill rotWithShape="1">
          <a:blip r:embed="rId4">
            <a:alphaModFix/>
          </a:blip>
          <a:srcRect/>
          <a:stretch/>
        </p:blipFill>
        <p:spPr>
          <a:xfrm>
            <a:off x="8448644" y="446615"/>
            <a:ext cx="1664176" cy="91796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3560463a41f_0_19"/>
          <p:cNvSpPr txBox="1">
            <a:spLocks noGrp="1"/>
          </p:cNvSpPr>
          <p:nvPr>
            <p:ph type="title"/>
          </p:nvPr>
        </p:nvSpPr>
        <p:spPr>
          <a:xfrm>
            <a:off x="406401" y="575351"/>
            <a:ext cx="8733300" cy="1215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GB" sz="3800" dirty="0"/>
              <a:t>Recycling of marine litter is at the forefront of our research for 2026</a:t>
            </a:r>
            <a:endParaRPr sz="3800" dirty="0"/>
          </a:p>
        </p:txBody>
      </p:sp>
      <p:sp>
        <p:nvSpPr>
          <p:cNvPr id="253" name="Google Shape;253;g3560463a41f_0_19"/>
          <p:cNvSpPr txBox="1">
            <a:spLocks noGrp="1"/>
          </p:cNvSpPr>
          <p:nvPr>
            <p:ph type="body" idx="2"/>
          </p:nvPr>
        </p:nvSpPr>
        <p:spPr>
          <a:xfrm>
            <a:off x="6627300" y="2149675"/>
            <a:ext cx="4646100" cy="3732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1440"/>
              <a:buNone/>
            </a:pPr>
            <a:endParaRPr/>
          </a:p>
        </p:txBody>
      </p:sp>
      <p:pic>
        <p:nvPicPr>
          <p:cNvPr id="254" name="Google Shape;254;g3560463a41f_0_19"/>
          <p:cNvPicPr preferRelativeResize="0"/>
          <p:nvPr/>
        </p:nvPicPr>
        <p:blipFill rotWithShape="1">
          <a:blip r:embed="rId3">
            <a:alphaModFix/>
          </a:blip>
          <a:srcRect/>
          <a:stretch/>
        </p:blipFill>
        <p:spPr>
          <a:xfrm>
            <a:off x="6248364" y="1770950"/>
            <a:ext cx="5024911" cy="4111501"/>
          </a:xfrm>
          <a:prstGeom prst="rect">
            <a:avLst/>
          </a:prstGeom>
          <a:noFill/>
          <a:ln>
            <a:noFill/>
          </a:ln>
        </p:spPr>
      </p:pic>
      <p:pic>
        <p:nvPicPr>
          <p:cNvPr id="255" name="Google Shape;255;g3560463a41f_0_19"/>
          <p:cNvPicPr preferRelativeResize="0"/>
          <p:nvPr/>
        </p:nvPicPr>
        <p:blipFill rotWithShape="1">
          <a:blip r:embed="rId4">
            <a:alphaModFix/>
          </a:blip>
          <a:srcRect/>
          <a:stretch/>
        </p:blipFill>
        <p:spPr>
          <a:xfrm>
            <a:off x="585325" y="1749300"/>
            <a:ext cx="5150623" cy="4111499"/>
          </a:xfrm>
          <a:prstGeom prst="rect">
            <a:avLst/>
          </a:prstGeom>
          <a:noFill/>
          <a:ln>
            <a:noFill/>
          </a:ln>
        </p:spPr>
      </p:pic>
      <p:pic>
        <p:nvPicPr>
          <p:cNvPr id="256" name="Google Shape;256;g3560463a41f_0_19"/>
          <p:cNvPicPr preferRelativeResize="0"/>
          <p:nvPr/>
        </p:nvPicPr>
        <p:blipFill rotWithShape="1">
          <a:blip r:embed="rId5">
            <a:alphaModFix/>
          </a:blip>
          <a:srcRect/>
          <a:stretch/>
        </p:blipFill>
        <p:spPr>
          <a:xfrm>
            <a:off x="10381350" y="5970000"/>
            <a:ext cx="1476825" cy="814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5463C-1979-5DB8-9573-367602E51846}"/>
              </a:ext>
            </a:extLst>
          </p:cNvPr>
          <p:cNvSpPr>
            <a:spLocks noGrp="1"/>
          </p:cNvSpPr>
          <p:nvPr>
            <p:ph type="title"/>
          </p:nvPr>
        </p:nvSpPr>
        <p:spPr/>
        <p:txBody>
          <a:bodyPr/>
          <a:lstStyle/>
          <a:p>
            <a:r>
              <a:rPr lang="en-GB" dirty="0"/>
              <a:t>2025 FFL pilot: Isle of Skye Fisheries Recycling Coalition</a:t>
            </a:r>
          </a:p>
        </p:txBody>
      </p:sp>
      <p:sp>
        <p:nvSpPr>
          <p:cNvPr id="3" name="Text Placeholder 2">
            <a:extLst>
              <a:ext uri="{FF2B5EF4-FFF2-40B4-BE49-F238E27FC236}">
                <a16:creationId xmlns:a16="http://schemas.microsoft.com/office/drawing/2014/main" id="{E9066A6D-AF40-A5DD-69D0-06A1C1A8966D}"/>
              </a:ext>
            </a:extLst>
          </p:cNvPr>
          <p:cNvSpPr>
            <a:spLocks noGrp="1"/>
          </p:cNvSpPr>
          <p:nvPr>
            <p:ph type="body" idx="1"/>
          </p:nvPr>
        </p:nvSpPr>
        <p:spPr>
          <a:xfrm>
            <a:off x="1103313" y="2052918"/>
            <a:ext cx="5975914" cy="4195481"/>
          </a:xfrm>
        </p:spPr>
        <p:txBody>
          <a:bodyPr/>
          <a:lstStyle/>
          <a:p>
            <a:r>
              <a:rPr lang="en-GB" dirty="0"/>
              <a:t>Rope from fish farms, harbours and FFL bins</a:t>
            </a:r>
          </a:p>
          <a:p>
            <a:r>
              <a:rPr lang="en-GB" dirty="0"/>
              <a:t>End of life rope sent to a marine recycler- </a:t>
            </a:r>
            <a:r>
              <a:rPr lang="en-GB" dirty="0" err="1"/>
              <a:t>Waterhaul</a:t>
            </a:r>
            <a:endParaRPr lang="en-GB" dirty="0"/>
          </a:p>
          <a:p>
            <a:r>
              <a:rPr lang="en-GB" dirty="0"/>
              <a:t>9 tonne recycled!</a:t>
            </a:r>
          </a:p>
          <a:p>
            <a:r>
              <a:rPr lang="en-GB" dirty="0"/>
              <a:t>In May we will run another scheme</a:t>
            </a:r>
          </a:p>
          <a:p>
            <a:r>
              <a:rPr lang="en-GB" dirty="0"/>
              <a:t>We believe the first scheme in UK to combine end-of-life rope recycling from different fishing industries</a:t>
            </a:r>
          </a:p>
          <a:p>
            <a:endParaRPr lang="en-GB" dirty="0"/>
          </a:p>
          <a:p>
            <a:endParaRPr lang="en-GB" dirty="0"/>
          </a:p>
        </p:txBody>
      </p:sp>
      <p:pic>
        <p:nvPicPr>
          <p:cNvPr id="7" name="Picture 6" descr="A pile of ropes and ropes on a rocky shore&#10;&#10;AI-generated content may be incorrect.">
            <a:extLst>
              <a:ext uri="{FF2B5EF4-FFF2-40B4-BE49-F238E27FC236}">
                <a16:creationId xmlns:a16="http://schemas.microsoft.com/office/drawing/2014/main" id="{7E2F9833-DF3E-5CD5-B432-B8D11584B5DE}"/>
              </a:ext>
            </a:extLst>
          </p:cNvPr>
          <p:cNvPicPr>
            <a:picLocks noChangeAspect="1"/>
          </p:cNvPicPr>
          <p:nvPr/>
        </p:nvPicPr>
        <p:blipFill>
          <a:blip r:embed="rId2"/>
          <a:stretch>
            <a:fillRect/>
          </a:stretch>
        </p:blipFill>
        <p:spPr>
          <a:xfrm rot="5400000">
            <a:off x="6979162" y="2301887"/>
            <a:ext cx="4930058" cy="3697543"/>
          </a:xfrm>
          <a:prstGeom prst="rect">
            <a:avLst/>
          </a:prstGeom>
        </p:spPr>
      </p:pic>
    </p:spTree>
    <p:extLst>
      <p:ext uri="{BB962C8B-B14F-4D97-AF65-F5344CB8AC3E}">
        <p14:creationId xmlns:p14="http://schemas.microsoft.com/office/powerpoint/2010/main" val="2481653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265A8-0EBB-44F3-B38A-655D5BD0C86C}"/>
              </a:ext>
            </a:extLst>
          </p:cNvPr>
          <p:cNvSpPr>
            <a:spLocks noGrp="1"/>
          </p:cNvSpPr>
          <p:nvPr>
            <p:ph type="title"/>
          </p:nvPr>
        </p:nvSpPr>
        <p:spPr/>
        <p:txBody>
          <a:bodyPr/>
          <a:lstStyle/>
          <a:p>
            <a:r>
              <a:rPr lang="en-US" sz="4400" dirty="0">
                <a:solidFill>
                  <a:schemeClr val="bg1"/>
                </a:solidFill>
              </a:rPr>
              <a:t>Fishing for Litter Netherlands</a:t>
            </a:r>
            <a:endParaRPr lang="en-US" dirty="0">
              <a:solidFill>
                <a:schemeClr val="bg1"/>
              </a:solidFill>
            </a:endParaRPr>
          </a:p>
        </p:txBody>
      </p:sp>
      <p:sp>
        <p:nvSpPr>
          <p:cNvPr id="3" name="Text Placeholder 2">
            <a:extLst>
              <a:ext uri="{FF2B5EF4-FFF2-40B4-BE49-F238E27FC236}">
                <a16:creationId xmlns:a16="http://schemas.microsoft.com/office/drawing/2014/main" id="{3EE971B9-3C22-3674-38A6-6B36C9968460}"/>
              </a:ext>
            </a:extLst>
          </p:cNvPr>
          <p:cNvSpPr>
            <a:spLocks noGrp="1"/>
          </p:cNvSpPr>
          <p:nvPr>
            <p:ph type="body" idx="1"/>
          </p:nvPr>
        </p:nvSpPr>
        <p:spPr/>
        <p:txBody>
          <a:bodyPr/>
          <a:lstStyle/>
          <a:p>
            <a:r>
              <a:rPr lang="en-US" dirty="0">
                <a:solidFill>
                  <a:schemeClr val="bg1"/>
                </a:solidFill>
              </a:rPr>
              <a:t>Since 2001, KIMO has been coordinating Fishing for Litter</a:t>
            </a:r>
          </a:p>
          <a:p>
            <a:r>
              <a:rPr lang="en-US" dirty="0">
                <a:solidFill>
                  <a:schemeClr val="tx2">
                    <a:lumMod val="90000"/>
                    <a:lumOff val="10000"/>
                  </a:schemeClr>
                </a:solidFill>
              </a:rPr>
              <a:t>Over past 25 years, removed nearly 9 </a:t>
            </a:r>
            <a:r>
              <a:rPr lang="en-US" dirty="0" err="1">
                <a:solidFill>
                  <a:schemeClr val="tx2">
                    <a:lumMod val="90000"/>
                    <a:lumOff val="10000"/>
                  </a:schemeClr>
                </a:solidFill>
              </a:rPr>
              <a:t>tonne</a:t>
            </a:r>
            <a:r>
              <a:rPr lang="en-US" dirty="0">
                <a:solidFill>
                  <a:schemeClr val="tx2">
                    <a:lumMod val="90000"/>
                    <a:lumOff val="10000"/>
                  </a:schemeClr>
                </a:solidFill>
              </a:rPr>
              <a:t> of waste from the North Sea.</a:t>
            </a:r>
          </a:p>
          <a:p>
            <a:r>
              <a:rPr lang="en-US" dirty="0">
                <a:solidFill>
                  <a:schemeClr val="tx2">
                    <a:lumMod val="90000"/>
                    <a:lumOff val="10000"/>
                  </a:schemeClr>
                </a:solidFill>
              </a:rPr>
              <a:t>Participating ports in the Netherlands:</a:t>
            </a:r>
            <a:r>
              <a:rPr lang="nl-NL" dirty="0">
                <a:solidFill>
                  <a:schemeClr val="tx2">
                    <a:lumMod val="90000"/>
                    <a:lumOff val="10000"/>
                  </a:schemeClr>
                </a:solidFill>
                <a:ea typeface="Times New Roman" panose="02020603050405020304" pitchFamily="18" charset="0"/>
                <a:cs typeface="Times New Roman" panose="02020603050405020304" pitchFamily="18" charset="0"/>
              </a:rPr>
              <a:t>Delfzijl, Eemshaven, Lauwersoog, Harlingen, Den Oever, Den Helder, IJmuiden, Scheveningen, Vlissingen, Stellendam en Breskens.</a:t>
            </a:r>
          </a:p>
          <a:p>
            <a:r>
              <a:rPr lang="en-US" dirty="0">
                <a:solidFill>
                  <a:schemeClr val="tx2">
                    <a:lumMod val="90000"/>
                    <a:lumOff val="10000"/>
                  </a:schemeClr>
                </a:solidFill>
              </a:rPr>
              <a:t>We are investigating whether we can use the waste from the sea, recycled by waste processor Bek &amp; Verburg, can be made into new materials, such as benches or bicycle racks. </a:t>
            </a:r>
          </a:p>
          <a:p>
            <a:br>
              <a:rPr lang="nl-NL" sz="1600" kern="100" dirty="0">
                <a:latin typeface="Aptos" panose="020B0004020202020204" pitchFamily="34" charset="0"/>
                <a:ea typeface="Aptos" panose="020B0004020202020204" pitchFamily="34" charset="0"/>
                <a:cs typeface="Times New Roman" panose="02020603050405020304" pitchFamily="18" charset="0"/>
              </a:rPr>
            </a:br>
            <a:endParaRPr lang="nl-NL" dirty="0">
              <a:solidFill>
                <a:schemeClr val="tx2">
                  <a:lumMod val="90000"/>
                  <a:lumOff val="10000"/>
                </a:schemeClr>
              </a:solidFill>
            </a:endParaRPr>
          </a:p>
          <a:p>
            <a:endParaRPr lang="nl-NL" dirty="0">
              <a:solidFill>
                <a:schemeClr val="tx2">
                  <a:lumMod val="90000"/>
                  <a:lumOff val="10000"/>
                </a:schemeClr>
              </a:solidFill>
            </a:endParaRPr>
          </a:p>
          <a:p>
            <a:endParaRPr lang="en-US" dirty="0"/>
          </a:p>
        </p:txBody>
      </p:sp>
    </p:spTree>
    <p:extLst>
      <p:ext uri="{BB962C8B-B14F-4D97-AF65-F5344CB8AC3E}">
        <p14:creationId xmlns:p14="http://schemas.microsoft.com/office/powerpoint/2010/main" val="2887617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p10"/>
          <p:cNvPicPr preferRelativeResize="0"/>
          <p:nvPr/>
        </p:nvPicPr>
        <p:blipFill rotWithShape="1">
          <a:blip r:embed="rId3">
            <a:alphaModFix/>
          </a:blip>
          <a:srcRect/>
          <a:stretch/>
        </p:blipFill>
        <p:spPr>
          <a:xfrm>
            <a:off x="416091" y="2438400"/>
            <a:ext cx="586923" cy="557453"/>
          </a:xfrm>
          <a:prstGeom prst="rect">
            <a:avLst/>
          </a:prstGeom>
          <a:noFill/>
          <a:ln>
            <a:noFill/>
          </a:ln>
        </p:spPr>
      </p:pic>
      <p:pic>
        <p:nvPicPr>
          <p:cNvPr id="272" name="Google Shape;272;p10"/>
          <p:cNvPicPr preferRelativeResize="0"/>
          <p:nvPr/>
        </p:nvPicPr>
        <p:blipFill rotWithShape="1">
          <a:blip r:embed="rId4">
            <a:alphaModFix/>
          </a:blip>
          <a:srcRect/>
          <a:stretch/>
        </p:blipFill>
        <p:spPr>
          <a:xfrm>
            <a:off x="417473" y="3459376"/>
            <a:ext cx="604076" cy="582560"/>
          </a:xfrm>
          <a:prstGeom prst="rect">
            <a:avLst/>
          </a:prstGeom>
          <a:noFill/>
          <a:ln>
            <a:noFill/>
          </a:ln>
        </p:spPr>
      </p:pic>
      <p:sp>
        <p:nvSpPr>
          <p:cNvPr id="273" name="Google Shape;273;p10"/>
          <p:cNvSpPr txBox="1"/>
          <p:nvPr/>
        </p:nvSpPr>
        <p:spPr>
          <a:xfrm>
            <a:off x="1274776" y="2551702"/>
            <a:ext cx="2144285" cy="33084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1600" b="0" i="0" u="none" strike="noStrike" cap="none" dirty="0">
                <a:solidFill>
                  <a:schemeClr val="lt1"/>
                </a:solidFill>
                <a:latin typeface="Century Gothic"/>
                <a:ea typeface="Century Gothic"/>
                <a:cs typeface="Century Gothic"/>
                <a:sym typeface="Century Gothic"/>
              </a:rPr>
              <a:t>@Fishing4Litter</a:t>
            </a:r>
            <a:endParaRPr sz="1600" b="0" i="0" u="none" strike="noStrike" cap="none" dirty="0">
              <a:solidFill>
                <a:schemeClr val="lt1"/>
              </a:solidFill>
              <a:latin typeface="Century Gothic"/>
              <a:ea typeface="Century Gothic"/>
              <a:cs typeface="Century Gothic"/>
              <a:sym typeface="Century Gothic"/>
            </a:endParaRPr>
          </a:p>
        </p:txBody>
      </p:sp>
      <p:sp>
        <p:nvSpPr>
          <p:cNvPr id="274" name="Google Shape;274;p10"/>
          <p:cNvSpPr txBox="1"/>
          <p:nvPr/>
        </p:nvSpPr>
        <p:spPr>
          <a:xfrm>
            <a:off x="845275" y="62925"/>
            <a:ext cx="9377400" cy="865800"/>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rgbClr val="EBEBEB"/>
              </a:buClr>
              <a:buSzPct val="43182"/>
              <a:buFont typeface="Century Gothic"/>
              <a:buNone/>
            </a:pPr>
            <a:r>
              <a:rPr lang="en-GB" sz="4100" b="0" i="0" u="none" strike="noStrike" cap="none" dirty="0">
                <a:solidFill>
                  <a:srgbClr val="EBEBEB"/>
                </a:solidFill>
                <a:latin typeface="Century Gothic"/>
                <a:ea typeface="Century Gothic"/>
                <a:cs typeface="Century Gothic"/>
                <a:sym typeface="Century Gothic"/>
              </a:rPr>
              <a:t>Thank you for listening!</a:t>
            </a:r>
            <a:endParaRPr sz="4100" b="0" i="0" u="none" strike="noStrike" cap="none" dirty="0">
              <a:solidFill>
                <a:srgbClr val="EBEBEB"/>
              </a:solidFill>
              <a:latin typeface="Century Gothic"/>
              <a:ea typeface="Century Gothic"/>
              <a:cs typeface="Century Gothic"/>
              <a:sym typeface="Century Gothic"/>
            </a:endParaRPr>
          </a:p>
        </p:txBody>
      </p:sp>
      <p:sp>
        <p:nvSpPr>
          <p:cNvPr id="275" name="Google Shape;275;p10"/>
          <p:cNvSpPr txBox="1"/>
          <p:nvPr/>
        </p:nvSpPr>
        <p:spPr>
          <a:xfrm>
            <a:off x="1274985" y="3585232"/>
            <a:ext cx="1558755" cy="33084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1600" b="0" i="0" u="none" strike="noStrike" cap="none" dirty="0">
                <a:solidFill>
                  <a:schemeClr val="lt1"/>
                </a:solidFill>
                <a:latin typeface="Century Gothic"/>
                <a:ea typeface="Century Gothic"/>
                <a:cs typeface="Century Gothic"/>
                <a:sym typeface="Century Gothic"/>
              </a:rPr>
              <a:t>Fishing For Litter</a:t>
            </a:r>
            <a:endParaRPr sz="1600" b="1" i="0" u="none" strike="noStrike" cap="none" dirty="0">
              <a:solidFill>
                <a:schemeClr val="lt1"/>
              </a:solidFill>
              <a:latin typeface="Century Gothic"/>
              <a:ea typeface="Century Gothic"/>
              <a:cs typeface="Century Gothic"/>
              <a:sym typeface="Century Gothic"/>
            </a:endParaRPr>
          </a:p>
        </p:txBody>
      </p:sp>
      <p:sp>
        <p:nvSpPr>
          <p:cNvPr id="276" name="Google Shape;276;p10"/>
          <p:cNvSpPr txBox="1"/>
          <p:nvPr/>
        </p:nvSpPr>
        <p:spPr>
          <a:xfrm>
            <a:off x="8674777" y="6176724"/>
            <a:ext cx="3384176" cy="33084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Century Gothic"/>
                <a:ea typeface="Century Gothic"/>
                <a:cs typeface="Century Gothic"/>
                <a:sym typeface="Century Gothic"/>
              </a:rPr>
              <a:t>fishingforlitter.org</a:t>
            </a:r>
            <a:endParaRPr sz="2400" b="1" i="0" u="none" strike="noStrike" cap="none">
              <a:solidFill>
                <a:schemeClr val="lt1"/>
              </a:solidFill>
              <a:latin typeface="Century Gothic"/>
              <a:ea typeface="Century Gothic"/>
              <a:cs typeface="Century Gothic"/>
              <a:sym typeface="Century Gothic"/>
            </a:endParaRPr>
          </a:p>
        </p:txBody>
      </p:sp>
      <p:pic>
        <p:nvPicPr>
          <p:cNvPr id="277" name="Google Shape;277;p10"/>
          <p:cNvPicPr preferRelativeResize="0"/>
          <p:nvPr/>
        </p:nvPicPr>
        <p:blipFill rotWithShape="1">
          <a:blip r:embed="rId5">
            <a:alphaModFix/>
          </a:blip>
          <a:srcRect/>
          <a:stretch/>
        </p:blipFill>
        <p:spPr>
          <a:xfrm>
            <a:off x="448236" y="4505459"/>
            <a:ext cx="611078" cy="611078"/>
          </a:xfrm>
          <a:prstGeom prst="rect">
            <a:avLst/>
          </a:prstGeom>
          <a:noFill/>
          <a:ln>
            <a:noFill/>
          </a:ln>
        </p:spPr>
      </p:pic>
      <p:sp>
        <p:nvSpPr>
          <p:cNvPr id="278" name="Google Shape;278;p10"/>
          <p:cNvSpPr txBox="1"/>
          <p:nvPr/>
        </p:nvSpPr>
        <p:spPr>
          <a:xfrm>
            <a:off x="1106271" y="4414831"/>
            <a:ext cx="2037472" cy="79233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1600" b="0" i="0" u="none" strike="noStrike" cap="none" dirty="0">
                <a:solidFill>
                  <a:schemeClr val="lt1"/>
                </a:solidFill>
                <a:latin typeface="Century Gothic"/>
                <a:ea typeface="Century Gothic"/>
                <a:cs typeface="Century Gothic"/>
                <a:sym typeface="Century Gothic"/>
              </a:rPr>
              <a:t>Fishing For Litter</a:t>
            </a:r>
            <a:endParaRPr sz="1600" b="1" i="0" u="none" strike="noStrike" cap="none" dirty="0">
              <a:solidFill>
                <a:schemeClr val="lt1"/>
              </a:solidFill>
              <a:latin typeface="Century Gothic"/>
              <a:ea typeface="Century Gothic"/>
              <a:cs typeface="Century Gothic"/>
              <a:sym typeface="Century Gothic"/>
            </a:endParaRPr>
          </a:p>
        </p:txBody>
      </p:sp>
      <p:pic>
        <p:nvPicPr>
          <p:cNvPr id="279" name="Google Shape;279;p10"/>
          <p:cNvPicPr preferRelativeResize="0"/>
          <p:nvPr/>
        </p:nvPicPr>
        <p:blipFill rotWithShape="1">
          <a:blip r:embed="rId6">
            <a:alphaModFix/>
          </a:blip>
          <a:srcRect/>
          <a:stretch/>
        </p:blipFill>
        <p:spPr>
          <a:xfrm>
            <a:off x="4645050" y="5968001"/>
            <a:ext cx="748294" cy="748294"/>
          </a:xfrm>
          <a:prstGeom prst="rect">
            <a:avLst/>
          </a:prstGeom>
          <a:noFill/>
          <a:ln>
            <a:noFill/>
          </a:ln>
        </p:spPr>
      </p:pic>
      <p:pic>
        <p:nvPicPr>
          <p:cNvPr id="280" name="Google Shape;280;p10"/>
          <p:cNvPicPr preferRelativeResize="0"/>
          <p:nvPr/>
        </p:nvPicPr>
        <p:blipFill rotWithShape="1">
          <a:blip r:embed="rId7">
            <a:alphaModFix/>
          </a:blip>
          <a:srcRect/>
          <a:stretch/>
        </p:blipFill>
        <p:spPr>
          <a:xfrm>
            <a:off x="4126675" y="1205925"/>
            <a:ext cx="6096000" cy="4572000"/>
          </a:xfrm>
          <a:prstGeom prst="rect">
            <a:avLst/>
          </a:prstGeom>
          <a:noFill/>
          <a:ln>
            <a:noFill/>
          </a:ln>
        </p:spPr>
      </p:pic>
      <p:pic>
        <p:nvPicPr>
          <p:cNvPr id="281" name="Google Shape;281;p10"/>
          <p:cNvPicPr preferRelativeResize="0"/>
          <p:nvPr/>
        </p:nvPicPr>
        <p:blipFill rotWithShape="1">
          <a:blip r:embed="rId8">
            <a:alphaModFix/>
          </a:blip>
          <a:srcRect/>
          <a:stretch/>
        </p:blipFill>
        <p:spPr>
          <a:xfrm>
            <a:off x="667457" y="931065"/>
            <a:ext cx="1664176" cy="917965"/>
          </a:xfrm>
          <a:prstGeom prst="rect">
            <a:avLst/>
          </a:prstGeom>
          <a:noFill/>
          <a:ln>
            <a:noFill/>
          </a:ln>
        </p:spPr>
      </p:pic>
      <p:pic>
        <p:nvPicPr>
          <p:cNvPr id="1026" name="Picture 1">
            <a:extLst>
              <a:ext uri="{FF2B5EF4-FFF2-40B4-BE49-F238E27FC236}">
                <a16:creationId xmlns:a16="http://schemas.microsoft.com/office/drawing/2014/main" id="{72E68282-D904-262B-2F13-0D03793DE7A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71378" y="5968001"/>
            <a:ext cx="748294" cy="74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colorful square with a white circle&#10;&#10;AI-generated content may be incorrect.">
            <a:extLst>
              <a:ext uri="{FF2B5EF4-FFF2-40B4-BE49-F238E27FC236}">
                <a16:creationId xmlns:a16="http://schemas.microsoft.com/office/drawing/2014/main" id="{E1DF5D84-8CE9-F796-6628-44F3C0842BAC}"/>
              </a:ext>
            </a:extLst>
          </p:cNvPr>
          <p:cNvPicPr>
            <a:picLocks noChangeAspect="1"/>
          </p:cNvPicPr>
          <p:nvPr/>
        </p:nvPicPr>
        <p:blipFill rotWithShape="1">
          <a:blip r:embed="rId10">
            <a:extLst>
              <a:ext uri="{28A0092B-C50C-407E-A947-70E740481C1C}">
                <a14:useLocalDpi xmlns:a14="http://schemas.microsoft.com/office/drawing/2010/main" val="0"/>
              </a:ext>
            </a:extLst>
          </a:blip>
          <a:srcRect l="28893" t="20817" r="28897" b="5779"/>
          <a:stretch>
            <a:fillRect/>
          </a:stretch>
        </p:blipFill>
        <p:spPr bwMode="auto">
          <a:xfrm>
            <a:off x="495193" y="5595464"/>
            <a:ext cx="611078" cy="578320"/>
          </a:xfrm>
          <a:prstGeom prst="rect">
            <a:avLst/>
          </a:prstGeom>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DD016BA6-3CC1-6485-B69D-CC3D953EF418}"/>
              </a:ext>
            </a:extLst>
          </p:cNvPr>
          <p:cNvSpPr txBox="1"/>
          <p:nvPr/>
        </p:nvSpPr>
        <p:spPr>
          <a:xfrm>
            <a:off x="1274775" y="5703690"/>
            <a:ext cx="2473865" cy="338554"/>
          </a:xfrm>
          <a:prstGeom prst="rect">
            <a:avLst/>
          </a:prstGeom>
          <a:noFill/>
        </p:spPr>
        <p:txBody>
          <a:bodyPr wrap="square" rtlCol="0">
            <a:spAutoFit/>
          </a:bodyPr>
          <a:lstStyle/>
          <a:p>
            <a:r>
              <a:rPr lang="en-US" sz="1600" dirty="0">
                <a:solidFill>
                  <a:schemeClr val="bg1"/>
                </a:solidFill>
              </a:rPr>
              <a:t>@</a:t>
            </a:r>
            <a:r>
              <a:rPr lang="en-US" sz="1600" dirty="0" err="1">
                <a:solidFill>
                  <a:schemeClr val="bg1"/>
                </a:solidFill>
              </a:rPr>
              <a:t>Fishing_for_litter_uk</a:t>
            </a:r>
            <a:endParaRPr lang="en-US" sz="1600" dirty="0">
              <a:solidFill>
                <a:schemeClr val="bg1"/>
              </a:solidFill>
            </a:endParaRPr>
          </a:p>
        </p:txBody>
      </p:sp>
    </p:spTree>
  </p:cSld>
  <p:clrMapOvr>
    <a:masterClrMapping/>
  </p:clrMapOvr>
</p:sld>
</file>

<file path=ppt/theme/theme1.xml><?xml version="1.0" encoding="utf-8"?>
<a:theme xmlns:a="http://schemas.openxmlformats.org/drawingml/2006/main" name="Ion">
  <a:themeElements>
    <a:clrScheme name="Ion">
      <a:dk1>
        <a:srgbClr val="000000"/>
      </a:dk1>
      <a:lt1>
        <a:srgbClr val="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11018</TotalTime>
  <Words>1051</Words>
  <Application>Microsoft Macintosh PowerPoint</Application>
  <PresentationFormat>Widescreen</PresentationFormat>
  <Paragraphs>155</Paragraphs>
  <Slides>22</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Century Gothic</vt:lpstr>
      <vt:lpstr>Calibri</vt:lpstr>
      <vt:lpstr>Gill Sans</vt:lpstr>
      <vt:lpstr>Gill Sans MT</vt:lpstr>
      <vt:lpstr>Wingdings</vt:lpstr>
      <vt:lpstr>Noto Sans Symbols</vt:lpstr>
      <vt:lpstr>Aptos</vt:lpstr>
      <vt:lpstr>Arial</vt:lpstr>
      <vt:lpstr>Times New Roman</vt:lpstr>
      <vt:lpstr>Ion</vt:lpstr>
      <vt:lpstr>PowerPoint Presentation</vt:lpstr>
      <vt:lpstr>Municipalities for sustainable seas</vt:lpstr>
      <vt:lpstr>Members</vt:lpstr>
      <vt:lpstr>A clear path forward with three priorities (2026-2030)</vt:lpstr>
      <vt:lpstr>Priority 1:  Marine Litter </vt:lpstr>
      <vt:lpstr>Fishing for Litter</vt:lpstr>
      <vt:lpstr>PowerPoint Presentation</vt:lpstr>
      <vt:lpstr>PowerPoint Presentation</vt:lpstr>
      <vt:lpstr>\</vt:lpstr>
      <vt:lpstr>PowerPoint Presentation</vt:lpstr>
      <vt:lpstr>PowerPoint Presentation</vt:lpstr>
      <vt:lpstr>Why do we do it?</vt:lpstr>
      <vt:lpstr>How does it work?</vt:lpstr>
      <vt:lpstr>Positive Outcomes</vt:lpstr>
      <vt:lpstr>Challenges </vt:lpstr>
      <vt:lpstr>PowerPoint Presentation</vt:lpstr>
      <vt:lpstr>Provide Guidance to Fishermen</vt:lpstr>
      <vt:lpstr>Provide Education Resources </vt:lpstr>
      <vt:lpstr>Recycling of marine litter is at the forefront of our research for 2026</vt:lpstr>
      <vt:lpstr>2025 FFL pilot: Isle of Skye Fisheries Recycling Coalition</vt:lpstr>
      <vt:lpstr>Fishing for Litter Netherlands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Madeleine Berg</dc:creator>
  <cp:lastModifiedBy>Zoe Scott-Green</cp:lastModifiedBy>
  <cp:revision>4</cp:revision>
  <dcterms:created xsi:type="dcterms:W3CDTF">2018-08-28T19:19:34Z</dcterms:created>
  <dcterms:modified xsi:type="dcterms:W3CDTF">2026-02-04T22:43:28Z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bool>false</vt:bool>
  </property>
  <property fmtid="{D5CDD505-2E9C-101B-9397-08002B2CF9AE}" pid="3" name="xd_ProgID">
    <vt:lpwstr/>
  </property>
  <property fmtid="{D5CDD505-2E9C-101B-9397-08002B2CF9AE}" pid="4" name="ContentTypeId">
    <vt:lpwstr>0x010100EDC40E139887C1408F829B5CAA10B80E</vt:lpwstr>
  </property>
  <property fmtid="{D5CDD505-2E9C-101B-9397-08002B2CF9AE}" pid="5" name="TemplateUrl">
    <vt:lpwstr/>
  </property>
  <property fmtid="{D5CDD505-2E9C-101B-9397-08002B2CF9AE}" pid="6" name="ComplianceAssetId">
    <vt:lpwstr/>
  </property>
</Properties>
</file>